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notesSlide26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_rels/notesSlide26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charts/chart5.xml" ContentType="application/vnd.openxmlformats-officedocument.drawingml.chart+xml"/>
  <Override PartName="/ppt/charts/chart4.xml" ContentType="application/vnd.openxmlformats-officedocument.drawingml.chart+xml"/>
  <Override PartName="/ppt/charts/chart3.xml" ContentType="application/vnd.openxmlformats-officedocument.drawingml.char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charts/chart17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charts/chart13.xml" ContentType="application/vnd.openxmlformats-officedocument.drawingml.chart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chart16.xml" ContentType="application/vnd.openxmlformats-officedocument.drawingml.chart+xml"/>
  <Override PartName="/ppt/media/image41.png" ContentType="image/png"/>
  <Override PartName="/ppt/media/image40.png" ContentType="image/png"/>
  <Override PartName="/ppt/media/image39.png" ContentType="image/png"/>
  <Override PartName="/ppt/media/image37.jpeg" ContentType="image/jpeg"/>
  <Override PartName="/ppt/media/image14.jpeg" ContentType="image/jpeg"/>
  <Override PartName="/ppt/media/image12.jpeg" ContentType="image/jpeg"/>
  <Override PartName="/ppt/media/image11.jpeg" ContentType="image/jpeg"/>
  <Override PartName="/ppt/media/image10.jpeg" ContentType="image/jpeg"/>
  <Override PartName="/ppt/media/image16.jpeg" ContentType="image/jpeg"/>
  <Override PartName="/ppt/media/image15.jpeg" ContentType="image/jpeg"/>
  <Override PartName="/ppt/media/image17.jpeg" ContentType="image/jpeg"/>
  <Override PartName="/ppt/media/image19.jpeg" ContentType="image/jpeg"/>
  <Override PartName="/ppt/media/image38.png" ContentType="image/png"/>
  <Override PartName="/ppt/media/image13.png" ContentType="image/png"/>
  <Override PartName="/ppt/media/image2.jpeg" ContentType="image/jpeg"/>
  <Override PartName="/ppt/media/image5.jpeg" ContentType="image/jpeg"/>
  <Override PartName="/ppt/media/image6.jpeg" ContentType="image/jpeg"/>
  <Override PartName="/ppt/media/image24.png" ContentType="image/png"/>
  <Override PartName="/ppt/media/image18.jpeg" ContentType="image/jpeg"/>
  <Override PartName="/ppt/media/image27.png" ContentType="image/png"/>
  <Override PartName="/ppt/media/image28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9.png" ContentType="image/png"/>
  <Override PartName="/ppt/media/image7.png" ContentType="image/png"/>
  <Override PartName="/ppt/media/image8.png" ContentType="image/png"/>
  <Override PartName="/ppt/media/image3.png" ContentType="image/png"/>
  <Override PartName="/ppt/media/image20.jpeg" ContentType="image/jpeg"/>
  <Override PartName="/ppt/media/image21.jpeg" ContentType="image/jpeg"/>
  <Override PartName="/ppt/media/image22.jpeg" ContentType="image/jpeg"/>
  <Override PartName="/ppt/media/image1.jpeg" ContentType="image/jpeg"/>
  <Override PartName="/ppt/media/image23.jpeg" ContentType="image/jpeg"/>
  <Override PartName="/ppt/media/image25.jpeg" ContentType="image/jpeg"/>
  <Override PartName="/ppt/media/image4.jpeg" ContentType="image/jpeg"/>
  <Override PartName="/ppt/media/image26.jpeg" ContentType="image/jpeg"/>
  <Override PartName="/ppt/media/image29.png" ContentType="image/png"/>
  <Override PartName="/ppt/media/image36.jpeg" ContentType="image/jpe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</p:sldIdLst>
  <p:sldSz cx="9144000" cy="6858000"/>
  <p:notesSz cx="9926637" cy="6797675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
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800" spc="-1" strike="noStrike">
                <a:solidFill>
                  <a:srgbClr val="000000"/>
                </a:solidFill>
                <a:latin typeface="Gill Sans MT"/>
              </a:defRPr>
            </a:pPr>
            <a:r>
              <a:rPr b="1" sz="1800" spc="-1" strike="noStrike">
                <a:solidFill>
                  <a:srgbClr val="000000"/>
                </a:solidFill>
                <a:latin typeface="Gill Sans MT"/>
              </a:rPr>
              <a:t>Temperature
(28-29/07 Overnight)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765748031496063"/>
          <c:y val="0.135879691243013"/>
          <c:w val="0.891732283464567"/>
          <c:h val="0.730636145861059"/>
        </c:manualLayout>
      </c:layout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WxS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535"/>
                <c:pt idx="0">
                  <c:v>0.705555555555556</c:v>
                </c:pt>
                <c:pt idx="1">
                  <c:v>0.70625</c:v>
                </c:pt>
                <c:pt idx="2">
                  <c:v>0.706944444444445</c:v>
                </c:pt>
                <c:pt idx="3">
                  <c:v>0.707638888888889</c:v>
                </c:pt>
                <c:pt idx="4">
                  <c:v>0.708333333333334</c:v>
                </c:pt>
                <c:pt idx="5">
                  <c:v>0.709027777777778</c:v>
                </c:pt>
                <c:pt idx="6">
                  <c:v>0.709722222222222</c:v>
                </c:pt>
                <c:pt idx="7">
                  <c:v>0.710416666666667</c:v>
                </c:pt>
                <c:pt idx="8">
                  <c:v>0.711111111111111</c:v>
                </c:pt>
                <c:pt idx="9">
                  <c:v>0.711805555555556</c:v>
                </c:pt>
                <c:pt idx="10">
                  <c:v>0.7125</c:v>
                </c:pt>
                <c:pt idx="11">
                  <c:v>0.713194444444445</c:v>
                </c:pt>
                <c:pt idx="12">
                  <c:v>0.713888888888889</c:v>
                </c:pt>
                <c:pt idx="13">
                  <c:v>0.714583333333333</c:v>
                </c:pt>
                <c:pt idx="14">
                  <c:v>0.715277777777778</c:v>
                </c:pt>
                <c:pt idx="15">
                  <c:v>0.715972222222222</c:v>
                </c:pt>
                <c:pt idx="16">
                  <c:v>0.716666666666667</c:v>
                </c:pt>
                <c:pt idx="17">
                  <c:v>0.717361111111111</c:v>
                </c:pt>
                <c:pt idx="18">
                  <c:v>0.718055555555556</c:v>
                </c:pt>
                <c:pt idx="19">
                  <c:v>0.71875</c:v>
                </c:pt>
                <c:pt idx="20">
                  <c:v>0.719444444444445</c:v>
                </c:pt>
                <c:pt idx="21">
                  <c:v>0.720138888888889</c:v>
                </c:pt>
                <c:pt idx="22">
                  <c:v>0.720833333333333</c:v>
                </c:pt>
                <c:pt idx="23">
                  <c:v>0.721527777777778</c:v>
                </c:pt>
                <c:pt idx="24">
                  <c:v>0.722222222222222</c:v>
                </c:pt>
                <c:pt idx="25">
                  <c:v>0.722916666666667</c:v>
                </c:pt>
                <c:pt idx="26">
                  <c:v>0.723611111111111</c:v>
                </c:pt>
                <c:pt idx="27">
                  <c:v>0.724305555555556</c:v>
                </c:pt>
                <c:pt idx="28">
                  <c:v>0.725</c:v>
                </c:pt>
                <c:pt idx="29">
                  <c:v>0.725694444444445</c:v>
                </c:pt>
                <c:pt idx="30">
                  <c:v>0.726388888888889</c:v>
                </c:pt>
                <c:pt idx="31">
                  <c:v>0.727083333333334</c:v>
                </c:pt>
                <c:pt idx="32">
                  <c:v>0.727777777777778</c:v>
                </c:pt>
                <c:pt idx="33">
                  <c:v>0.728472222222222</c:v>
                </c:pt>
                <c:pt idx="34">
                  <c:v>0.729166666666667</c:v>
                </c:pt>
                <c:pt idx="35">
                  <c:v>0.729861111111111</c:v>
                </c:pt>
                <c:pt idx="36">
                  <c:v>0.730555555555556</c:v>
                </c:pt>
                <c:pt idx="37">
                  <c:v>0.73125</c:v>
                </c:pt>
                <c:pt idx="38">
                  <c:v>0.731944444444445</c:v>
                </c:pt>
                <c:pt idx="39">
                  <c:v>0.732638888888889</c:v>
                </c:pt>
                <c:pt idx="40">
                  <c:v>0.733333333333334</c:v>
                </c:pt>
                <c:pt idx="41">
                  <c:v>0.734027777777778</c:v>
                </c:pt>
                <c:pt idx="42">
                  <c:v>0.734722222222223</c:v>
                </c:pt>
                <c:pt idx="43">
                  <c:v>0.735416666666666</c:v>
                </c:pt>
                <c:pt idx="44">
                  <c:v>0.736111111111111</c:v>
                </c:pt>
                <c:pt idx="45">
                  <c:v>0.736805555555556</c:v>
                </c:pt>
                <c:pt idx="46">
                  <c:v>0.7375</c:v>
                </c:pt>
                <c:pt idx="47">
                  <c:v>0.738194444444445</c:v>
                </c:pt>
                <c:pt idx="48">
                  <c:v>0.738888888888889</c:v>
                </c:pt>
                <c:pt idx="49">
                  <c:v>0.739583333333334</c:v>
                </c:pt>
                <c:pt idx="50">
                  <c:v>0.740277777777778</c:v>
                </c:pt>
                <c:pt idx="51">
                  <c:v>0.740972222222222</c:v>
                </c:pt>
                <c:pt idx="52">
                  <c:v>0.741666666666667</c:v>
                </c:pt>
                <c:pt idx="53">
                  <c:v>0.742361111111111</c:v>
                </c:pt>
                <c:pt idx="54">
                  <c:v>0.743055555555556</c:v>
                </c:pt>
                <c:pt idx="55">
                  <c:v>0.74375</c:v>
                </c:pt>
                <c:pt idx="56">
                  <c:v>0.744444444444445</c:v>
                </c:pt>
                <c:pt idx="57">
                  <c:v>0.745138888888889</c:v>
                </c:pt>
                <c:pt idx="58">
                  <c:v>0.745833333333333</c:v>
                </c:pt>
                <c:pt idx="59">
                  <c:v>0.746527777777778</c:v>
                </c:pt>
                <c:pt idx="60">
                  <c:v>0.747222222222222</c:v>
                </c:pt>
                <c:pt idx="61">
                  <c:v>0.747916666666667</c:v>
                </c:pt>
                <c:pt idx="62">
                  <c:v>0.748611111111111</c:v>
                </c:pt>
                <c:pt idx="63">
                  <c:v>0.749305555555556</c:v>
                </c:pt>
                <c:pt idx="64">
                  <c:v>0.75</c:v>
                </c:pt>
                <c:pt idx="65">
                  <c:v>0.750694444444445</c:v>
                </c:pt>
                <c:pt idx="66">
                  <c:v>0.751388888888889</c:v>
                </c:pt>
                <c:pt idx="67">
                  <c:v>0.752083333333334</c:v>
                </c:pt>
                <c:pt idx="68">
                  <c:v>0.752777777777778</c:v>
                </c:pt>
                <c:pt idx="69">
                  <c:v>0.753472222222222</c:v>
                </c:pt>
                <c:pt idx="70">
                  <c:v>0.754166666666667</c:v>
                </c:pt>
                <c:pt idx="71">
                  <c:v>0.754861111111111</c:v>
                </c:pt>
                <c:pt idx="72">
                  <c:v>0.755555555555556</c:v>
                </c:pt>
                <c:pt idx="73">
                  <c:v>0.75625</c:v>
                </c:pt>
                <c:pt idx="74">
                  <c:v>0.756944444444445</c:v>
                </c:pt>
                <c:pt idx="75">
                  <c:v>0.757638888888889</c:v>
                </c:pt>
                <c:pt idx="76">
                  <c:v>0.758333333333334</c:v>
                </c:pt>
                <c:pt idx="77">
                  <c:v>0.759027777777778</c:v>
                </c:pt>
                <c:pt idx="78">
                  <c:v>0.759722222222222</c:v>
                </c:pt>
                <c:pt idx="79">
                  <c:v>0.760416666666667</c:v>
                </c:pt>
                <c:pt idx="80">
                  <c:v>0.761111111111111</c:v>
                </c:pt>
                <c:pt idx="81">
                  <c:v>0.761805555555556</c:v>
                </c:pt>
                <c:pt idx="82">
                  <c:v>0.7625</c:v>
                </c:pt>
                <c:pt idx="83">
                  <c:v>0.763194444444445</c:v>
                </c:pt>
                <c:pt idx="84">
                  <c:v>0.763888888888889</c:v>
                </c:pt>
                <c:pt idx="85">
                  <c:v>0.764583333333334</c:v>
                </c:pt>
                <c:pt idx="86">
                  <c:v>0.765277777777778</c:v>
                </c:pt>
                <c:pt idx="87">
                  <c:v>0.765972222222222</c:v>
                </c:pt>
                <c:pt idx="88">
                  <c:v>0.766666666666667</c:v>
                </c:pt>
                <c:pt idx="89">
                  <c:v>0.767361111111111</c:v>
                </c:pt>
                <c:pt idx="90">
                  <c:v>0.768055555555556</c:v>
                </c:pt>
                <c:pt idx="91">
                  <c:v>0.76875</c:v>
                </c:pt>
                <c:pt idx="92">
                  <c:v>0.769444444444445</c:v>
                </c:pt>
                <c:pt idx="93">
                  <c:v>0.770138888888889</c:v>
                </c:pt>
                <c:pt idx="94">
                  <c:v>0.770833333333334</c:v>
                </c:pt>
                <c:pt idx="95">
                  <c:v>0.771527777777778</c:v>
                </c:pt>
                <c:pt idx="96">
                  <c:v>0.772222222222222</c:v>
                </c:pt>
                <c:pt idx="97">
                  <c:v>0.772916666666667</c:v>
                </c:pt>
                <c:pt idx="98">
                  <c:v>0.773611111111111</c:v>
                </c:pt>
                <c:pt idx="99">
                  <c:v>0.774305555555556</c:v>
                </c:pt>
                <c:pt idx="100">
                  <c:v>0.775</c:v>
                </c:pt>
                <c:pt idx="101">
                  <c:v>0.775694444444445</c:v>
                </c:pt>
                <c:pt idx="102">
                  <c:v>0.776388888888889</c:v>
                </c:pt>
                <c:pt idx="103">
                  <c:v>0.777083333333333</c:v>
                </c:pt>
                <c:pt idx="104">
                  <c:v>0.777777777777778</c:v>
                </c:pt>
                <c:pt idx="105">
                  <c:v>0.778472222222222</c:v>
                </c:pt>
                <c:pt idx="106">
                  <c:v>0.779166666666666</c:v>
                </c:pt>
                <c:pt idx="107">
                  <c:v>0.779861111111111</c:v>
                </c:pt>
                <c:pt idx="108">
                  <c:v>0.780555555555555</c:v>
                </c:pt>
                <c:pt idx="109">
                  <c:v>0.78125</c:v>
                </c:pt>
                <c:pt idx="110">
                  <c:v>0.781944444444445</c:v>
                </c:pt>
                <c:pt idx="111">
                  <c:v>0.782638888888889</c:v>
                </c:pt>
                <c:pt idx="112">
                  <c:v>0.783333333333333</c:v>
                </c:pt>
                <c:pt idx="113">
                  <c:v>0.784027777777778</c:v>
                </c:pt>
                <c:pt idx="114">
                  <c:v>0.784722222222222</c:v>
                </c:pt>
                <c:pt idx="115">
                  <c:v>0.785416666666666</c:v>
                </c:pt>
                <c:pt idx="116">
                  <c:v>0.786111111111111</c:v>
                </c:pt>
                <c:pt idx="117">
                  <c:v>0.786805555555556</c:v>
                </c:pt>
                <c:pt idx="118">
                  <c:v>0.7875</c:v>
                </c:pt>
                <c:pt idx="119">
                  <c:v>0.788194444444444</c:v>
                </c:pt>
                <c:pt idx="120">
                  <c:v>0.788888888888889</c:v>
                </c:pt>
                <c:pt idx="121">
                  <c:v>0.789583333333333</c:v>
                </c:pt>
                <c:pt idx="122">
                  <c:v>0.790277777777778</c:v>
                </c:pt>
                <c:pt idx="123">
                  <c:v>0.790972222222222</c:v>
                </c:pt>
                <c:pt idx="124">
                  <c:v>0.791666666666666</c:v>
                </c:pt>
                <c:pt idx="125">
                  <c:v>0.792361111111111</c:v>
                </c:pt>
                <c:pt idx="126">
                  <c:v>0.793055555555556</c:v>
                </c:pt>
                <c:pt idx="127">
                  <c:v>0.79375</c:v>
                </c:pt>
                <c:pt idx="128">
                  <c:v>0.794444444444444</c:v>
                </c:pt>
                <c:pt idx="129">
                  <c:v>0.795138888888889</c:v>
                </c:pt>
                <c:pt idx="130">
                  <c:v>0.795833333333333</c:v>
                </c:pt>
                <c:pt idx="131">
                  <c:v>0.796527777777778</c:v>
                </c:pt>
                <c:pt idx="132">
                  <c:v>0.797222222222222</c:v>
                </c:pt>
                <c:pt idx="133">
                  <c:v>0.797916666666666</c:v>
                </c:pt>
                <c:pt idx="134">
                  <c:v>0.798611111111111</c:v>
                </c:pt>
                <c:pt idx="135">
                  <c:v>0.799305555555556</c:v>
                </c:pt>
                <c:pt idx="136">
                  <c:v>0.8</c:v>
                </c:pt>
                <c:pt idx="137">
                  <c:v>0.800694444444445</c:v>
                </c:pt>
                <c:pt idx="138">
                  <c:v>0.801388888888889</c:v>
                </c:pt>
                <c:pt idx="139">
                  <c:v>0.802083333333333</c:v>
                </c:pt>
                <c:pt idx="140">
                  <c:v>0.802777777777778</c:v>
                </c:pt>
                <c:pt idx="141">
                  <c:v>0.803472222222222</c:v>
                </c:pt>
                <c:pt idx="142">
                  <c:v>0.804166666666666</c:v>
                </c:pt>
                <c:pt idx="143">
                  <c:v>0.804861111111111</c:v>
                </c:pt>
                <c:pt idx="144">
                  <c:v>0.805555555555555</c:v>
                </c:pt>
                <c:pt idx="145">
                  <c:v>0.80625</c:v>
                </c:pt>
                <c:pt idx="146">
                  <c:v>0.806944444444444</c:v>
                </c:pt>
                <c:pt idx="147">
                  <c:v>0.807638888888889</c:v>
                </c:pt>
                <c:pt idx="148">
                  <c:v>0.808333333333333</c:v>
                </c:pt>
                <c:pt idx="149">
                  <c:v>0.809027777777778</c:v>
                </c:pt>
                <c:pt idx="150">
                  <c:v>0.809722222222222</c:v>
                </c:pt>
                <c:pt idx="151">
                  <c:v>0.810416666666666</c:v>
                </c:pt>
                <c:pt idx="152">
                  <c:v>0.811111111111111</c:v>
                </c:pt>
                <c:pt idx="153">
                  <c:v>0.811805555555555</c:v>
                </c:pt>
                <c:pt idx="154">
                  <c:v>0.8125</c:v>
                </c:pt>
                <c:pt idx="155">
                  <c:v>0.813194444444444</c:v>
                </c:pt>
                <c:pt idx="156">
                  <c:v>0.813888888888889</c:v>
                </c:pt>
                <c:pt idx="157">
                  <c:v>0.814583333333333</c:v>
                </c:pt>
                <c:pt idx="158">
                  <c:v>0.815277777777778</c:v>
                </c:pt>
                <c:pt idx="159">
                  <c:v>0.815972222222222</c:v>
                </c:pt>
                <c:pt idx="160">
                  <c:v>0.816666666666666</c:v>
                </c:pt>
                <c:pt idx="161">
                  <c:v>0.817361111111111</c:v>
                </c:pt>
                <c:pt idx="162">
                  <c:v>0.818055555555555</c:v>
                </c:pt>
                <c:pt idx="163">
                  <c:v>0.81875</c:v>
                </c:pt>
                <c:pt idx="164">
                  <c:v>0.819444444444444</c:v>
                </c:pt>
                <c:pt idx="165">
                  <c:v>0.820138888888889</c:v>
                </c:pt>
                <c:pt idx="166">
                  <c:v>0.820833333333333</c:v>
                </c:pt>
                <c:pt idx="167">
                  <c:v>0.821527777777778</c:v>
                </c:pt>
                <c:pt idx="168">
                  <c:v>0.822222222222222</c:v>
                </c:pt>
                <c:pt idx="169">
                  <c:v>0.822916666666666</c:v>
                </c:pt>
                <c:pt idx="170">
                  <c:v>0.823611111111111</c:v>
                </c:pt>
                <c:pt idx="171">
                  <c:v>0.824305555555555</c:v>
                </c:pt>
                <c:pt idx="172">
                  <c:v>0.825</c:v>
                </c:pt>
                <c:pt idx="173">
                  <c:v>0.825694444444444</c:v>
                </c:pt>
                <c:pt idx="174">
                  <c:v>0.826388888888889</c:v>
                </c:pt>
                <c:pt idx="175">
                  <c:v>0.827083333333333</c:v>
                </c:pt>
                <c:pt idx="176">
                  <c:v>0.827777777777778</c:v>
                </c:pt>
                <c:pt idx="177">
                  <c:v>0.828472222222222</c:v>
                </c:pt>
                <c:pt idx="178">
                  <c:v>0.829166666666666</c:v>
                </c:pt>
                <c:pt idx="179">
                  <c:v>0.829861111111111</c:v>
                </c:pt>
                <c:pt idx="180">
                  <c:v>0.830555555555556</c:v>
                </c:pt>
                <c:pt idx="181">
                  <c:v>0.83125</c:v>
                </c:pt>
                <c:pt idx="182">
                  <c:v>0.831944444444444</c:v>
                </c:pt>
                <c:pt idx="183">
                  <c:v>0.832638888888889</c:v>
                </c:pt>
                <c:pt idx="184">
                  <c:v>0.833333333333333</c:v>
                </c:pt>
                <c:pt idx="185">
                  <c:v>0.834027777777778</c:v>
                </c:pt>
                <c:pt idx="186">
                  <c:v>0.834722222222222</c:v>
                </c:pt>
                <c:pt idx="187">
                  <c:v>0.835416666666666</c:v>
                </c:pt>
                <c:pt idx="188">
                  <c:v>0.836111111111111</c:v>
                </c:pt>
                <c:pt idx="189">
                  <c:v>0.836805555555555</c:v>
                </c:pt>
                <c:pt idx="190">
                  <c:v>0.8375</c:v>
                </c:pt>
                <c:pt idx="191">
                  <c:v>0.838194444444444</c:v>
                </c:pt>
                <c:pt idx="192">
                  <c:v>0.838888888888889</c:v>
                </c:pt>
                <c:pt idx="193">
                  <c:v>0.839583333333333</c:v>
                </c:pt>
                <c:pt idx="194">
                  <c:v>0.840277777777777</c:v>
                </c:pt>
                <c:pt idx="195">
                  <c:v>0.840972222222222</c:v>
                </c:pt>
                <c:pt idx="196">
                  <c:v>0.841666666666666</c:v>
                </c:pt>
                <c:pt idx="197">
                  <c:v>0.842361111111111</c:v>
                </c:pt>
                <c:pt idx="198">
                  <c:v>0.843055555555555</c:v>
                </c:pt>
                <c:pt idx="199">
                  <c:v>0.84375</c:v>
                </c:pt>
                <c:pt idx="200">
                  <c:v>0.844444444444444</c:v>
                </c:pt>
                <c:pt idx="201">
                  <c:v>0.845138888888889</c:v>
                </c:pt>
                <c:pt idx="202">
                  <c:v>0.845833333333333</c:v>
                </c:pt>
                <c:pt idx="203">
                  <c:v>0.846527777777777</c:v>
                </c:pt>
                <c:pt idx="204">
                  <c:v>0.847222222222222</c:v>
                </c:pt>
                <c:pt idx="205">
                  <c:v>0.847916666666666</c:v>
                </c:pt>
                <c:pt idx="206">
                  <c:v>0.848611111111111</c:v>
                </c:pt>
                <c:pt idx="207">
                  <c:v>0.849305555555555</c:v>
                </c:pt>
                <c:pt idx="208">
                  <c:v>0.85</c:v>
                </c:pt>
                <c:pt idx="209">
                  <c:v>0.850694444444444</c:v>
                </c:pt>
                <c:pt idx="210">
                  <c:v>0.851388888888889</c:v>
                </c:pt>
                <c:pt idx="211">
                  <c:v>0.852083333333333</c:v>
                </c:pt>
                <c:pt idx="212">
                  <c:v>0.852777777777778</c:v>
                </c:pt>
                <c:pt idx="213">
                  <c:v>0.853472222222221</c:v>
                </c:pt>
                <c:pt idx="214">
                  <c:v>0.854166666666666</c:v>
                </c:pt>
                <c:pt idx="215">
                  <c:v>0.854861111111111</c:v>
                </c:pt>
                <c:pt idx="216">
                  <c:v>0.855555555555555</c:v>
                </c:pt>
                <c:pt idx="217">
                  <c:v>0.85625</c:v>
                </c:pt>
                <c:pt idx="218">
                  <c:v>0.856944444444444</c:v>
                </c:pt>
                <c:pt idx="219">
                  <c:v>0.857638888888889</c:v>
                </c:pt>
                <c:pt idx="220">
                  <c:v>0.858333333333333</c:v>
                </c:pt>
                <c:pt idx="221">
                  <c:v>0.859027777777778</c:v>
                </c:pt>
                <c:pt idx="222">
                  <c:v>0.859722222222222</c:v>
                </c:pt>
                <c:pt idx="223">
                  <c:v>0.860416666666666</c:v>
                </c:pt>
                <c:pt idx="224">
                  <c:v>0.861111111111111</c:v>
                </c:pt>
                <c:pt idx="225">
                  <c:v>0.861805555555556</c:v>
                </c:pt>
                <c:pt idx="226">
                  <c:v>0.8625</c:v>
                </c:pt>
                <c:pt idx="227">
                  <c:v>0.863194444444444</c:v>
                </c:pt>
                <c:pt idx="228">
                  <c:v>0.863888888888889</c:v>
                </c:pt>
                <c:pt idx="229">
                  <c:v>0.864583333333333</c:v>
                </c:pt>
                <c:pt idx="230">
                  <c:v>0.865277777777778</c:v>
                </c:pt>
                <c:pt idx="231">
                  <c:v>0.865972222222222</c:v>
                </c:pt>
                <c:pt idx="232">
                  <c:v>0.866666666666666</c:v>
                </c:pt>
                <c:pt idx="233">
                  <c:v>0.867361111111111</c:v>
                </c:pt>
                <c:pt idx="234">
                  <c:v>0.868055555555555</c:v>
                </c:pt>
                <c:pt idx="235">
                  <c:v>0.86875</c:v>
                </c:pt>
                <c:pt idx="236">
                  <c:v>0.869444444444444</c:v>
                </c:pt>
                <c:pt idx="237">
                  <c:v>0.870138888888889</c:v>
                </c:pt>
                <c:pt idx="238">
                  <c:v>0.870833333333333</c:v>
                </c:pt>
                <c:pt idx="239">
                  <c:v>0.871527777777777</c:v>
                </c:pt>
                <c:pt idx="240">
                  <c:v>0.872222222222222</c:v>
                </c:pt>
                <c:pt idx="241">
                  <c:v>0.872916666666666</c:v>
                </c:pt>
                <c:pt idx="242">
                  <c:v>0.873611111111111</c:v>
                </c:pt>
                <c:pt idx="243">
                  <c:v>0.874305555555555</c:v>
                </c:pt>
                <c:pt idx="244">
                  <c:v>0.875</c:v>
                </c:pt>
                <c:pt idx="245">
                  <c:v>0.875694444444444</c:v>
                </c:pt>
                <c:pt idx="246">
                  <c:v>0.876388888888889</c:v>
                </c:pt>
                <c:pt idx="247">
                  <c:v>0.877083333333333</c:v>
                </c:pt>
                <c:pt idx="248">
                  <c:v>0.877777777777778</c:v>
                </c:pt>
                <c:pt idx="249">
                  <c:v>0.878472222222221</c:v>
                </c:pt>
                <c:pt idx="250">
                  <c:v>0.879166666666666</c:v>
                </c:pt>
                <c:pt idx="251">
                  <c:v>0.879861111111111</c:v>
                </c:pt>
                <c:pt idx="252">
                  <c:v>0.880555555555555</c:v>
                </c:pt>
                <c:pt idx="253">
                  <c:v>0.881249999999999</c:v>
                </c:pt>
                <c:pt idx="254">
                  <c:v>0.881944444444444</c:v>
                </c:pt>
                <c:pt idx="255">
                  <c:v>0.882638888888888</c:v>
                </c:pt>
                <c:pt idx="256">
                  <c:v>0.883333333333333</c:v>
                </c:pt>
                <c:pt idx="257">
                  <c:v>0.884027777777777</c:v>
                </c:pt>
                <c:pt idx="258">
                  <c:v>0.884722222222221</c:v>
                </c:pt>
                <c:pt idx="259">
                  <c:v>0.885416666666666</c:v>
                </c:pt>
                <c:pt idx="260">
                  <c:v>0.886111111111111</c:v>
                </c:pt>
                <c:pt idx="261">
                  <c:v>0.886805555555555</c:v>
                </c:pt>
                <c:pt idx="262">
                  <c:v>0.887499999999999</c:v>
                </c:pt>
                <c:pt idx="263">
                  <c:v>0.888194444444444</c:v>
                </c:pt>
                <c:pt idx="264">
                  <c:v>0.888888888888888</c:v>
                </c:pt>
                <c:pt idx="265">
                  <c:v>0.889583333333333</c:v>
                </c:pt>
                <c:pt idx="266">
                  <c:v>0.890277777777777</c:v>
                </c:pt>
                <c:pt idx="267">
                  <c:v>0.890972222222221</c:v>
                </c:pt>
                <c:pt idx="268">
                  <c:v>0.891666666666666</c:v>
                </c:pt>
                <c:pt idx="269">
                  <c:v>0.892361111111111</c:v>
                </c:pt>
                <c:pt idx="270">
                  <c:v>0.893055555555555</c:v>
                </c:pt>
                <c:pt idx="271">
                  <c:v>0.89375</c:v>
                </c:pt>
                <c:pt idx="272">
                  <c:v>0.894444444444444</c:v>
                </c:pt>
                <c:pt idx="273">
                  <c:v>0.895138888888888</c:v>
                </c:pt>
                <c:pt idx="274">
                  <c:v>0.895833333333333</c:v>
                </c:pt>
                <c:pt idx="275">
                  <c:v>0.896527777777777</c:v>
                </c:pt>
                <c:pt idx="276">
                  <c:v>0.897222222222222</c:v>
                </c:pt>
                <c:pt idx="277">
                  <c:v>0.897916666666666</c:v>
                </c:pt>
                <c:pt idx="278">
                  <c:v>0.898611111111111</c:v>
                </c:pt>
                <c:pt idx="279">
                  <c:v>0.899305555555555</c:v>
                </c:pt>
                <c:pt idx="280">
                  <c:v>0.9</c:v>
                </c:pt>
                <c:pt idx="281">
                  <c:v>0.900694444444444</c:v>
                </c:pt>
                <c:pt idx="282">
                  <c:v>0.901388888888888</c:v>
                </c:pt>
                <c:pt idx="283">
                  <c:v>0.902083333333333</c:v>
                </c:pt>
                <c:pt idx="284">
                  <c:v>0.902777777777777</c:v>
                </c:pt>
                <c:pt idx="285">
                  <c:v>0.903472222222222</c:v>
                </c:pt>
                <c:pt idx="286">
                  <c:v>0.904166666666666</c:v>
                </c:pt>
                <c:pt idx="287">
                  <c:v>0.90486111111111</c:v>
                </c:pt>
                <c:pt idx="288">
                  <c:v>0.905555555555555</c:v>
                </c:pt>
                <c:pt idx="289">
                  <c:v>0.906249999999999</c:v>
                </c:pt>
                <c:pt idx="290">
                  <c:v>0.906944444444444</c:v>
                </c:pt>
                <c:pt idx="291">
                  <c:v>0.907638888888888</c:v>
                </c:pt>
                <c:pt idx="292">
                  <c:v>0.908333333333333</c:v>
                </c:pt>
                <c:pt idx="293">
                  <c:v>0.909027777777777</c:v>
                </c:pt>
                <c:pt idx="294">
                  <c:v>0.909722222222222</c:v>
                </c:pt>
                <c:pt idx="295">
                  <c:v>0.910416666666666</c:v>
                </c:pt>
                <c:pt idx="296">
                  <c:v>0.91111111111111</c:v>
                </c:pt>
                <c:pt idx="297">
                  <c:v>0.911805555555555</c:v>
                </c:pt>
                <c:pt idx="298">
                  <c:v>0.912499999999999</c:v>
                </c:pt>
                <c:pt idx="299">
                  <c:v>0.913194444444443</c:v>
                </c:pt>
                <c:pt idx="300">
                  <c:v>0.913888888888888</c:v>
                </c:pt>
                <c:pt idx="301">
                  <c:v>0.914583333333333</c:v>
                </c:pt>
                <c:pt idx="302">
                  <c:v>0.915277777777777</c:v>
                </c:pt>
                <c:pt idx="303">
                  <c:v>0.915972222222222</c:v>
                </c:pt>
                <c:pt idx="304">
                  <c:v>0.916666666666666</c:v>
                </c:pt>
                <c:pt idx="305">
                  <c:v>0.917361111111111</c:v>
                </c:pt>
                <c:pt idx="306">
                  <c:v>0.918055555555555</c:v>
                </c:pt>
                <c:pt idx="307">
                  <c:v>0.91875</c:v>
                </c:pt>
                <c:pt idx="308">
                  <c:v>0.919444444444444</c:v>
                </c:pt>
                <c:pt idx="309">
                  <c:v>0.920138888888888</c:v>
                </c:pt>
                <c:pt idx="310">
                  <c:v>0.920833333333333</c:v>
                </c:pt>
                <c:pt idx="311">
                  <c:v>0.921527777777777</c:v>
                </c:pt>
                <c:pt idx="312">
                  <c:v>0.922222222222222</c:v>
                </c:pt>
                <c:pt idx="313">
                  <c:v>0.922916666666666</c:v>
                </c:pt>
                <c:pt idx="314">
                  <c:v>0.923611111111111</c:v>
                </c:pt>
                <c:pt idx="315">
                  <c:v>0.924305555555555</c:v>
                </c:pt>
                <c:pt idx="316">
                  <c:v>0.925</c:v>
                </c:pt>
                <c:pt idx="317">
                  <c:v>0.925694444444444</c:v>
                </c:pt>
                <c:pt idx="318">
                  <c:v>0.926388888888888</c:v>
                </c:pt>
                <c:pt idx="319">
                  <c:v>0.927083333333333</c:v>
                </c:pt>
                <c:pt idx="320">
                  <c:v>0.927777777777777</c:v>
                </c:pt>
                <c:pt idx="321">
                  <c:v>0.928472222222221</c:v>
                </c:pt>
                <c:pt idx="322">
                  <c:v>0.929166666666666</c:v>
                </c:pt>
                <c:pt idx="323">
                  <c:v>0.92986111111111</c:v>
                </c:pt>
                <c:pt idx="324">
                  <c:v>0.930555555555555</c:v>
                </c:pt>
                <c:pt idx="325">
                  <c:v>0.931249999999999</c:v>
                </c:pt>
                <c:pt idx="326">
                  <c:v>0.931944444444444</c:v>
                </c:pt>
                <c:pt idx="327">
                  <c:v>0.932638888888888</c:v>
                </c:pt>
                <c:pt idx="328">
                  <c:v>0.933333333333333</c:v>
                </c:pt>
                <c:pt idx="329">
                  <c:v>0.934027777777777</c:v>
                </c:pt>
                <c:pt idx="330">
                  <c:v>0.934722222222221</c:v>
                </c:pt>
                <c:pt idx="331">
                  <c:v>0.935416666666666</c:v>
                </c:pt>
                <c:pt idx="332">
                  <c:v>0.93611111111111</c:v>
                </c:pt>
                <c:pt idx="333">
                  <c:v>0.936805555555555</c:v>
                </c:pt>
                <c:pt idx="334">
                  <c:v>0.937499999999999</c:v>
                </c:pt>
                <c:pt idx="335">
                  <c:v>0.938194444444444</c:v>
                </c:pt>
                <c:pt idx="336">
                  <c:v>0.938888888888888</c:v>
                </c:pt>
                <c:pt idx="337">
                  <c:v>0.939583333333333</c:v>
                </c:pt>
                <c:pt idx="338">
                  <c:v>0.940277777777777</c:v>
                </c:pt>
                <c:pt idx="339">
                  <c:v>0.940972222222221</c:v>
                </c:pt>
                <c:pt idx="340">
                  <c:v>0.941666666666666</c:v>
                </c:pt>
                <c:pt idx="341">
                  <c:v>0.94236111111111</c:v>
                </c:pt>
                <c:pt idx="342">
                  <c:v>0.943055555555555</c:v>
                </c:pt>
                <c:pt idx="343">
                  <c:v>0.943749999999999</c:v>
                </c:pt>
                <c:pt idx="344">
                  <c:v>0.944444444444444</c:v>
                </c:pt>
                <c:pt idx="345">
                  <c:v>0.945138888888888</c:v>
                </c:pt>
                <c:pt idx="346">
                  <c:v>0.945833333333333</c:v>
                </c:pt>
                <c:pt idx="347">
                  <c:v>0.946527777777777</c:v>
                </c:pt>
                <c:pt idx="348">
                  <c:v>0.947222222222221</c:v>
                </c:pt>
                <c:pt idx="349">
                  <c:v>0.947916666666666</c:v>
                </c:pt>
                <c:pt idx="350">
                  <c:v>0.948611111111111</c:v>
                </c:pt>
                <c:pt idx="351">
                  <c:v>0.949305555555555</c:v>
                </c:pt>
                <c:pt idx="352">
                  <c:v>0.949999999999999</c:v>
                </c:pt>
                <c:pt idx="353">
                  <c:v>0.950694444444444</c:v>
                </c:pt>
                <c:pt idx="354">
                  <c:v>0.951388888888888</c:v>
                </c:pt>
                <c:pt idx="355">
                  <c:v>0.952083333333333</c:v>
                </c:pt>
                <c:pt idx="356">
                  <c:v>0.952777777777777</c:v>
                </c:pt>
                <c:pt idx="357">
                  <c:v>0.953472222222221</c:v>
                </c:pt>
                <c:pt idx="358">
                  <c:v>0.954166666666666</c:v>
                </c:pt>
                <c:pt idx="359">
                  <c:v>0.954861111111111</c:v>
                </c:pt>
                <c:pt idx="360">
                  <c:v>0.955555555555555</c:v>
                </c:pt>
                <c:pt idx="361">
                  <c:v>0.956249999999999</c:v>
                </c:pt>
                <c:pt idx="362">
                  <c:v>0.956944444444444</c:v>
                </c:pt>
                <c:pt idx="363">
                  <c:v>0.957638888888888</c:v>
                </c:pt>
                <c:pt idx="364">
                  <c:v>0.958333333333333</c:v>
                </c:pt>
                <c:pt idx="365">
                  <c:v>0.959027777777777</c:v>
                </c:pt>
                <c:pt idx="366">
                  <c:v>0.959722222222222</c:v>
                </c:pt>
                <c:pt idx="367">
                  <c:v>0.960416666666666</c:v>
                </c:pt>
                <c:pt idx="368">
                  <c:v>0.96111111111111</c:v>
                </c:pt>
                <c:pt idx="369">
                  <c:v>0.961805555555555</c:v>
                </c:pt>
                <c:pt idx="370">
                  <c:v>0.962499999999999</c:v>
                </c:pt>
                <c:pt idx="371">
                  <c:v>0.963194444444444</c:v>
                </c:pt>
                <c:pt idx="372">
                  <c:v>0.963888888888888</c:v>
                </c:pt>
                <c:pt idx="373">
                  <c:v>0.964583333333333</c:v>
                </c:pt>
                <c:pt idx="374">
                  <c:v>0.965277777777777</c:v>
                </c:pt>
                <c:pt idx="375">
                  <c:v>0.965972222222221</c:v>
                </c:pt>
                <c:pt idx="376">
                  <c:v>0.966666666666666</c:v>
                </c:pt>
                <c:pt idx="377">
                  <c:v>0.96736111111111</c:v>
                </c:pt>
                <c:pt idx="378">
                  <c:v>0.968055555555555</c:v>
                </c:pt>
                <c:pt idx="379">
                  <c:v>0.968749999999999</c:v>
                </c:pt>
                <c:pt idx="380">
                  <c:v>0.969444444444444</c:v>
                </c:pt>
                <c:pt idx="381">
                  <c:v>0.970138888888888</c:v>
                </c:pt>
                <c:pt idx="382">
                  <c:v>0.970833333333333</c:v>
                </c:pt>
                <c:pt idx="383">
                  <c:v>0.971527777777777</c:v>
                </c:pt>
                <c:pt idx="384">
                  <c:v>0.972222222222221</c:v>
                </c:pt>
                <c:pt idx="385">
                  <c:v>0.972916666666666</c:v>
                </c:pt>
                <c:pt idx="386">
                  <c:v>0.97361111111111</c:v>
                </c:pt>
                <c:pt idx="387">
                  <c:v>0.974305555555555</c:v>
                </c:pt>
                <c:pt idx="388">
                  <c:v>0.974999999999999</c:v>
                </c:pt>
                <c:pt idx="389">
                  <c:v>0.975694444444444</c:v>
                </c:pt>
                <c:pt idx="390">
                  <c:v>0.976388888888888</c:v>
                </c:pt>
                <c:pt idx="391">
                  <c:v>0.977083333333333</c:v>
                </c:pt>
                <c:pt idx="392">
                  <c:v>0.977777777777777</c:v>
                </c:pt>
                <c:pt idx="393">
                  <c:v>0.978472222222221</c:v>
                </c:pt>
                <c:pt idx="394">
                  <c:v>0.979166666666666</c:v>
                </c:pt>
                <c:pt idx="395">
                  <c:v>0.979861111111111</c:v>
                </c:pt>
                <c:pt idx="396">
                  <c:v>0.980555555555555</c:v>
                </c:pt>
                <c:pt idx="397">
                  <c:v>0.981249999999999</c:v>
                </c:pt>
                <c:pt idx="398">
                  <c:v>0.981944444444444</c:v>
                </c:pt>
                <c:pt idx="399">
                  <c:v>0.982638888888888</c:v>
                </c:pt>
                <c:pt idx="400">
                  <c:v>0.983333333333333</c:v>
                </c:pt>
                <c:pt idx="401">
                  <c:v>0.984027777777777</c:v>
                </c:pt>
                <c:pt idx="402">
                  <c:v>0.984722222222221</c:v>
                </c:pt>
                <c:pt idx="403">
                  <c:v>0.985416666666665</c:v>
                </c:pt>
                <c:pt idx="404">
                  <c:v>0.98611111111111</c:v>
                </c:pt>
                <c:pt idx="405">
                  <c:v>0.986805555555555</c:v>
                </c:pt>
                <c:pt idx="406">
                  <c:v>0.987499999999999</c:v>
                </c:pt>
                <c:pt idx="407">
                  <c:v>0.988194444444444</c:v>
                </c:pt>
                <c:pt idx="408">
                  <c:v>0.988888888888888</c:v>
                </c:pt>
                <c:pt idx="409">
                  <c:v>0.989583333333333</c:v>
                </c:pt>
                <c:pt idx="410">
                  <c:v>0.990277777777777</c:v>
                </c:pt>
                <c:pt idx="411">
                  <c:v>0.990972222222221</c:v>
                </c:pt>
                <c:pt idx="412">
                  <c:v>0.991666666666666</c:v>
                </c:pt>
                <c:pt idx="413">
                  <c:v>0.99236111111111</c:v>
                </c:pt>
                <c:pt idx="414">
                  <c:v>0.993055555555555</c:v>
                </c:pt>
                <c:pt idx="415">
                  <c:v>0.993749999999999</c:v>
                </c:pt>
                <c:pt idx="416">
                  <c:v>0.994444444444444</c:v>
                </c:pt>
                <c:pt idx="417">
                  <c:v>0.995138888888888</c:v>
                </c:pt>
                <c:pt idx="418">
                  <c:v>0.995833333333333</c:v>
                </c:pt>
                <c:pt idx="419">
                  <c:v>0.996527777777776</c:v>
                </c:pt>
                <c:pt idx="420">
                  <c:v>0.997222222222221</c:v>
                </c:pt>
                <c:pt idx="421">
                  <c:v>0.997916666666666</c:v>
                </c:pt>
                <c:pt idx="422">
                  <c:v>0.99861111111111</c:v>
                </c:pt>
                <c:pt idx="423">
                  <c:v>0.999305555555555</c:v>
                </c:pt>
                <c:pt idx="424">
                  <c:v>0.999999999999999</c:v>
                </c:pt>
                <c:pt idx="425">
                  <c:v>1.00069444444444</c:v>
                </c:pt>
                <c:pt idx="426">
                  <c:v>1.00138888888889</c:v>
                </c:pt>
                <c:pt idx="427">
                  <c:v>1.00208333333333</c:v>
                </c:pt>
                <c:pt idx="428">
                  <c:v>1.00277777777778</c:v>
                </c:pt>
                <c:pt idx="429">
                  <c:v>1.00347222222222</c:v>
                </c:pt>
                <c:pt idx="430">
                  <c:v>1.00416666666667</c:v>
                </c:pt>
                <c:pt idx="431">
                  <c:v>1.00486111111111</c:v>
                </c:pt>
                <c:pt idx="432">
                  <c:v>1.00555555555556</c:v>
                </c:pt>
                <c:pt idx="433">
                  <c:v>1.00625</c:v>
                </c:pt>
                <c:pt idx="434">
                  <c:v>1.00694444444444</c:v>
                </c:pt>
                <c:pt idx="435">
                  <c:v>1.00763888888889</c:v>
                </c:pt>
                <c:pt idx="436">
                  <c:v>1.00833333333333</c:v>
                </c:pt>
                <c:pt idx="437">
                  <c:v>1.00902777777778</c:v>
                </c:pt>
                <c:pt idx="438">
                  <c:v>1.00972222222222</c:v>
                </c:pt>
                <c:pt idx="439">
                  <c:v>1.01041666666667</c:v>
                </c:pt>
                <c:pt idx="440">
                  <c:v>1.01111111111111</c:v>
                </c:pt>
                <c:pt idx="441">
                  <c:v>1.01180555555556</c:v>
                </c:pt>
                <c:pt idx="442">
                  <c:v>1.0125</c:v>
                </c:pt>
                <c:pt idx="443">
                  <c:v>1.01319444444445</c:v>
                </c:pt>
                <c:pt idx="444">
                  <c:v>1.01388888888889</c:v>
                </c:pt>
                <c:pt idx="445">
                  <c:v>1.01458333333333</c:v>
                </c:pt>
                <c:pt idx="446">
                  <c:v>1.01527777777778</c:v>
                </c:pt>
                <c:pt idx="447">
                  <c:v>1.01597222222222</c:v>
                </c:pt>
                <c:pt idx="448">
                  <c:v>1.01666666666667</c:v>
                </c:pt>
                <c:pt idx="449">
                  <c:v>1.01736111111111</c:v>
                </c:pt>
                <c:pt idx="450">
                  <c:v>1.01805555555556</c:v>
                </c:pt>
                <c:pt idx="451">
                  <c:v>1.01875</c:v>
                </c:pt>
                <c:pt idx="452">
                  <c:v>1.01944444444445</c:v>
                </c:pt>
                <c:pt idx="453">
                  <c:v>1.02013888888889</c:v>
                </c:pt>
                <c:pt idx="454">
                  <c:v>1.02083333333334</c:v>
                </c:pt>
                <c:pt idx="455">
                  <c:v>1.02152777777778</c:v>
                </c:pt>
                <c:pt idx="456">
                  <c:v>1.02222222222222</c:v>
                </c:pt>
                <c:pt idx="457">
                  <c:v>1.02291666666667</c:v>
                </c:pt>
                <c:pt idx="458">
                  <c:v>1.02361111111111</c:v>
                </c:pt>
                <c:pt idx="459">
                  <c:v>1.02430555555556</c:v>
                </c:pt>
                <c:pt idx="460">
                  <c:v>1.025</c:v>
                </c:pt>
                <c:pt idx="461">
                  <c:v>1.02569444444445</c:v>
                </c:pt>
                <c:pt idx="462">
                  <c:v>1.02638888888889</c:v>
                </c:pt>
                <c:pt idx="463">
                  <c:v>1.02708333333334</c:v>
                </c:pt>
                <c:pt idx="464">
                  <c:v>1.02777777777778</c:v>
                </c:pt>
                <c:pt idx="465">
                  <c:v>1.02847222222223</c:v>
                </c:pt>
                <c:pt idx="466">
                  <c:v>1.02916666666667</c:v>
                </c:pt>
                <c:pt idx="467">
                  <c:v>1.02986111111111</c:v>
                </c:pt>
                <c:pt idx="468">
                  <c:v>1.03055555555556</c:v>
                </c:pt>
                <c:pt idx="469">
                  <c:v>1.03125</c:v>
                </c:pt>
                <c:pt idx="470">
                  <c:v>1.03194444444445</c:v>
                </c:pt>
                <c:pt idx="471">
                  <c:v>1.03263888888889</c:v>
                </c:pt>
                <c:pt idx="472">
                  <c:v>1.03333333333334</c:v>
                </c:pt>
                <c:pt idx="473">
                  <c:v>1.03402777777778</c:v>
                </c:pt>
                <c:pt idx="474">
                  <c:v>1.03472222222223</c:v>
                </c:pt>
                <c:pt idx="475">
                  <c:v>1.03541666666667</c:v>
                </c:pt>
                <c:pt idx="476">
                  <c:v>1.03611111111112</c:v>
                </c:pt>
                <c:pt idx="477">
                  <c:v>1.03680555555556</c:v>
                </c:pt>
                <c:pt idx="478">
                  <c:v>1.0375</c:v>
                </c:pt>
                <c:pt idx="479">
                  <c:v>1.03819444444445</c:v>
                </c:pt>
                <c:pt idx="480">
                  <c:v>1.03888888888889</c:v>
                </c:pt>
                <c:pt idx="481">
                  <c:v>1.03958333333334</c:v>
                </c:pt>
                <c:pt idx="482">
                  <c:v>1.04027777777778</c:v>
                </c:pt>
                <c:pt idx="483">
                  <c:v>1.04097222222223</c:v>
                </c:pt>
                <c:pt idx="484">
                  <c:v>1.04166666666667</c:v>
                </c:pt>
                <c:pt idx="485">
                  <c:v>1.04236111111112</c:v>
                </c:pt>
                <c:pt idx="486">
                  <c:v>1.04305555555556</c:v>
                </c:pt>
                <c:pt idx="487">
                  <c:v>1.04375000000001</c:v>
                </c:pt>
                <c:pt idx="488">
                  <c:v>1.04444444444445</c:v>
                </c:pt>
                <c:pt idx="489">
                  <c:v>1.04513888888889</c:v>
                </c:pt>
                <c:pt idx="490">
                  <c:v>1.04583333333334</c:v>
                </c:pt>
                <c:pt idx="491">
                  <c:v>1.04652777777778</c:v>
                </c:pt>
                <c:pt idx="492">
                  <c:v>1.04722222222223</c:v>
                </c:pt>
                <c:pt idx="493">
                  <c:v>1.04791666666667</c:v>
                </c:pt>
                <c:pt idx="494">
                  <c:v>1.04861111111112</c:v>
                </c:pt>
                <c:pt idx="495">
                  <c:v>1.04930555555556</c:v>
                </c:pt>
                <c:pt idx="496">
                  <c:v>1.05000000000001</c:v>
                </c:pt>
                <c:pt idx="497">
                  <c:v>1.05069444444445</c:v>
                </c:pt>
                <c:pt idx="498">
                  <c:v>1.0513888888889</c:v>
                </c:pt>
                <c:pt idx="499">
                  <c:v>1.05208333333334</c:v>
                </c:pt>
                <c:pt idx="500">
                  <c:v>1.05277777777779</c:v>
                </c:pt>
                <c:pt idx="501">
                  <c:v>1.05347222222223</c:v>
                </c:pt>
                <c:pt idx="502">
                  <c:v>1.05416666666667</c:v>
                </c:pt>
                <c:pt idx="503">
                  <c:v>1.05486111111112</c:v>
                </c:pt>
                <c:pt idx="504">
                  <c:v>1.05555555555556</c:v>
                </c:pt>
                <c:pt idx="505">
                  <c:v>1.05625000000001</c:v>
                </c:pt>
                <c:pt idx="506">
                  <c:v>1.05694444444445</c:v>
                </c:pt>
                <c:pt idx="507">
                  <c:v>1.0576388888889</c:v>
                </c:pt>
                <c:pt idx="508">
                  <c:v>1.05833333333334</c:v>
                </c:pt>
                <c:pt idx="509">
                  <c:v>1.05902777777779</c:v>
                </c:pt>
                <c:pt idx="510">
                  <c:v>1.05972222222223</c:v>
                </c:pt>
                <c:pt idx="511">
                  <c:v>1.06041666666668</c:v>
                </c:pt>
                <c:pt idx="512">
                  <c:v>1.06111111111112</c:v>
                </c:pt>
                <c:pt idx="513">
                  <c:v>1.06180555555556</c:v>
                </c:pt>
                <c:pt idx="514">
                  <c:v>1.06250000000001</c:v>
                </c:pt>
                <c:pt idx="515">
                  <c:v>1.06319444444445</c:v>
                </c:pt>
                <c:pt idx="516">
                  <c:v>1.0638888888889</c:v>
                </c:pt>
                <c:pt idx="517">
                  <c:v>1.06458333333334</c:v>
                </c:pt>
                <c:pt idx="518">
                  <c:v>1.06527777777779</c:v>
                </c:pt>
                <c:pt idx="519">
                  <c:v>1.06597222222223</c:v>
                </c:pt>
                <c:pt idx="520">
                  <c:v>1.06666666666668</c:v>
                </c:pt>
                <c:pt idx="521">
                  <c:v>1.06736111111112</c:v>
                </c:pt>
                <c:pt idx="522">
                  <c:v>1.06805555555557</c:v>
                </c:pt>
                <c:pt idx="523">
                  <c:v>1.06875000000001</c:v>
                </c:pt>
                <c:pt idx="524">
                  <c:v>1.06944444444445</c:v>
                </c:pt>
                <c:pt idx="525">
                  <c:v>1.0701388888889</c:v>
                </c:pt>
                <c:pt idx="526">
                  <c:v>1.07083333333334</c:v>
                </c:pt>
                <c:pt idx="527">
                  <c:v>1.07152777777779</c:v>
                </c:pt>
                <c:pt idx="528">
                  <c:v>1.07222222222223</c:v>
                </c:pt>
                <c:pt idx="529">
                  <c:v>1.07291666666668</c:v>
                </c:pt>
                <c:pt idx="530">
                  <c:v>1.07361111111112</c:v>
                </c:pt>
                <c:pt idx="531">
                  <c:v>1.07430555555557</c:v>
                </c:pt>
                <c:pt idx="532">
                  <c:v>1.07500000000001</c:v>
                </c:pt>
                <c:pt idx="533">
                  <c:v>1.07569444444445</c:v>
                </c:pt>
                <c:pt idx="534">
                  <c:v>1.0763888888889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535"/>
                <c:pt idx="0">
                  <c:v>24.83</c:v>
                </c:pt>
                <c:pt idx="1">
                  <c:v>24.82</c:v>
                </c:pt>
                <c:pt idx="2">
                  <c:v>24.81</c:v>
                </c:pt>
                <c:pt idx="3">
                  <c:v>24.8</c:v>
                </c:pt>
                <c:pt idx="4">
                  <c:v>24.83</c:v>
                </c:pt>
                <c:pt idx="5">
                  <c:v>24.86</c:v>
                </c:pt>
                <c:pt idx="6">
                  <c:v>24.88</c:v>
                </c:pt>
                <c:pt idx="7">
                  <c:v>24.9</c:v>
                </c:pt>
                <c:pt idx="8">
                  <c:v>24.93</c:v>
                </c:pt>
                <c:pt idx="9">
                  <c:v>24.91</c:v>
                </c:pt>
                <c:pt idx="10">
                  <c:v>25.02</c:v>
                </c:pt>
                <c:pt idx="11">
                  <c:v>24.96</c:v>
                </c:pt>
                <c:pt idx="12">
                  <c:v>25.09</c:v>
                </c:pt>
                <c:pt idx="13">
                  <c:v>25.09</c:v>
                </c:pt>
                <c:pt idx="14">
                  <c:v>25.01</c:v>
                </c:pt>
                <c:pt idx="15">
                  <c:v>24.97</c:v>
                </c:pt>
                <c:pt idx="16">
                  <c:v>24.94</c:v>
                </c:pt>
                <c:pt idx="17">
                  <c:v>24.92</c:v>
                </c:pt>
                <c:pt idx="18">
                  <c:v>24.86</c:v>
                </c:pt>
                <c:pt idx="19">
                  <c:v>24.81</c:v>
                </c:pt>
                <c:pt idx="20">
                  <c:v>24.95</c:v>
                </c:pt>
                <c:pt idx="21">
                  <c:v>25.01</c:v>
                </c:pt>
                <c:pt idx="22">
                  <c:v>24.91</c:v>
                </c:pt>
                <c:pt idx="23">
                  <c:v>24.86</c:v>
                </c:pt>
                <c:pt idx="24">
                  <c:v>24.82</c:v>
                </c:pt>
                <c:pt idx="25">
                  <c:v>24.81</c:v>
                </c:pt>
                <c:pt idx="26">
                  <c:v>24.81</c:v>
                </c:pt>
                <c:pt idx="27">
                  <c:v>24.8</c:v>
                </c:pt>
                <c:pt idx="28">
                  <c:v>24.76</c:v>
                </c:pt>
                <c:pt idx="29">
                  <c:v>24.75</c:v>
                </c:pt>
                <c:pt idx="30">
                  <c:v>24.74</c:v>
                </c:pt>
                <c:pt idx="31">
                  <c:v>24.72</c:v>
                </c:pt>
                <c:pt idx="32">
                  <c:v>24.68</c:v>
                </c:pt>
                <c:pt idx="33">
                  <c:v>24.66</c:v>
                </c:pt>
                <c:pt idx="34">
                  <c:v>24.61</c:v>
                </c:pt>
                <c:pt idx="35">
                  <c:v>24.58</c:v>
                </c:pt>
                <c:pt idx="36">
                  <c:v>24.56</c:v>
                </c:pt>
                <c:pt idx="37">
                  <c:v>24.55</c:v>
                </c:pt>
                <c:pt idx="38">
                  <c:v>24.58</c:v>
                </c:pt>
                <c:pt idx="39">
                  <c:v>24.56</c:v>
                </c:pt>
                <c:pt idx="40">
                  <c:v>24.55</c:v>
                </c:pt>
                <c:pt idx="41">
                  <c:v>24.55</c:v>
                </c:pt>
                <c:pt idx="42">
                  <c:v>24.55</c:v>
                </c:pt>
                <c:pt idx="43">
                  <c:v>24.5</c:v>
                </c:pt>
                <c:pt idx="44">
                  <c:v>24.53</c:v>
                </c:pt>
                <c:pt idx="45">
                  <c:v>24.55</c:v>
                </c:pt>
                <c:pt idx="46">
                  <c:v>24.51</c:v>
                </c:pt>
                <c:pt idx="47">
                  <c:v>24.52</c:v>
                </c:pt>
                <c:pt idx="48">
                  <c:v>24.51</c:v>
                </c:pt>
                <c:pt idx="49">
                  <c:v>24.5</c:v>
                </c:pt>
                <c:pt idx="50">
                  <c:v>24.54</c:v>
                </c:pt>
                <c:pt idx="51">
                  <c:v>24.53</c:v>
                </c:pt>
                <c:pt idx="52">
                  <c:v>24.51</c:v>
                </c:pt>
                <c:pt idx="53">
                  <c:v>24.5</c:v>
                </c:pt>
                <c:pt idx="54">
                  <c:v>24.5</c:v>
                </c:pt>
                <c:pt idx="55">
                  <c:v>24.49</c:v>
                </c:pt>
                <c:pt idx="56">
                  <c:v>24.44</c:v>
                </c:pt>
                <c:pt idx="57">
                  <c:v>24.46</c:v>
                </c:pt>
                <c:pt idx="58">
                  <c:v>24.49</c:v>
                </c:pt>
                <c:pt idx="59">
                  <c:v>24.46</c:v>
                </c:pt>
                <c:pt idx="60">
                  <c:v>24.44</c:v>
                </c:pt>
                <c:pt idx="61">
                  <c:v>24.44</c:v>
                </c:pt>
                <c:pt idx="62">
                  <c:v>24.44</c:v>
                </c:pt>
                <c:pt idx="63">
                  <c:v>24.44</c:v>
                </c:pt>
                <c:pt idx="64">
                  <c:v>24.41</c:v>
                </c:pt>
                <c:pt idx="65">
                  <c:v>24.37</c:v>
                </c:pt>
                <c:pt idx="66">
                  <c:v>24.37</c:v>
                </c:pt>
                <c:pt idx="67">
                  <c:v>24.37</c:v>
                </c:pt>
                <c:pt idx="68">
                  <c:v>24.39</c:v>
                </c:pt>
                <c:pt idx="69">
                  <c:v>24.44</c:v>
                </c:pt>
                <c:pt idx="70">
                  <c:v>24.44</c:v>
                </c:pt>
                <c:pt idx="71">
                  <c:v>24.42</c:v>
                </c:pt>
                <c:pt idx="72">
                  <c:v>24.41</c:v>
                </c:pt>
                <c:pt idx="73">
                  <c:v>24.42</c:v>
                </c:pt>
                <c:pt idx="74">
                  <c:v>24.43</c:v>
                </c:pt>
                <c:pt idx="75">
                  <c:v>24.42</c:v>
                </c:pt>
                <c:pt idx="76">
                  <c:v>24.44</c:v>
                </c:pt>
                <c:pt idx="77">
                  <c:v>24.45</c:v>
                </c:pt>
                <c:pt idx="78">
                  <c:v>24.49</c:v>
                </c:pt>
                <c:pt idx="79">
                  <c:v>24.5</c:v>
                </c:pt>
                <c:pt idx="80">
                  <c:v>24.5</c:v>
                </c:pt>
                <c:pt idx="81">
                  <c:v>24.5</c:v>
                </c:pt>
                <c:pt idx="82">
                  <c:v>24.5</c:v>
                </c:pt>
                <c:pt idx="83">
                  <c:v>24.51</c:v>
                </c:pt>
                <c:pt idx="84">
                  <c:v>24.52</c:v>
                </c:pt>
                <c:pt idx="85">
                  <c:v>24.51</c:v>
                </c:pt>
                <c:pt idx="86">
                  <c:v>24.53</c:v>
                </c:pt>
                <c:pt idx="87">
                  <c:v>24.5</c:v>
                </c:pt>
                <c:pt idx="88">
                  <c:v>24.5</c:v>
                </c:pt>
                <c:pt idx="89">
                  <c:v>24.53</c:v>
                </c:pt>
                <c:pt idx="90">
                  <c:v>24.56</c:v>
                </c:pt>
                <c:pt idx="91">
                  <c:v>24.56</c:v>
                </c:pt>
                <c:pt idx="92">
                  <c:v>24.62</c:v>
                </c:pt>
                <c:pt idx="93">
                  <c:v>24.63</c:v>
                </c:pt>
                <c:pt idx="94">
                  <c:v>24.68</c:v>
                </c:pt>
                <c:pt idx="95">
                  <c:v>24.72</c:v>
                </c:pt>
                <c:pt idx="96">
                  <c:v>24.75</c:v>
                </c:pt>
                <c:pt idx="97">
                  <c:v>24.81</c:v>
                </c:pt>
                <c:pt idx="98">
                  <c:v>24.82</c:v>
                </c:pt>
                <c:pt idx="99">
                  <c:v>24.88</c:v>
                </c:pt>
                <c:pt idx="100">
                  <c:v>24.88</c:v>
                </c:pt>
                <c:pt idx="101">
                  <c:v>24.94</c:v>
                </c:pt>
                <c:pt idx="102">
                  <c:v>24.94</c:v>
                </c:pt>
                <c:pt idx="103">
                  <c:v>24.94</c:v>
                </c:pt>
                <c:pt idx="104">
                  <c:v>25</c:v>
                </c:pt>
                <c:pt idx="105">
                  <c:v>25</c:v>
                </c:pt>
                <c:pt idx="106">
                  <c:v>25.02</c:v>
                </c:pt>
                <c:pt idx="107">
                  <c:v>25.05</c:v>
                </c:pt>
                <c:pt idx="108">
                  <c:v>25.06</c:v>
                </c:pt>
                <c:pt idx="109">
                  <c:v>25.1</c:v>
                </c:pt>
                <c:pt idx="110">
                  <c:v>25.12</c:v>
                </c:pt>
                <c:pt idx="111">
                  <c:v>25.13</c:v>
                </c:pt>
                <c:pt idx="112">
                  <c:v>25.08</c:v>
                </c:pt>
                <c:pt idx="113">
                  <c:v>25.04</c:v>
                </c:pt>
                <c:pt idx="114">
                  <c:v>25</c:v>
                </c:pt>
                <c:pt idx="115">
                  <c:v>24.93</c:v>
                </c:pt>
                <c:pt idx="116">
                  <c:v>24.85</c:v>
                </c:pt>
                <c:pt idx="117">
                  <c:v>24.76</c:v>
                </c:pt>
                <c:pt idx="118">
                  <c:v>24.68</c:v>
                </c:pt>
                <c:pt idx="119">
                  <c:v>24.6</c:v>
                </c:pt>
                <c:pt idx="120">
                  <c:v>24.56</c:v>
                </c:pt>
                <c:pt idx="121">
                  <c:v>24.5</c:v>
                </c:pt>
                <c:pt idx="122">
                  <c:v>24.48</c:v>
                </c:pt>
                <c:pt idx="123">
                  <c:v>24.44</c:v>
                </c:pt>
                <c:pt idx="124">
                  <c:v>24.42</c:v>
                </c:pt>
                <c:pt idx="125">
                  <c:v>24.41</c:v>
                </c:pt>
                <c:pt idx="126">
                  <c:v>24.33</c:v>
                </c:pt>
                <c:pt idx="127">
                  <c:v>24.31</c:v>
                </c:pt>
                <c:pt idx="128">
                  <c:v>24.31</c:v>
                </c:pt>
                <c:pt idx="129">
                  <c:v>24.25</c:v>
                </c:pt>
                <c:pt idx="130">
                  <c:v>24.21</c:v>
                </c:pt>
                <c:pt idx="131">
                  <c:v>24.2</c:v>
                </c:pt>
                <c:pt idx="132">
                  <c:v>24.17</c:v>
                </c:pt>
                <c:pt idx="133">
                  <c:v>24.15</c:v>
                </c:pt>
                <c:pt idx="134">
                  <c:v>24.13</c:v>
                </c:pt>
                <c:pt idx="135">
                  <c:v>24.11</c:v>
                </c:pt>
                <c:pt idx="136">
                  <c:v>24.06</c:v>
                </c:pt>
                <c:pt idx="137">
                  <c:v>24.04</c:v>
                </c:pt>
                <c:pt idx="138">
                  <c:v>24.03</c:v>
                </c:pt>
                <c:pt idx="139">
                  <c:v>24.02</c:v>
                </c:pt>
                <c:pt idx="140">
                  <c:v>23.99</c:v>
                </c:pt>
                <c:pt idx="141">
                  <c:v>23.94</c:v>
                </c:pt>
                <c:pt idx="142">
                  <c:v>23.94</c:v>
                </c:pt>
                <c:pt idx="143">
                  <c:v>23.94</c:v>
                </c:pt>
                <c:pt idx="144">
                  <c:v>23.94</c:v>
                </c:pt>
                <c:pt idx="145">
                  <c:v>23.94</c:v>
                </c:pt>
                <c:pt idx="146">
                  <c:v>23.9</c:v>
                </c:pt>
                <c:pt idx="147">
                  <c:v>23.88</c:v>
                </c:pt>
                <c:pt idx="148">
                  <c:v>23.92</c:v>
                </c:pt>
                <c:pt idx="149">
                  <c:v>23.93</c:v>
                </c:pt>
                <c:pt idx="150">
                  <c:v>23.94</c:v>
                </c:pt>
                <c:pt idx="151">
                  <c:v>23.9</c:v>
                </c:pt>
                <c:pt idx="152">
                  <c:v>23.86</c:v>
                </c:pt>
                <c:pt idx="153">
                  <c:v>23.83</c:v>
                </c:pt>
                <c:pt idx="154">
                  <c:v>23.82</c:v>
                </c:pt>
                <c:pt idx="155">
                  <c:v>23.87</c:v>
                </c:pt>
                <c:pt idx="156">
                  <c:v>23.86</c:v>
                </c:pt>
                <c:pt idx="157">
                  <c:v>23.83</c:v>
                </c:pt>
                <c:pt idx="158">
                  <c:v>23.81</c:v>
                </c:pt>
                <c:pt idx="159">
                  <c:v>23.81</c:v>
                </c:pt>
                <c:pt idx="160">
                  <c:v>23.8</c:v>
                </c:pt>
                <c:pt idx="161">
                  <c:v>23.78</c:v>
                </c:pt>
                <c:pt idx="162">
                  <c:v>23.81</c:v>
                </c:pt>
                <c:pt idx="163">
                  <c:v>23.76</c:v>
                </c:pt>
                <c:pt idx="164">
                  <c:v>23.75</c:v>
                </c:pt>
                <c:pt idx="165">
                  <c:v>23.75</c:v>
                </c:pt>
                <c:pt idx="166">
                  <c:v>23.75</c:v>
                </c:pt>
                <c:pt idx="167">
                  <c:v>23.75</c:v>
                </c:pt>
                <c:pt idx="168">
                  <c:v>23.75</c:v>
                </c:pt>
                <c:pt idx="169">
                  <c:v>23.75</c:v>
                </c:pt>
                <c:pt idx="170">
                  <c:v>23.75</c:v>
                </c:pt>
                <c:pt idx="171">
                  <c:v>23.75</c:v>
                </c:pt>
                <c:pt idx="172">
                  <c:v>23.75</c:v>
                </c:pt>
                <c:pt idx="173">
                  <c:v>23.77</c:v>
                </c:pt>
                <c:pt idx="174">
                  <c:v>23.77</c:v>
                </c:pt>
                <c:pt idx="175">
                  <c:v>23.75</c:v>
                </c:pt>
                <c:pt idx="176">
                  <c:v>23.75</c:v>
                </c:pt>
                <c:pt idx="177">
                  <c:v>23.73</c:v>
                </c:pt>
                <c:pt idx="178">
                  <c:v>23.74</c:v>
                </c:pt>
                <c:pt idx="179">
                  <c:v>23.72</c:v>
                </c:pt>
                <c:pt idx="180">
                  <c:v>23.73</c:v>
                </c:pt>
                <c:pt idx="181">
                  <c:v>23.73</c:v>
                </c:pt>
                <c:pt idx="182">
                  <c:v>23.69</c:v>
                </c:pt>
                <c:pt idx="183">
                  <c:v>23.69</c:v>
                </c:pt>
                <c:pt idx="184">
                  <c:v>23.69</c:v>
                </c:pt>
                <c:pt idx="185">
                  <c:v>23.69</c:v>
                </c:pt>
                <c:pt idx="186">
                  <c:v>23.69</c:v>
                </c:pt>
                <c:pt idx="187">
                  <c:v>23.67</c:v>
                </c:pt>
                <c:pt idx="188">
                  <c:v>23.67</c:v>
                </c:pt>
                <c:pt idx="189">
                  <c:v>23.67</c:v>
                </c:pt>
                <c:pt idx="190">
                  <c:v>23.66</c:v>
                </c:pt>
                <c:pt idx="191">
                  <c:v>23.65</c:v>
                </c:pt>
                <c:pt idx="192">
                  <c:v>23.65</c:v>
                </c:pt>
                <c:pt idx="193">
                  <c:v>23.68</c:v>
                </c:pt>
                <c:pt idx="194">
                  <c:v>23.66</c:v>
                </c:pt>
                <c:pt idx="195">
                  <c:v>23.64</c:v>
                </c:pt>
                <c:pt idx="196">
                  <c:v>23.65</c:v>
                </c:pt>
                <c:pt idx="197">
                  <c:v>23.69</c:v>
                </c:pt>
                <c:pt idx="198">
                  <c:v>23.69</c:v>
                </c:pt>
                <c:pt idx="199">
                  <c:v>23.69</c:v>
                </c:pt>
                <c:pt idx="200">
                  <c:v>23.7</c:v>
                </c:pt>
                <c:pt idx="201">
                  <c:v>23.71</c:v>
                </c:pt>
                <c:pt idx="202">
                  <c:v>23.69</c:v>
                </c:pt>
                <c:pt idx="203">
                  <c:v>23.66</c:v>
                </c:pt>
                <c:pt idx="204">
                  <c:v>23.63</c:v>
                </c:pt>
                <c:pt idx="205">
                  <c:v>23.65</c:v>
                </c:pt>
                <c:pt idx="206">
                  <c:v>23.67</c:v>
                </c:pt>
                <c:pt idx="207">
                  <c:v>23.66</c:v>
                </c:pt>
                <c:pt idx="208">
                  <c:v>23.69</c:v>
                </c:pt>
                <c:pt idx="209">
                  <c:v>23.66</c:v>
                </c:pt>
                <c:pt idx="210">
                  <c:v>23.65</c:v>
                </c:pt>
                <c:pt idx="211">
                  <c:v>23.63</c:v>
                </c:pt>
                <c:pt idx="212">
                  <c:v>23.63</c:v>
                </c:pt>
                <c:pt idx="213">
                  <c:v>23.63</c:v>
                </c:pt>
                <c:pt idx="214">
                  <c:v>23.62</c:v>
                </c:pt>
                <c:pt idx="215">
                  <c:v>23.63</c:v>
                </c:pt>
                <c:pt idx="216">
                  <c:v>23.64</c:v>
                </c:pt>
                <c:pt idx="217">
                  <c:v>23.63</c:v>
                </c:pt>
                <c:pt idx="218">
                  <c:v>23.59</c:v>
                </c:pt>
                <c:pt idx="219">
                  <c:v>23.62</c:v>
                </c:pt>
                <c:pt idx="220">
                  <c:v>23.62</c:v>
                </c:pt>
                <c:pt idx="221">
                  <c:v>23.6</c:v>
                </c:pt>
                <c:pt idx="222">
                  <c:v>23.58</c:v>
                </c:pt>
                <c:pt idx="223">
                  <c:v>23.6</c:v>
                </c:pt>
                <c:pt idx="224">
                  <c:v>23.63</c:v>
                </c:pt>
                <c:pt idx="225">
                  <c:v>23.6</c:v>
                </c:pt>
                <c:pt idx="226">
                  <c:v>23.56</c:v>
                </c:pt>
                <c:pt idx="227">
                  <c:v>23.56</c:v>
                </c:pt>
                <c:pt idx="228">
                  <c:v>23.56</c:v>
                </c:pt>
                <c:pt idx="229">
                  <c:v>23.6</c:v>
                </c:pt>
                <c:pt idx="230">
                  <c:v>23.63</c:v>
                </c:pt>
                <c:pt idx="231">
                  <c:v>23.63</c:v>
                </c:pt>
                <c:pt idx="232">
                  <c:v>23.63</c:v>
                </c:pt>
                <c:pt idx="233">
                  <c:v>23.63</c:v>
                </c:pt>
                <c:pt idx="234">
                  <c:v>23.62</c:v>
                </c:pt>
                <c:pt idx="235">
                  <c:v>23.59</c:v>
                </c:pt>
                <c:pt idx="236">
                  <c:v>23.57</c:v>
                </c:pt>
                <c:pt idx="237">
                  <c:v>23.59</c:v>
                </c:pt>
                <c:pt idx="238">
                  <c:v>23.62</c:v>
                </c:pt>
                <c:pt idx="239">
                  <c:v>23.61</c:v>
                </c:pt>
                <c:pt idx="240">
                  <c:v>23.61</c:v>
                </c:pt>
                <c:pt idx="241">
                  <c:v>23.62</c:v>
                </c:pt>
                <c:pt idx="242">
                  <c:v>23.62</c:v>
                </c:pt>
                <c:pt idx="243">
                  <c:v>23.6</c:v>
                </c:pt>
                <c:pt idx="244">
                  <c:v>23.58</c:v>
                </c:pt>
                <c:pt idx="245">
                  <c:v>23.57</c:v>
                </c:pt>
                <c:pt idx="246">
                  <c:v>23.58</c:v>
                </c:pt>
                <c:pt idx="247">
                  <c:v>23.59</c:v>
                </c:pt>
                <c:pt idx="248">
                  <c:v>23.62</c:v>
                </c:pt>
                <c:pt idx="249">
                  <c:v>23.58</c:v>
                </c:pt>
                <c:pt idx="250">
                  <c:v>23.57</c:v>
                </c:pt>
                <c:pt idx="251">
                  <c:v>23.56</c:v>
                </c:pt>
                <c:pt idx="252">
                  <c:v>23.56</c:v>
                </c:pt>
                <c:pt idx="253">
                  <c:v>23.56</c:v>
                </c:pt>
                <c:pt idx="254">
                  <c:v>23.56</c:v>
                </c:pt>
                <c:pt idx="255">
                  <c:v>23.54</c:v>
                </c:pt>
                <c:pt idx="256">
                  <c:v>23.56</c:v>
                </c:pt>
                <c:pt idx="257">
                  <c:v>23.56</c:v>
                </c:pt>
                <c:pt idx="258">
                  <c:v>23.56</c:v>
                </c:pt>
                <c:pt idx="259">
                  <c:v>23.54</c:v>
                </c:pt>
                <c:pt idx="260">
                  <c:v>23.55</c:v>
                </c:pt>
                <c:pt idx="261">
                  <c:v>23.56</c:v>
                </c:pt>
                <c:pt idx="262">
                  <c:v>23.56</c:v>
                </c:pt>
                <c:pt idx="263">
                  <c:v>23.58</c:v>
                </c:pt>
                <c:pt idx="264">
                  <c:v>23.57</c:v>
                </c:pt>
                <c:pt idx="265">
                  <c:v>23.56</c:v>
                </c:pt>
                <c:pt idx="266">
                  <c:v>23.54</c:v>
                </c:pt>
                <c:pt idx="267">
                  <c:v>23.53</c:v>
                </c:pt>
                <c:pt idx="268">
                  <c:v>23.55</c:v>
                </c:pt>
                <c:pt idx="269">
                  <c:v>23.54</c:v>
                </c:pt>
                <c:pt idx="270">
                  <c:v>23.51</c:v>
                </c:pt>
                <c:pt idx="271">
                  <c:v>23.5</c:v>
                </c:pt>
                <c:pt idx="272">
                  <c:v>23.5</c:v>
                </c:pt>
                <c:pt idx="273">
                  <c:v>23.52</c:v>
                </c:pt>
                <c:pt idx="274">
                  <c:v>23.55</c:v>
                </c:pt>
                <c:pt idx="275">
                  <c:v>23.56</c:v>
                </c:pt>
                <c:pt idx="276">
                  <c:v>23.56</c:v>
                </c:pt>
                <c:pt idx="277">
                  <c:v>23.55</c:v>
                </c:pt>
                <c:pt idx="278">
                  <c:v>23.56</c:v>
                </c:pt>
                <c:pt idx="279">
                  <c:v>23.56</c:v>
                </c:pt>
                <c:pt idx="280">
                  <c:v>23.56</c:v>
                </c:pt>
                <c:pt idx="281">
                  <c:v>23.56</c:v>
                </c:pt>
                <c:pt idx="282">
                  <c:v>23.52</c:v>
                </c:pt>
                <c:pt idx="283">
                  <c:v>23.51</c:v>
                </c:pt>
                <c:pt idx="284">
                  <c:v>23.55</c:v>
                </c:pt>
                <c:pt idx="285">
                  <c:v>23.53</c:v>
                </c:pt>
                <c:pt idx="286">
                  <c:v>23.5</c:v>
                </c:pt>
                <c:pt idx="287">
                  <c:v>23.5</c:v>
                </c:pt>
                <c:pt idx="288">
                  <c:v>23.5</c:v>
                </c:pt>
                <c:pt idx="289">
                  <c:v>23.49</c:v>
                </c:pt>
                <c:pt idx="290">
                  <c:v>23.5</c:v>
                </c:pt>
                <c:pt idx="291">
                  <c:v>23.5</c:v>
                </c:pt>
                <c:pt idx="292">
                  <c:v>23.5</c:v>
                </c:pt>
                <c:pt idx="293">
                  <c:v>23.5</c:v>
                </c:pt>
                <c:pt idx="294">
                  <c:v>23.5</c:v>
                </c:pt>
                <c:pt idx="295">
                  <c:v>23.5</c:v>
                </c:pt>
                <c:pt idx="296">
                  <c:v>23.5</c:v>
                </c:pt>
                <c:pt idx="297">
                  <c:v>23.5</c:v>
                </c:pt>
                <c:pt idx="298">
                  <c:v>23.5</c:v>
                </c:pt>
                <c:pt idx="299">
                  <c:v>23.5</c:v>
                </c:pt>
                <c:pt idx="300">
                  <c:v>23.51</c:v>
                </c:pt>
                <c:pt idx="301">
                  <c:v>23.51</c:v>
                </c:pt>
                <c:pt idx="302">
                  <c:v>23.55</c:v>
                </c:pt>
                <c:pt idx="303">
                  <c:v>23.56</c:v>
                </c:pt>
                <c:pt idx="304">
                  <c:v>23.56</c:v>
                </c:pt>
                <c:pt idx="305">
                  <c:v>23.55</c:v>
                </c:pt>
                <c:pt idx="306">
                  <c:v>23.55</c:v>
                </c:pt>
                <c:pt idx="307">
                  <c:v>23.52</c:v>
                </c:pt>
                <c:pt idx="308">
                  <c:v>23.51</c:v>
                </c:pt>
                <c:pt idx="309">
                  <c:v>23.52</c:v>
                </c:pt>
                <c:pt idx="310">
                  <c:v>23.53</c:v>
                </c:pt>
                <c:pt idx="311">
                  <c:v>23.51</c:v>
                </c:pt>
                <c:pt idx="312">
                  <c:v>23.51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23.5</c:v>
                </c:pt>
                <c:pt idx="317">
                  <c:v>23.5</c:v>
                </c:pt>
                <c:pt idx="318">
                  <c:v>23.5</c:v>
                </c:pt>
                <c:pt idx="319">
                  <c:v>23.5</c:v>
                </c:pt>
                <c:pt idx="320">
                  <c:v>23.5</c:v>
                </c:pt>
                <c:pt idx="321">
                  <c:v>23.51</c:v>
                </c:pt>
                <c:pt idx="322">
                  <c:v>23.56</c:v>
                </c:pt>
                <c:pt idx="323">
                  <c:v>23.52</c:v>
                </c:pt>
                <c:pt idx="324">
                  <c:v>23.56</c:v>
                </c:pt>
                <c:pt idx="325">
                  <c:v>23.52</c:v>
                </c:pt>
                <c:pt idx="326">
                  <c:v>23.5</c:v>
                </c:pt>
                <c:pt idx="327">
                  <c:v>23.5</c:v>
                </c:pt>
                <c:pt idx="328">
                  <c:v>23.49</c:v>
                </c:pt>
                <c:pt idx="329">
                  <c:v>23.5</c:v>
                </c:pt>
                <c:pt idx="330">
                  <c:v>23.56</c:v>
                </c:pt>
                <c:pt idx="331">
                  <c:v>23.55</c:v>
                </c:pt>
                <c:pt idx="332">
                  <c:v>23.52</c:v>
                </c:pt>
                <c:pt idx="333">
                  <c:v>23.5</c:v>
                </c:pt>
                <c:pt idx="334">
                  <c:v>23.5</c:v>
                </c:pt>
                <c:pt idx="335">
                  <c:v>23.5</c:v>
                </c:pt>
                <c:pt idx="336">
                  <c:v>23.5</c:v>
                </c:pt>
                <c:pt idx="337">
                  <c:v>23.5</c:v>
                </c:pt>
                <c:pt idx="338">
                  <c:v>23.5</c:v>
                </c:pt>
                <c:pt idx="339">
                  <c:v>23.48</c:v>
                </c:pt>
                <c:pt idx="340">
                  <c:v>23.5</c:v>
                </c:pt>
                <c:pt idx="341">
                  <c:v>23.5</c:v>
                </c:pt>
                <c:pt idx="342">
                  <c:v>23.5</c:v>
                </c:pt>
                <c:pt idx="343">
                  <c:v>23.49</c:v>
                </c:pt>
                <c:pt idx="344">
                  <c:v>23.44</c:v>
                </c:pt>
                <c:pt idx="345">
                  <c:v>23.44</c:v>
                </c:pt>
                <c:pt idx="346">
                  <c:v>23.48</c:v>
                </c:pt>
                <c:pt idx="347">
                  <c:v>23.5</c:v>
                </c:pt>
                <c:pt idx="348">
                  <c:v>23.5</c:v>
                </c:pt>
                <c:pt idx="349">
                  <c:v>23.5</c:v>
                </c:pt>
                <c:pt idx="350">
                  <c:v>23.49</c:v>
                </c:pt>
                <c:pt idx="351">
                  <c:v>23.48</c:v>
                </c:pt>
                <c:pt idx="352">
                  <c:v>23.49</c:v>
                </c:pt>
                <c:pt idx="353">
                  <c:v>23.46</c:v>
                </c:pt>
                <c:pt idx="354">
                  <c:v>23.49</c:v>
                </c:pt>
                <c:pt idx="355">
                  <c:v>23.49</c:v>
                </c:pt>
                <c:pt idx="356">
                  <c:v>23.47</c:v>
                </c:pt>
                <c:pt idx="357">
                  <c:v>23.44</c:v>
                </c:pt>
                <c:pt idx="358">
                  <c:v>23.46</c:v>
                </c:pt>
                <c:pt idx="359">
                  <c:v>23.44</c:v>
                </c:pt>
                <c:pt idx="360">
                  <c:v>23.44</c:v>
                </c:pt>
                <c:pt idx="361">
                  <c:v>23.44</c:v>
                </c:pt>
                <c:pt idx="362">
                  <c:v>23.46</c:v>
                </c:pt>
                <c:pt idx="363">
                  <c:v>23.45</c:v>
                </c:pt>
                <c:pt idx="364">
                  <c:v>23.45</c:v>
                </c:pt>
                <c:pt idx="365">
                  <c:v>23.44</c:v>
                </c:pt>
                <c:pt idx="366">
                  <c:v>23.44</c:v>
                </c:pt>
                <c:pt idx="367">
                  <c:v>23.44</c:v>
                </c:pt>
                <c:pt idx="368">
                  <c:v>23.44</c:v>
                </c:pt>
                <c:pt idx="369">
                  <c:v>23.44</c:v>
                </c:pt>
                <c:pt idx="370">
                  <c:v>23.44</c:v>
                </c:pt>
                <c:pt idx="371">
                  <c:v>23.44</c:v>
                </c:pt>
                <c:pt idx="372">
                  <c:v>23.44</c:v>
                </c:pt>
                <c:pt idx="373">
                  <c:v>23.42</c:v>
                </c:pt>
                <c:pt idx="374">
                  <c:v>23.42</c:v>
                </c:pt>
                <c:pt idx="375">
                  <c:v>23.4</c:v>
                </c:pt>
                <c:pt idx="376">
                  <c:v>23.4</c:v>
                </c:pt>
                <c:pt idx="377">
                  <c:v>23.43</c:v>
                </c:pt>
                <c:pt idx="378">
                  <c:v>23.44</c:v>
                </c:pt>
                <c:pt idx="379">
                  <c:v>23.44</c:v>
                </c:pt>
                <c:pt idx="380">
                  <c:v>23.44</c:v>
                </c:pt>
                <c:pt idx="381">
                  <c:v>23.42</c:v>
                </c:pt>
                <c:pt idx="382">
                  <c:v>23.41</c:v>
                </c:pt>
                <c:pt idx="383">
                  <c:v>23.43</c:v>
                </c:pt>
                <c:pt idx="384">
                  <c:v>23.44</c:v>
                </c:pt>
                <c:pt idx="385">
                  <c:v>23.44</c:v>
                </c:pt>
                <c:pt idx="386">
                  <c:v>23.44</c:v>
                </c:pt>
                <c:pt idx="387">
                  <c:v>23.44</c:v>
                </c:pt>
                <c:pt idx="388">
                  <c:v>23.44</c:v>
                </c:pt>
                <c:pt idx="389">
                  <c:v>23.44</c:v>
                </c:pt>
                <c:pt idx="390">
                  <c:v>23.44</c:v>
                </c:pt>
                <c:pt idx="391">
                  <c:v>23.45</c:v>
                </c:pt>
                <c:pt idx="392">
                  <c:v>23.45</c:v>
                </c:pt>
                <c:pt idx="393">
                  <c:v>23.45</c:v>
                </c:pt>
                <c:pt idx="394">
                  <c:v>23.44</c:v>
                </c:pt>
                <c:pt idx="395">
                  <c:v>23.46</c:v>
                </c:pt>
                <c:pt idx="396">
                  <c:v>23.45</c:v>
                </c:pt>
                <c:pt idx="397">
                  <c:v>23.47</c:v>
                </c:pt>
                <c:pt idx="398">
                  <c:v>23.46</c:v>
                </c:pt>
                <c:pt idx="399">
                  <c:v>23.44</c:v>
                </c:pt>
                <c:pt idx="400">
                  <c:v>23.44</c:v>
                </c:pt>
                <c:pt idx="401">
                  <c:v>23.44</c:v>
                </c:pt>
                <c:pt idx="402">
                  <c:v>23.44</c:v>
                </c:pt>
                <c:pt idx="403">
                  <c:v>23.44</c:v>
                </c:pt>
                <c:pt idx="404">
                  <c:v>23.44</c:v>
                </c:pt>
                <c:pt idx="405">
                  <c:v>23.44</c:v>
                </c:pt>
                <c:pt idx="406">
                  <c:v>23.43</c:v>
                </c:pt>
                <c:pt idx="407">
                  <c:v>23.44</c:v>
                </c:pt>
                <c:pt idx="408">
                  <c:v>23.43</c:v>
                </c:pt>
                <c:pt idx="409">
                  <c:v>23.43</c:v>
                </c:pt>
                <c:pt idx="410">
                  <c:v>23.39</c:v>
                </c:pt>
                <c:pt idx="411">
                  <c:v>23.38</c:v>
                </c:pt>
                <c:pt idx="412">
                  <c:v>23.39</c:v>
                </c:pt>
                <c:pt idx="413">
                  <c:v>23.42</c:v>
                </c:pt>
                <c:pt idx="414">
                  <c:v>23.44</c:v>
                </c:pt>
                <c:pt idx="415">
                  <c:v>23.43</c:v>
                </c:pt>
                <c:pt idx="416">
                  <c:v>23.44</c:v>
                </c:pt>
                <c:pt idx="417">
                  <c:v>23.42</c:v>
                </c:pt>
                <c:pt idx="418">
                  <c:v>23.39</c:v>
                </c:pt>
                <c:pt idx="419">
                  <c:v>23.42</c:v>
                </c:pt>
                <c:pt idx="420">
                  <c:v>23.43</c:v>
                </c:pt>
                <c:pt idx="421">
                  <c:v>23.43</c:v>
                </c:pt>
                <c:pt idx="422">
                  <c:v>23.4</c:v>
                </c:pt>
                <c:pt idx="423">
                  <c:v>23.38</c:v>
                </c:pt>
                <c:pt idx="424">
                  <c:v>23.39</c:v>
                </c:pt>
                <c:pt idx="425">
                  <c:v>23.39</c:v>
                </c:pt>
                <c:pt idx="426">
                  <c:v>23.41</c:v>
                </c:pt>
                <c:pt idx="427">
                  <c:v>23.42</c:v>
                </c:pt>
                <c:pt idx="428">
                  <c:v>23.41</c:v>
                </c:pt>
                <c:pt idx="429">
                  <c:v>23.43</c:v>
                </c:pt>
                <c:pt idx="430">
                  <c:v>23.43</c:v>
                </c:pt>
                <c:pt idx="431">
                  <c:v>23.43</c:v>
                </c:pt>
                <c:pt idx="432">
                  <c:v>23.42</c:v>
                </c:pt>
                <c:pt idx="433">
                  <c:v>23.42</c:v>
                </c:pt>
                <c:pt idx="434">
                  <c:v>23.43</c:v>
                </c:pt>
                <c:pt idx="435">
                  <c:v>23.43</c:v>
                </c:pt>
                <c:pt idx="436">
                  <c:v>23.43</c:v>
                </c:pt>
                <c:pt idx="437">
                  <c:v>23.44</c:v>
                </c:pt>
                <c:pt idx="438">
                  <c:v>23.44</c:v>
                </c:pt>
                <c:pt idx="439">
                  <c:v>23.44</c:v>
                </c:pt>
                <c:pt idx="440">
                  <c:v>23.43</c:v>
                </c:pt>
                <c:pt idx="441">
                  <c:v>23.42</c:v>
                </c:pt>
                <c:pt idx="442">
                  <c:v>23.43</c:v>
                </c:pt>
                <c:pt idx="443">
                  <c:v>23.4</c:v>
                </c:pt>
                <c:pt idx="444">
                  <c:v>23.38</c:v>
                </c:pt>
                <c:pt idx="445">
                  <c:v>23.39</c:v>
                </c:pt>
                <c:pt idx="446">
                  <c:v>23.38</c:v>
                </c:pt>
                <c:pt idx="447">
                  <c:v>23.39</c:v>
                </c:pt>
                <c:pt idx="448">
                  <c:v>23.43</c:v>
                </c:pt>
                <c:pt idx="449">
                  <c:v>23.44</c:v>
                </c:pt>
                <c:pt idx="450">
                  <c:v>23.44</c:v>
                </c:pt>
                <c:pt idx="451">
                  <c:v>23.44</c:v>
                </c:pt>
                <c:pt idx="452">
                  <c:v>23.44</c:v>
                </c:pt>
                <c:pt idx="453">
                  <c:v>23.43</c:v>
                </c:pt>
                <c:pt idx="454">
                  <c:v>23.44</c:v>
                </c:pt>
                <c:pt idx="455">
                  <c:v>23.44</c:v>
                </c:pt>
                <c:pt idx="456">
                  <c:v>23.44</c:v>
                </c:pt>
                <c:pt idx="457">
                  <c:v>23.42</c:v>
                </c:pt>
                <c:pt idx="458">
                  <c:v>23.4</c:v>
                </c:pt>
                <c:pt idx="459">
                  <c:v>23.38</c:v>
                </c:pt>
                <c:pt idx="460">
                  <c:v>23.33</c:v>
                </c:pt>
                <c:pt idx="461">
                  <c:v>23.38</c:v>
                </c:pt>
                <c:pt idx="462">
                  <c:v>23.4</c:v>
                </c:pt>
                <c:pt idx="463">
                  <c:v>23.38</c:v>
                </c:pt>
                <c:pt idx="464">
                  <c:v>23.41</c:v>
                </c:pt>
                <c:pt idx="465">
                  <c:v>23.4</c:v>
                </c:pt>
                <c:pt idx="466">
                  <c:v>23.41</c:v>
                </c:pt>
                <c:pt idx="467">
                  <c:v>23.43</c:v>
                </c:pt>
                <c:pt idx="468">
                  <c:v>23.42</c:v>
                </c:pt>
                <c:pt idx="469">
                  <c:v>23.4</c:v>
                </c:pt>
                <c:pt idx="470">
                  <c:v>23.38</c:v>
                </c:pt>
                <c:pt idx="471">
                  <c:v>23.38</c:v>
                </c:pt>
                <c:pt idx="472">
                  <c:v>23.42</c:v>
                </c:pt>
                <c:pt idx="473">
                  <c:v>23.39</c:v>
                </c:pt>
                <c:pt idx="474">
                  <c:v>23.4</c:v>
                </c:pt>
                <c:pt idx="475">
                  <c:v>23.39</c:v>
                </c:pt>
                <c:pt idx="476">
                  <c:v>23.41</c:v>
                </c:pt>
                <c:pt idx="477">
                  <c:v>23.39</c:v>
                </c:pt>
                <c:pt idx="478">
                  <c:v>23.38</c:v>
                </c:pt>
                <c:pt idx="479">
                  <c:v>23.38</c:v>
                </c:pt>
                <c:pt idx="480">
                  <c:v>23.37</c:v>
                </c:pt>
                <c:pt idx="481">
                  <c:v>23.38</c:v>
                </c:pt>
                <c:pt idx="482">
                  <c:v>23.34</c:v>
                </c:pt>
                <c:pt idx="483">
                  <c:v>23.34</c:v>
                </c:pt>
                <c:pt idx="484">
                  <c:v>23.37</c:v>
                </c:pt>
                <c:pt idx="485">
                  <c:v>23.38</c:v>
                </c:pt>
                <c:pt idx="486">
                  <c:v>23.38</c:v>
                </c:pt>
                <c:pt idx="487">
                  <c:v>23.38</c:v>
                </c:pt>
                <c:pt idx="488">
                  <c:v>23.4</c:v>
                </c:pt>
                <c:pt idx="489">
                  <c:v>23.38</c:v>
                </c:pt>
                <c:pt idx="490">
                  <c:v>23.37</c:v>
                </c:pt>
                <c:pt idx="491">
                  <c:v>23.37</c:v>
                </c:pt>
                <c:pt idx="492">
                  <c:v>23.37</c:v>
                </c:pt>
                <c:pt idx="493">
                  <c:v>23.37</c:v>
                </c:pt>
                <c:pt idx="494">
                  <c:v>23.37</c:v>
                </c:pt>
                <c:pt idx="495">
                  <c:v>23.37</c:v>
                </c:pt>
                <c:pt idx="496">
                  <c:v>23.38</c:v>
                </c:pt>
                <c:pt idx="497">
                  <c:v>23.38</c:v>
                </c:pt>
                <c:pt idx="498">
                  <c:v>23.37</c:v>
                </c:pt>
                <c:pt idx="499">
                  <c:v>23.36</c:v>
                </c:pt>
                <c:pt idx="500">
                  <c:v>23.37</c:v>
                </c:pt>
                <c:pt idx="501">
                  <c:v>23.37</c:v>
                </c:pt>
                <c:pt idx="502">
                  <c:v>23.38</c:v>
                </c:pt>
                <c:pt idx="503">
                  <c:v>23.38</c:v>
                </c:pt>
                <c:pt idx="504">
                  <c:v>23.38</c:v>
                </c:pt>
                <c:pt idx="505">
                  <c:v>23.38</c:v>
                </c:pt>
                <c:pt idx="506">
                  <c:v>23.38</c:v>
                </c:pt>
                <c:pt idx="507">
                  <c:v>23.38</c:v>
                </c:pt>
                <c:pt idx="508">
                  <c:v>23.38</c:v>
                </c:pt>
                <c:pt idx="509">
                  <c:v>23.38</c:v>
                </c:pt>
                <c:pt idx="510">
                  <c:v>23.34</c:v>
                </c:pt>
                <c:pt idx="511">
                  <c:v>23.33</c:v>
                </c:pt>
                <c:pt idx="512">
                  <c:v>23.34</c:v>
                </c:pt>
                <c:pt idx="513">
                  <c:v>23.33</c:v>
                </c:pt>
                <c:pt idx="514">
                  <c:v>23.31</c:v>
                </c:pt>
                <c:pt idx="515">
                  <c:v>23.34</c:v>
                </c:pt>
                <c:pt idx="516">
                  <c:v>23.32</c:v>
                </c:pt>
                <c:pt idx="517">
                  <c:v>23.37</c:v>
                </c:pt>
                <c:pt idx="518">
                  <c:v>23.38</c:v>
                </c:pt>
                <c:pt idx="519">
                  <c:v>23.38</c:v>
                </c:pt>
                <c:pt idx="520">
                  <c:v>23.36</c:v>
                </c:pt>
                <c:pt idx="521">
                  <c:v>23.38</c:v>
                </c:pt>
                <c:pt idx="522">
                  <c:v>23.38</c:v>
                </c:pt>
                <c:pt idx="523">
                  <c:v>23.38</c:v>
                </c:pt>
                <c:pt idx="524">
                  <c:v>23.34</c:v>
                </c:pt>
                <c:pt idx="525">
                  <c:v>23.37</c:v>
                </c:pt>
                <c:pt idx="526">
                  <c:v>23.37</c:v>
                </c:pt>
                <c:pt idx="527">
                  <c:v>23.31</c:v>
                </c:pt>
                <c:pt idx="528">
                  <c:v>23.31</c:v>
                </c:pt>
                <c:pt idx="529">
                  <c:v>23.31</c:v>
                </c:pt>
                <c:pt idx="530">
                  <c:v>23.31</c:v>
                </c:pt>
                <c:pt idx="531">
                  <c:v>23.31</c:v>
                </c:pt>
                <c:pt idx="532">
                  <c:v>23.31</c:v>
                </c:pt>
                <c:pt idx="533">
                  <c:v>23.31</c:v>
                </c:pt>
                <c:pt idx="534">
                  <c:v>23.34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HP20x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4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3</c:f>
              <c:numCache>
                <c:formatCode>General</c:formatCode>
                <c:ptCount val="535"/>
                <c:pt idx="0">
                  <c:v>0.705555555555556</c:v>
                </c:pt>
                <c:pt idx="1">
                  <c:v>0.70625</c:v>
                </c:pt>
                <c:pt idx="2">
                  <c:v>0.706944444444445</c:v>
                </c:pt>
                <c:pt idx="3">
                  <c:v>0.707638888888889</c:v>
                </c:pt>
                <c:pt idx="4">
                  <c:v>0.708333333333334</c:v>
                </c:pt>
                <c:pt idx="5">
                  <c:v>0.709027777777778</c:v>
                </c:pt>
                <c:pt idx="6">
                  <c:v>0.709722222222222</c:v>
                </c:pt>
                <c:pt idx="7">
                  <c:v>0.710416666666667</c:v>
                </c:pt>
                <c:pt idx="8">
                  <c:v>0.711111111111111</c:v>
                </c:pt>
                <c:pt idx="9">
                  <c:v>0.711805555555556</c:v>
                </c:pt>
                <c:pt idx="10">
                  <c:v>0.7125</c:v>
                </c:pt>
                <c:pt idx="11">
                  <c:v>0.713194444444445</c:v>
                </c:pt>
                <c:pt idx="12">
                  <c:v>0.713888888888889</c:v>
                </c:pt>
                <c:pt idx="13">
                  <c:v>0.714583333333333</c:v>
                </c:pt>
                <c:pt idx="14">
                  <c:v>0.715277777777778</c:v>
                </c:pt>
                <c:pt idx="15">
                  <c:v>0.715972222222222</c:v>
                </c:pt>
                <c:pt idx="16">
                  <c:v>0.716666666666667</c:v>
                </c:pt>
                <c:pt idx="17">
                  <c:v>0.717361111111111</c:v>
                </c:pt>
                <c:pt idx="18">
                  <c:v>0.718055555555556</c:v>
                </c:pt>
                <c:pt idx="19">
                  <c:v>0.71875</c:v>
                </c:pt>
                <c:pt idx="20">
                  <c:v>0.719444444444445</c:v>
                </c:pt>
                <c:pt idx="21">
                  <c:v>0.720138888888889</c:v>
                </c:pt>
                <c:pt idx="22">
                  <c:v>0.720833333333333</c:v>
                </c:pt>
                <c:pt idx="23">
                  <c:v>0.721527777777778</c:v>
                </c:pt>
                <c:pt idx="24">
                  <c:v>0.722222222222222</c:v>
                </c:pt>
                <c:pt idx="25">
                  <c:v>0.722916666666667</c:v>
                </c:pt>
                <c:pt idx="26">
                  <c:v>0.723611111111111</c:v>
                </c:pt>
                <c:pt idx="27">
                  <c:v>0.724305555555556</c:v>
                </c:pt>
                <c:pt idx="28">
                  <c:v>0.725</c:v>
                </c:pt>
                <c:pt idx="29">
                  <c:v>0.725694444444445</c:v>
                </c:pt>
                <c:pt idx="30">
                  <c:v>0.726388888888889</c:v>
                </c:pt>
                <c:pt idx="31">
                  <c:v>0.727083333333334</c:v>
                </c:pt>
                <c:pt idx="32">
                  <c:v>0.727777777777778</c:v>
                </c:pt>
                <c:pt idx="33">
                  <c:v>0.728472222222222</c:v>
                </c:pt>
                <c:pt idx="34">
                  <c:v>0.729166666666667</c:v>
                </c:pt>
                <c:pt idx="35">
                  <c:v>0.729861111111111</c:v>
                </c:pt>
                <c:pt idx="36">
                  <c:v>0.730555555555556</c:v>
                </c:pt>
                <c:pt idx="37">
                  <c:v>0.73125</c:v>
                </c:pt>
                <c:pt idx="38">
                  <c:v>0.731944444444445</c:v>
                </c:pt>
                <c:pt idx="39">
                  <c:v>0.732638888888889</c:v>
                </c:pt>
                <c:pt idx="40">
                  <c:v>0.733333333333334</c:v>
                </c:pt>
                <c:pt idx="41">
                  <c:v>0.734027777777778</c:v>
                </c:pt>
                <c:pt idx="42">
                  <c:v>0.734722222222223</c:v>
                </c:pt>
                <c:pt idx="43">
                  <c:v>0.735416666666666</c:v>
                </c:pt>
                <c:pt idx="44">
                  <c:v>0.736111111111111</c:v>
                </c:pt>
                <c:pt idx="45">
                  <c:v>0.736805555555556</c:v>
                </c:pt>
                <c:pt idx="46">
                  <c:v>0.7375</c:v>
                </c:pt>
                <c:pt idx="47">
                  <c:v>0.738194444444445</c:v>
                </c:pt>
                <c:pt idx="48">
                  <c:v>0.738888888888889</c:v>
                </c:pt>
                <c:pt idx="49">
                  <c:v>0.739583333333334</c:v>
                </c:pt>
                <c:pt idx="50">
                  <c:v>0.740277777777778</c:v>
                </c:pt>
                <c:pt idx="51">
                  <c:v>0.740972222222222</c:v>
                </c:pt>
                <c:pt idx="52">
                  <c:v>0.741666666666667</c:v>
                </c:pt>
                <c:pt idx="53">
                  <c:v>0.742361111111111</c:v>
                </c:pt>
                <c:pt idx="54">
                  <c:v>0.743055555555556</c:v>
                </c:pt>
                <c:pt idx="55">
                  <c:v>0.74375</c:v>
                </c:pt>
                <c:pt idx="56">
                  <c:v>0.744444444444445</c:v>
                </c:pt>
                <c:pt idx="57">
                  <c:v>0.745138888888889</c:v>
                </c:pt>
                <c:pt idx="58">
                  <c:v>0.745833333333333</c:v>
                </c:pt>
                <c:pt idx="59">
                  <c:v>0.746527777777778</c:v>
                </c:pt>
                <c:pt idx="60">
                  <c:v>0.747222222222222</c:v>
                </c:pt>
                <c:pt idx="61">
                  <c:v>0.747916666666667</c:v>
                </c:pt>
                <c:pt idx="62">
                  <c:v>0.748611111111111</c:v>
                </c:pt>
                <c:pt idx="63">
                  <c:v>0.749305555555556</c:v>
                </c:pt>
                <c:pt idx="64">
                  <c:v>0.75</c:v>
                </c:pt>
                <c:pt idx="65">
                  <c:v>0.750694444444445</c:v>
                </c:pt>
                <c:pt idx="66">
                  <c:v>0.751388888888889</c:v>
                </c:pt>
                <c:pt idx="67">
                  <c:v>0.752083333333334</c:v>
                </c:pt>
                <c:pt idx="68">
                  <c:v>0.752777777777778</c:v>
                </c:pt>
                <c:pt idx="69">
                  <c:v>0.753472222222222</c:v>
                </c:pt>
                <c:pt idx="70">
                  <c:v>0.754166666666667</c:v>
                </c:pt>
                <c:pt idx="71">
                  <c:v>0.754861111111111</c:v>
                </c:pt>
                <c:pt idx="72">
                  <c:v>0.755555555555556</c:v>
                </c:pt>
                <c:pt idx="73">
                  <c:v>0.75625</c:v>
                </c:pt>
                <c:pt idx="74">
                  <c:v>0.756944444444445</c:v>
                </c:pt>
                <c:pt idx="75">
                  <c:v>0.757638888888889</c:v>
                </c:pt>
                <c:pt idx="76">
                  <c:v>0.758333333333334</c:v>
                </c:pt>
                <c:pt idx="77">
                  <c:v>0.759027777777778</c:v>
                </c:pt>
                <c:pt idx="78">
                  <c:v>0.759722222222222</c:v>
                </c:pt>
                <c:pt idx="79">
                  <c:v>0.760416666666667</c:v>
                </c:pt>
                <c:pt idx="80">
                  <c:v>0.761111111111111</c:v>
                </c:pt>
                <c:pt idx="81">
                  <c:v>0.761805555555556</c:v>
                </c:pt>
                <c:pt idx="82">
                  <c:v>0.7625</c:v>
                </c:pt>
                <c:pt idx="83">
                  <c:v>0.763194444444445</c:v>
                </c:pt>
                <c:pt idx="84">
                  <c:v>0.763888888888889</c:v>
                </c:pt>
                <c:pt idx="85">
                  <c:v>0.764583333333334</c:v>
                </c:pt>
                <c:pt idx="86">
                  <c:v>0.765277777777778</c:v>
                </c:pt>
                <c:pt idx="87">
                  <c:v>0.765972222222222</c:v>
                </c:pt>
                <c:pt idx="88">
                  <c:v>0.766666666666667</c:v>
                </c:pt>
                <c:pt idx="89">
                  <c:v>0.767361111111111</c:v>
                </c:pt>
                <c:pt idx="90">
                  <c:v>0.768055555555556</c:v>
                </c:pt>
                <c:pt idx="91">
                  <c:v>0.76875</c:v>
                </c:pt>
                <c:pt idx="92">
                  <c:v>0.769444444444445</c:v>
                </c:pt>
                <c:pt idx="93">
                  <c:v>0.770138888888889</c:v>
                </c:pt>
                <c:pt idx="94">
                  <c:v>0.770833333333334</c:v>
                </c:pt>
                <c:pt idx="95">
                  <c:v>0.771527777777778</c:v>
                </c:pt>
                <c:pt idx="96">
                  <c:v>0.772222222222222</c:v>
                </c:pt>
                <c:pt idx="97">
                  <c:v>0.772916666666667</c:v>
                </c:pt>
                <c:pt idx="98">
                  <c:v>0.773611111111111</c:v>
                </c:pt>
                <c:pt idx="99">
                  <c:v>0.774305555555556</c:v>
                </c:pt>
                <c:pt idx="100">
                  <c:v>0.775</c:v>
                </c:pt>
                <c:pt idx="101">
                  <c:v>0.775694444444445</c:v>
                </c:pt>
                <c:pt idx="102">
                  <c:v>0.776388888888889</c:v>
                </c:pt>
                <c:pt idx="103">
                  <c:v>0.777083333333333</c:v>
                </c:pt>
                <c:pt idx="104">
                  <c:v>0.777777777777778</c:v>
                </c:pt>
                <c:pt idx="105">
                  <c:v>0.778472222222222</c:v>
                </c:pt>
                <c:pt idx="106">
                  <c:v>0.779166666666666</c:v>
                </c:pt>
                <c:pt idx="107">
                  <c:v>0.779861111111111</c:v>
                </c:pt>
                <c:pt idx="108">
                  <c:v>0.780555555555555</c:v>
                </c:pt>
                <c:pt idx="109">
                  <c:v>0.78125</c:v>
                </c:pt>
                <c:pt idx="110">
                  <c:v>0.781944444444445</c:v>
                </c:pt>
                <c:pt idx="111">
                  <c:v>0.782638888888889</c:v>
                </c:pt>
                <c:pt idx="112">
                  <c:v>0.783333333333333</c:v>
                </c:pt>
                <c:pt idx="113">
                  <c:v>0.784027777777778</c:v>
                </c:pt>
                <c:pt idx="114">
                  <c:v>0.784722222222222</c:v>
                </c:pt>
                <c:pt idx="115">
                  <c:v>0.785416666666666</c:v>
                </c:pt>
                <c:pt idx="116">
                  <c:v>0.786111111111111</c:v>
                </c:pt>
                <c:pt idx="117">
                  <c:v>0.786805555555556</c:v>
                </c:pt>
                <c:pt idx="118">
                  <c:v>0.7875</c:v>
                </c:pt>
                <c:pt idx="119">
                  <c:v>0.788194444444444</c:v>
                </c:pt>
                <c:pt idx="120">
                  <c:v>0.788888888888889</c:v>
                </c:pt>
                <c:pt idx="121">
                  <c:v>0.789583333333333</c:v>
                </c:pt>
                <c:pt idx="122">
                  <c:v>0.790277777777778</c:v>
                </c:pt>
                <c:pt idx="123">
                  <c:v>0.790972222222222</c:v>
                </c:pt>
                <c:pt idx="124">
                  <c:v>0.791666666666666</c:v>
                </c:pt>
                <c:pt idx="125">
                  <c:v>0.792361111111111</c:v>
                </c:pt>
                <c:pt idx="126">
                  <c:v>0.793055555555556</c:v>
                </c:pt>
                <c:pt idx="127">
                  <c:v>0.79375</c:v>
                </c:pt>
                <c:pt idx="128">
                  <c:v>0.794444444444444</c:v>
                </c:pt>
                <c:pt idx="129">
                  <c:v>0.795138888888889</c:v>
                </c:pt>
                <c:pt idx="130">
                  <c:v>0.795833333333333</c:v>
                </c:pt>
                <c:pt idx="131">
                  <c:v>0.796527777777778</c:v>
                </c:pt>
                <c:pt idx="132">
                  <c:v>0.797222222222222</c:v>
                </c:pt>
                <c:pt idx="133">
                  <c:v>0.797916666666666</c:v>
                </c:pt>
                <c:pt idx="134">
                  <c:v>0.798611111111111</c:v>
                </c:pt>
                <c:pt idx="135">
                  <c:v>0.799305555555556</c:v>
                </c:pt>
                <c:pt idx="136">
                  <c:v>0.8</c:v>
                </c:pt>
                <c:pt idx="137">
                  <c:v>0.800694444444445</c:v>
                </c:pt>
                <c:pt idx="138">
                  <c:v>0.801388888888889</c:v>
                </c:pt>
                <c:pt idx="139">
                  <c:v>0.802083333333333</c:v>
                </c:pt>
                <c:pt idx="140">
                  <c:v>0.802777777777778</c:v>
                </c:pt>
                <c:pt idx="141">
                  <c:v>0.803472222222222</c:v>
                </c:pt>
                <c:pt idx="142">
                  <c:v>0.804166666666666</c:v>
                </c:pt>
                <c:pt idx="143">
                  <c:v>0.804861111111111</c:v>
                </c:pt>
                <c:pt idx="144">
                  <c:v>0.805555555555555</c:v>
                </c:pt>
                <c:pt idx="145">
                  <c:v>0.80625</c:v>
                </c:pt>
                <c:pt idx="146">
                  <c:v>0.806944444444444</c:v>
                </c:pt>
                <c:pt idx="147">
                  <c:v>0.807638888888889</c:v>
                </c:pt>
                <c:pt idx="148">
                  <c:v>0.808333333333333</c:v>
                </c:pt>
                <c:pt idx="149">
                  <c:v>0.809027777777778</c:v>
                </c:pt>
                <c:pt idx="150">
                  <c:v>0.809722222222222</c:v>
                </c:pt>
                <c:pt idx="151">
                  <c:v>0.810416666666666</c:v>
                </c:pt>
                <c:pt idx="152">
                  <c:v>0.811111111111111</c:v>
                </c:pt>
                <c:pt idx="153">
                  <c:v>0.811805555555555</c:v>
                </c:pt>
                <c:pt idx="154">
                  <c:v>0.8125</c:v>
                </c:pt>
                <c:pt idx="155">
                  <c:v>0.813194444444444</c:v>
                </c:pt>
                <c:pt idx="156">
                  <c:v>0.813888888888889</c:v>
                </c:pt>
                <c:pt idx="157">
                  <c:v>0.814583333333333</c:v>
                </c:pt>
                <c:pt idx="158">
                  <c:v>0.815277777777778</c:v>
                </c:pt>
                <c:pt idx="159">
                  <c:v>0.815972222222222</c:v>
                </c:pt>
                <c:pt idx="160">
                  <c:v>0.816666666666666</c:v>
                </c:pt>
                <c:pt idx="161">
                  <c:v>0.817361111111111</c:v>
                </c:pt>
                <c:pt idx="162">
                  <c:v>0.818055555555555</c:v>
                </c:pt>
                <c:pt idx="163">
                  <c:v>0.81875</c:v>
                </c:pt>
                <c:pt idx="164">
                  <c:v>0.819444444444444</c:v>
                </c:pt>
                <c:pt idx="165">
                  <c:v>0.820138888888889</c:v>
                </c:pt>
                <c:pt idx="166">
                  <c:v>0.820833333333333</c:v>
                </c:pt>
                <c:pt idx="167">
                  <c:v>0.821527777777778</c:v>
                </c:pt>
                <c:pt idx="168">
                  <c:v>0.822222222222222</c:v>
                </c:pt>
                <c:pt idx="169">
                  <c:v>0.822916666666666</c:v>
                </c:pt>
                <c:pt idx="170">
                  <c:v>0.823611111111111</c:v>
                </c:pt>
                <c:pt idx="171">
                  <c:v>0.824305555555555</c:v>
                </c:pt>
                <c:pt idx="172">
                  <c:v>0.825</c:v>
                </c:pt>
                <c:pt idx="173">
                  <c:v>0.825694444444444</c:v>
                </c:pt>
                <c:pt idx="174">
                  <c:v>0.826388888888889</c:v>
                </c:pt>
                <c:pt idx="175">
                  <c:v>0.827083333333333</c:v>
                </c:pt>
                <c:pt idx="176">
                  <c:v>0.827777777777778</c:v>
                </c:pt>
                <c:pt idx="177">
                  <c:v>0.828472222222222</c:v>
                </c:pt>
                <c:pt idx="178">
                  <c:v>0.829166666666666</c:v>
                </c:pt>
                <c:pt idx="179">
                  <c:v>0.829861111111111</c:v>
                </c:pt>
                <c:pt idx="180">
                  <c:v>0.830555555555556</c:v>
                </c:pt>
                <c:pt idx="181">
                  <c:v>0.83125</c:v>
                </c:pt>
                <c:pt idx="182">
                  <c:v>0.831944444444444</c:v>
                </c:pt>
                <c:pt idx="183">
                  <c:v>0.832638888888889</c:v>
                </c:pt>
                <c:pt idx="184">
                  <c:v>0.833333333333333</c:v>
                </c:pt>
                <c:pt idx="185">
                  <c:v>0.834027777777778</c:v>
                </c:pt>
                <c:pt idx="186">
                  <c:v>0.834722222222222</c:v>
                </c:pt>
                <c:pt idx="187">
                  <c:v>0.835416666666666</c:v>
                </c:pt>
                <c:pt idx="188">
                  <c:v>0.836111111111111</c:v>
                </c:pt>
                <c:pt idx="189">
                  <c:v>0.836805555555555</c:v>
                </c:pt>
                <c:pt idx="190">
                  <c:v>0.8375</c:v>
                </c:pt>
                <c:pt idx="191">
                  <c:v>0.838194444444444</c:v>
                </c:pt>
                <c:pt idx="192">
                  <c:v>0.838888888888889</c:v>
                </c:pt>
                <c:pt idx="193">
                  <c:v>0.839583333333333</c:v>
                </c:pt>
                <c:pt idx="194">
                  <c:v>0.840277777777777</c:v>
                </c:pt>
                <c:pt idx="195">
                  <c:v>0.840972222222222</c:v>
                </c:pt>
                <c:pt idx="196">
                  <c:v>0.841666666666666</c:v>
                </c:pt>
                <c:pt idx="197">
                  <c:v>0.842361111111111</c:v>
                </c:pt>
                <c:pt idx="198">
                  <c:v>0.843055555555555</c:v>
                </c:pt>
                <c:pt idx="199">
                  <c:v>0.84375</c:v>
                </c:pt>
                <c:pt idx="200">
                  <c:v>0.844444444444444</c:v>
                </c:pt>
                <c:pt idx="201">
                  <c:v>0.845138888888889</c:v>
                </c:pt>
                <c:pt idx="202">
                  <c:v>0.845833333333333</c:v>
                </c:pt>
                <c:pt idx="203">
                  <c:v>0.846527777777777</c:v>
                </c:pt>
                <c:pt idx="204">
                  <c:v>0.847222222222222</c:v>
                </c:pt>
                <c:pt idx="205">
                  <c:v>0.847916666666666</c:v>
                </c:pt>
                <c:pt idx="206">
                  <c:v>0.848611111111111</c:v>
                </c:pt>
                <c:pt idx="207">
                  <c:v>0.849305555555555</c:v>
                </c:pt>
                <c:pt idx="208">
                  <c:v>0.85</c:v>
                </c:pt>
                <c:pt idx="209">
                  <c:v>0.850694444444444</c:v>
                </c:pt>
                <c:pt idx="210">
                  <c:v>0.851388888888889</c:v>
                </c:pt>
                <c:pt idx="211">
                  <c:v>0.852083333333333</c:v>
                </c:pt>
                <c:pt idx="212">
                  <c:v>0.852777777777778</c:v>
                </c:pt>
                <c:pt idx="213">
                  <c:v>0.853472222222221</c:v>
                </c:pt>
                <c:pt idx="214">
                  <c:v>0.854166666666666</c:v>
                </c:pt>
                <c:pt idx="215">
                  <c:v>0.854861111111111</c:v>
                </c:pt>
                <c:pt idx="216">
                  <c:v>0.855555555555555</c:v>
                </c:pt>
                <c:pt idx="217">
                  <c:v>0.85625</c:v>
                </c:pt>
                <c:pt idx="218">
                  <c:v>0.856944444444444</c:v>
                </c:pt>
                <c:pt idx="219">
                  <c:v>0.857638888888889</c:v>
                </c:pt>
                <c:pt idx="220">
                  <c:v>0.858333333333333</c:v>
                </c:pt>
                <c:pt idx="221">
                  <c:v>0.859027777777778</c:v>
                </c:pt>
                <c:pt idx="222">
                  <c:v>0.859722222222222</c:v>
                </c:pt>
                <c:pt idx="223">
                  <c:v>0.860416666666666</c:v>
                </c:pt>
                <c:pt idx="224">
                  <c:v>0.861111111111111</c:v>
                </c:pt>
                <c:pt idx="225">
                  <c:v>0.861805555555556</c:v>
                </c:pt>
                <c:pt idx="226">
                  <c:v>0.8625</c:v>
                </c:pt>
                <c:pt idx="227">
                  <c:v>0.863194444444444</c:v>
                </c:pt>
                <c:pt idx="228">
                  <c:v>0.863888888888889</c:v>
                </c:pt>
                <c:pt idx="229">
                  <c:v>0.864583333333333</c:v>
                </c:pt>
                <c:pt idx="230">
                  <c:v>0.865277777777778</c:v>
                </c:pt>
                <c:pt idx="231">
                  <c:v>0.865972222222222</c:v>
                </c:pt>
                <c:pt idx="232">
                  <c:v>0.866666666666666</c:v>
                </c:pt>
                <c:pt idx="233">
                  <c:v>0.867361111111111</c:v>
                </c:pt>
                <c:pt idx="234">
                  <c:v>0.868055555555555</c:v>
                </c:pt>
                <c:pt idx="235">
                  <c:v>0.86875</c:v>
                </c:pt>
                <c:pt idx="236">
                  <c:v>0.869444444444444</c:v>
                </c:pt>
                <c:pt idx="237">
                  <c:v>0.870138888888889</c:v>
                </c:pt>
                <c:pt idx="238">
                  <c:v>0.870833333333333</c:v>
                </c:pt>
                <c:pt idx="239">
                  <c:v>0.871527777777777</c:v>
                </c:pt>
                <c:pt idx="240">
                  <c:v>0.872222222222222</c:v>
                </c:pt>
                <c:pt idx="241">
                  <c:v>0.872916666666666</c:v>
                </c:pt>
                <c:pt idx="242">
                  <c:v>0.873611111111111</c:v>
                </c:pt>
                <c:pt idx="243">
                  <c:v>0.874305555555555</c:v>
                </c:pt>
                <c:pt idx="244">
                  <c:v>0.875</c:v>
                </c:pt>
                <c:pt idx="245">
                  <c:v>0.875694444444444</c:v>
                </c:pt>
                <c:pt idx="246">
                  <c:v>0.876388888888889</c:v>
                </c:pt>
                <c:pt idx="247">
                  <c:v>0.877083333333333</c:v>
                </c:pt>
                <c:pt idx="248">
                  <c:v>0.877777777777778</c:v>
                </c:pt>
                <c:pt idx="249">
                  <c:v>0.878472222222221</c:v>
                </c:pt>
                <c:pt idx="250">
                  <c:v>0.879166666666666</c:v>
                </c:pt>
                <c:pt idx="251">
                  <c:v>0.879861111111111</c:v>
                </c:pt>
                <c:pt idx="252">
                  <c:v>0.880555555555555</c:v>
                </c:pt>
                <c:pt idx="253">
                  <c:v>0.881249999999999</c:v>
                </c:pt>
                <c:pt idx="254">
                  <c:v>0.881944444444444</c:v>
                </c:pt>
                <c:pt idx="255">
                  <c:v>0.882638888888888</c:v>
                </c:pt>
                <c:pt idx="256">
                  <c:v>0.883333333333333</c:v>
                </c:pt>
                <c:pt idx="257">
                  <c:v>0.884027777777777</c:v>
                </c:pt>
                <c:pt idx="258">
                  <c:v>0.884722222222221</c:v>
                </c:pt>
                <c:pt idx="259">
                  <c:v>0.885416666666666</c:v>
                </c:pt>
                <c:pt idx="260">
                  <c:v>0.886111111111111</c:v>
                </c:pt>
                <c:pt idx="261">
                  <c:v>0.886805555555555</c:v>
                </c:pt>
                <c:pt idx="262">
                  <c:v>0.887499999999999</c:v>
                </c:pt>
                <c:pt idx="263">
                  <c:v>0.888194444444444</c:v>
                </c:pt>
                <c:pt idx="264">
                  <c:v>0.888888888888888</c:v>
                </c:pt>
                <c:pt idx="265">
                  <c:v>0.889583333333333</c:v>
                </c:pt>
                <c:pt idx="266">
                  <c:v>0.890277777777777</c:v>
                </c:pt>
                <c:pt idx="267">
                  <c:v>0.890972222222221</c:v>
                </c:pt>
                <c:pt idx="268">
                  <c:v>0.891666666666666</c:v>
                </c:pt>
                <c:pt idx="269">
                  <c:v>0.892361111111111</c:v>
                </c:pt>
                <c:pt idx="270">
                  <c:v>0.893055555555555</c:v>
                </c:pt>
                <c:pt idx="271">
                  <c:v>0.89375</c:v>
                </c:pt>
                <c:pt idx="272">
                  <c:v>0.894444444444444</c:v>
                </c:pt>
                <c:pt idx="273">
                  <c:v>0.895138888888888</c:v>
                </c:pt>
                <c:pt idx="274">
                  <c:v>0.895833333333333</c:v>
                </c:pt>
                <c:pt idx="275">
                  <c:v>0.896527777777777</c:v>
                </c:pt>
                <c:pt idx="276">
                  <c:v>0.897222222222222</c:v>
                </c:pt>
                <c:pt idx="277">
                  <c:v>0.897916666666666</c:v>
                </c:pt>
                <c:pt idx="278">
                  <c:v>0.898611111111111</c:v>
                </c:pt>
                <c:pt idx="279">
                  <c:v>0.899305555555555</c:v>
                </c:pt>
                <c:pt idx="280">
                  <c:v>0.9</c:v>
                </c:pt>
                <c:pt idx="281">
                  <c:v>0.900694444444444</c:v>
                </c:pt>
                <c:pt idx="282">
                  <c:v>0.901388888888888</c:v>
                </c:pt>
                <c:pt idx="283">
                  <c:v>0.902083333333333</c:v>
                </c:pt>
                <c:pt idx="284">
                  <c:v>0.902777777777777</c:v>
                </c:pt>
                <c:pt idx="285">
                  <c:v>0.903472222222222</c:v>
                </c:pt>
                <c:pt idx="286">
                  <c:v>0.904166666666666</c:v>
                </c:pt>
                <c:pt idx="287">
                  <c:v>0.90486111111111</c:v>
                </c:pt>
                <c:pt idx="288">
                  <c:v>0.905555555555555</c:v>
                </c:pt>
                <c:pt idx="289">
                  <c:v>0.906249999999999</c:v>
                </c:pt>
                <c:pt idx="290">
                  <c:v>0.906944444444444</c:v>
                </c:pt>
                <c:pt idx="291">
                  <c:v>0.907638888888888</c:v>
                </c:pt>
                <c:pt idx="292">
                  <c:v>0.908333333333333</c:v>
                </c:pt>
                <c:pt idx="293">
                  <c:v>0.909027777777777</c:v>
                </c:pt>
                <c:pt idx="294">
                  <c:v>0.909722222222222</c:v>
                </c:pt>
                <c:pt idx="295">
                  <c:v>0.910416666666666</c:v>
                </c:pt>
                <c:pt idx="296">
                  <c:v>0.91111111111111</c:v>
                </c:pt>
                <c:pt idx="297">
                  <c:v>0.911805555555555</c:v>
                </c:pt>
                <c:pt idx="298">
                  <c:v>0.912499999999999</c:v>
                </c:pt>
                <c:pt idx="299">
                  <c:v>0.913194444444443</c:v>
                </c:pt>
                <c:pt idx="300">
                  <c:v>0.913888888888888</c:v>
                </c:pt>
                <c:pt idx="301">
                  <c:v>0.914583333333333</c:v>
                </c:pt>
                <c:pt idx="302">
                  <c:v>0.915277777777777</c:v>
                </c:pt>
                <c:pt idx="303">
                  <c:v>0.915972222222222</c:v>
                </c:pt>
                <c:pt idx="304">
                  <c:v>0.916666666666666</c:v>
                </c:pt>
                <c:pt idx="305">
                  <c:v>0.917361111111111</c:v>
                </c:pt>
                <c:pt idx="306">
                  <c:v>0.918055555555555</c:v>
                </c:pt>
                <c:pt idx="307">
                  <c:v>0.91875</c:v>
                </c:pt>
                <c:pt idx="308">
                  <c:v>0.919444444444444</c:v>
                </c:pt>
                <c:pt idx="309">
                  <c:v>0.920138888888888</c:v>
                </c:pt>
                <c:pt idx="310">
                  <c:v>0.920833333333333</c:v>
                </c:pt>
                <c:pt idx="311">
                  <c:v>0.921527777777777</c:v>
                </c:pt>
                <c:pt idx="312">
                  <c:v>0.922222222222222</c:v>
                </c:pt>
                <c:pt idx="313">
                  <c:v>0.922916666666666</c:v>
                </c:pt>
                <c:pt idx="314">
                  <c:v>0.923611111111111</c:v>
                </c:pt>
                <c:pt idx="315">
                  <c:v>0.924305555555555</c:v>
                </c:pt>
                <c:pt idx="316">
                  <c:v>0.925</c:v>
                </c:pt>
                <c:pt idx="317">
                  <c:v>0.925694444444444</c:v>
                </c:pt>
                <c:pt idx="318">
                  <c:v>0.926388888888888</c:v>
                </c:pt>
                <c:pt idx="319">
                  <c:v>0.927083333333333</c:v>
                </c:pt>
                <c:pt idx="320">
                  <c:v>0.927777777777777</c:v>
                </c:pt>
                <c:pt idx="321">
                  <c:v>0.928472222222221</c:v>
                </c:pt>
                <c:pt idx="322">
                  <c:v>0.929166666666666</c:v>
                </c:pt>
                <c:pt idx="323">
                  <c:v>0.92986111111111</c:v>
                </c:pt>
                <c:pt idx="324">
                  <c:v>0.930555555555555</c:v>
                </c:pt>
                <c:pt idx="325">
                  <c:v>0.931249999999999</c:v>
                </c:pt>
                <c:pt idx="326">
                  <c:v>0.931944444444444</c:v>
                </c:pt>
                <c:pt idx="327">
                  <c:v>0.932638888888888</c:v>
                </c:pt>
                <c:pt idx="328">
                  <c:v>0.933333333333333</c:v>
                </c:pt>
                <c:pt idx="329">
                  <c:v>0.934027777777777</c:v>
                </c:pt>
                <c:pt idx="330">
                  <c:v>0.934722222222221</c:v>
                </c:pt>
                <c:pt idx="331">
                  <c:v>0.935416666666666</c:v>
                </c:pt>
                <c:pt idx="332">
                  <c:v>0.93611111111111</c:v>
                </c:pt>
                <c:pt idx="333">
                  <c:v>0.936805555555555</c:v>
                </c:pt>
                <c:pt idx="334">
                  <c:v>0.937499999999999</c:v>
                </c:pt>
                <c:pt idx="335">
                  <c:v>0.938194444444444</c:v>
                </c:pt>
                <c:pt idx="336">
                  <c:v>0.938888888888888</c:v>
                </c:pt>
                <c:pt idx="337">
                  <c:v>0.939583333333333</c:v>
                </c:pt>
                <c:pt idx="338">
                  <c:v>0.940277777777777</c:v>
                </c:pt>
                <c:pt idx="339">
                  <c:v>0.940972222222221</c:v>
                </c:pt>
                <c:pt idx="340">
                  <c:v>0.941666666666666</c:v>
                </c:pt>
                <c:pt idx="341">
                  <c:v>0.94236111111111</c:v>
                </c:pt>
                <c:pt idx="342">
                  <c:v>0.943055555555555</c:v>
                </c:pt>
                <c:pt idx="343">
                  <c:v>0.943749999999999</c:v>
                </c:pt>
                <c:pt idx="344">
                  <c:v>0.944444444444444</c:v>
                </c:pt>
                <c:pt idx="345">
                  <c:v>0.945138888888888</c:v>
                </c:pt>
                <c:pt idx="346">
                  <c:v>0.945833333333333</c:v>
                </c:pt>
                <c:pt idx="347">
                  <c:v>0.946527777777777</c:v>
                </c:pt>
                <c:pt idx="348">
                  <c:v>0.947222222222221</c:v>
                </c:pt>
                <c:pt idx="349">
                  <c:v>0.947916666666666</c:v>
                </c:pt>
                <c:pt idx="350">
                  <c:v>0.948611111111111</c:v>
                </c:pt>
                <c:pt idx="351">
                  <c:v>0.949305555555555</c:v>
                </c:pt>
                <c:pt idx="352">
                  <c:v>0.949999999999999</c:v>
                </c:pt>
                <c:pt idx="353">
                  <c:v>0.950694444444444</c:v>
                </c:pt>
                <c:pt idx="354">
                  <c:v>0.951388888888888</c:v>
                </c:pt>
                <c:pt idx="355">
                  <c:v>0.952083333333333</c:v>
                </c:pt>
                <c:pt idx="356">
                  <c:v>0.952777777777777</c:v>
                </c:pt>
                <c:pt idx="357">
                  <c:v>0.953472222222221</c:v>
                </c:pt>
                <c:pt idx="358">
                  <c:v>0.954166666666666</c:v>
                </c:pt>
                <c:pt idx="359">
                  <c:v>0.954861111111111</c:v>
                </c:pt>
                <c:pt idx="360">
                  <c:v>0.955555555555555</c:v>
                </c:pt>
                <c:pt idx="361">
                  <c:v>0.956249999999999</c:v>
                </c:pt>
                <c:pt idx="362">
                  <c:v>0.956944444444444</c:v>
                </c:pt>
                <c:pt idx="363">
                  <c:v>0.957638888888888</c:v>
                </c:pt>
                <c:pt idx="364">
                  <c:v>0.958333333333333</c:v>
                </c:pt>
                <c:pt idx="365">
                  <c:v>0.959027777777777</c:v>
                </c:pt>
                <c:pt idx="366">
                  <c:v>0.959722222222222</c:v>
                </c:pt>
                <c:pt idx="367">
                  <c:v>0.960416666666666</c:v>
                </c:pt>
                <c:pt idx="368">
                  <c:v>0.96111111111111</c:v>
                </c:pt>
                <c:pt idx="369">
                  <c:v>0.961805555555555</c:v>
                </c:pt>
                <c:pt idx="370">
                  <c:v>0.962499999999999</c:v>
                </c:pt>
                <c:pt idx="371">
                  <c:v>0.963194444444444</c:v>
                </c:pt>
                <c:pt idx="372">
                  <c:v>0.963888888888888</c:v>
                </c:pt>
                <c:pt idx="373">
                  <c:v>0.964583333333333</c:v>
                </c:pt>
                <c:pt idx="374">
                  <c:v>0.965277777777777</c:v>
                </c:pt>
                <c:pt idx="375">
                  <c:v>0.965972222222221</c:v>
                </c:pt>
                <c:pt idx="376">
                  <c:v>0.966666666666666</c:v>
                </c:pt>
                <c:pt idx="377">
                  <c:v>0.96736111111111</c:v>
                </c:pt>
                <c:pt idx="378">
                  <c:v>0.968055555555555</c:v>
                </c:pt>
                <c:pt idx="379">
                  <c:v>0.968749999999999</c:v>
                </c:pt>
                <c:pt idx="380">
                  <c:v>0.969444444444444</c:v>
                </c:pt>
                <c:pt idx="381">
                  <c:v>0.970138888888888</c:v>
                </c:pt>
                <c:pt idx="382">
                  <c:v>0.970833333333333</c:v>
                </c:pt>
                <c:pt idx="383">
                  <c:v>0.971527777777777</c:v>
                </c:pt>
                <c:pt idx="384">
                  <c:v>0.972222222222221</c:v>
                </c:pt>
                <c:pt idx="385">
                  <c:v>0.972916666666666</c:v>
                </c:pt>
                <c:pt idx="386">
                  <c:v>0.97361111111111</c:v>
                </c:pt>
                <c:pt idx="387">
                  <c:v>0.974305555555555</c:v>
                </c:pt>
                <c:pt idx="388">
                  <c:v>0.974999999999999</c:v>
                </c:pt>
                <c:pt idx="389">
                  <c:v>0.975694444444444</c:v>
                </c:pt>
                <c:pt idx="390">
                  <c:v>0.976388888888888</c:v>
                </c:pt>
                <c:pt idx="391">
                  <c:v>0.977083333333333</c:v>
                </c:pt>
                <c:pt idx="392">
                  <c:v>0.977777777777777</c:v>
                </c:pt>
                <c:pt idx="393">
                  <c:v>0.978472222222221</c:v>
                </c:pt>
                <c:pt idx="394">
                  <c:v>0.979166666666666</c:v>
                </c:pt>
                <c:pt idx="395">
                  <c:v>0.979861111111111</c:v>
                </c:pt>
                <c:pt idx="396">
                  <c:v>0.980555555555555</c:v>
                </c:pt>
                <c:pt idx="397">
                  <c:v>0.981249999999999</c:v>
                </c:pt>
                <c:pt idx="398">
                  <c:v>0.981944444444444</c:v>
                </c:pt>
                <c:pt idx="399">
                  <c:v>0.982638888888888</c:v>
                </c:pt>
                <c:pt idx="400">
                  <c:v>0.983333333333333</c:v>
                </c:pt>
                <c:pt idx="401">
                  <c:v>0.984027777777777</c:v>
                </c:pt>
                <c:pt idx="402">
                  <c:v>0.984722222222221</c:v>
                </c:pt>
                <c:pt idx="403">
                  <c:v>0.985416666666665</c:v>
                </c:pt>
                <c:pt idx="404">
                  <c:v>0.98611111111111</c:v>
                </c:pt>
                <c:pt idx="405">
                  <c:v>0.986805555555555</c:v>
                </c:pt>
                <c:pt idx="406">
                  <c:v>0.987499999999999</c:v>
                </c:pt>
                <c:pt idx="407">
                  <c:v>0.988194444444444</c:v>
                </c:pt>
                <c:pt idx="408">
                  <c:v>0.988888888888888</c:v>
                </c:pt>
                <c:pt idx="409">
                  <c:v>0.989583333333333</c:v>
                </c:pt>
                <c:pt idx="410">
                  <c:v>0.990277777777777</c:v>
                </c:pt>
                <c:pt idx="411">
                  <c:v>0.990972222222221</c:v>
                </c:pt>
                <c:pt idx="412">
                  <c:v>0.991666666666666</c:v>
                </c:pt>
                <c:pt idx="413">
                  <c:v>0.99236111111111</c:v>
                </c:pt>
                <c:pt idx="414">
                  <c:v>0.993055555555555</c:v>
                </c:pt>
                <c:pt idx="415">
                  <c:v>0.993749999999999</c:v>
                </c:pt>
                <c:pt idx="416">
                  <c:v>0.994444444444444</c:v>
                </c:pt>
                <c:pt idx="417">
                  <c:v>0.995138888888888</c:v>
                </c:pt>
                <c:pt idx="418">
                  <c:v>0.995833333333333</c:v>
                </c:pt>
                <c:pt idx="419">
                  <c:v>0.996527777777776</c:v>
                </c:pt>
                <c:pt idx="420">
                  <c:v>0.997222222222221</c:v>
                </c:pt>
                <c:pt idx="421">
                  <c:v>0.997916666666666</c:v>
                </c:pt>
                <c:pt idx="422">
                  <c:v>0.99861111111111</c:v>
                </c:pt>
                <c:pt idx="423">
                  <c:v>0.999305555555555</c:v>
                </c:pt>
                <c:pt idx="424">
                  <c:v>0.999999999999999</c:v>
                </c:pt>
                <c:pt idx="425">
                  <c:v>1.00069444444444</c:v>
                </c:pt>
                <c:pt idx="426">
                  <c:v>1.00138888888889</c:v>
                </c:pt>
                <c:pt idx="427">
                  <c:v>1.00208333333333</c:v>
                </c:pt>
                <c:pt idx="428">
                  <c:v>1.00277777777778</c:v>
                </c:pt>
                <c:pt idx="429">
                  <c:v>1.00347222222222</c:v>
                </c:pt>
                <c:pt idx="430">
                  <c:v>1.00416666666667</c:v>
                </c:pt>
                <c:pt idx="431">
                  <c:v>1.00486111111111</c:v>
                </c:pt>
                <c:pt idx="432">
                  <c:v>1.00555555555556</c:v>
                </c:pt>
                <c:pt idx="433">
                  <c:v>1.00625</c:v>
                </c:pt>
                <c:pt idx="434">
                  <c:v>1.00694444444444</c:v>
                </c:pt>
                <c:pt idx="435">
                  <c:v>1.00763888888889</c:v>
                </c:pt>
                <c:pt idx="436">
                  <c:v>1.00833333333333</c:v>
                </c:pt>
                <c:pt idx="437">
                  <c:v>1.00902777777778</c:v>
                </c:pt>
                <c:pt idx="438">
                  <c:v>1.00972222222222</c:v>
                </c:pt>
                <c:pt idx="439">
                  <c:v>1.01041666666667</c:v>
                </c:pt>
                <c:pt idx="440">
                  <c:v>1.01111111111111</c:v>
                </c:pt>
                <c:pt idx="441">
                  <c:v>1.01180555555556</c:v>
                </c:pt>
                <c:pt idx="442">
                  <c:v>1.0125</c:v>
                </c:pt>
                <c:pt idx="443">
                  <c:v>1.01319444444445</c:v>
                </c:pt>
                <c:pt idx="444">
                  <c:v>1.01388888888889</c:v>
                </c:pt>
                <c:pt idx="445">
                  <c:v>1.01458333333333</c:v>
                </c:pt>
                <c:pt idx="446">
                  <c:v>1.01527777777778</c:v>
                </c:pt>
                <c:pt idx="447">
                  <c:v>1.01597222222222</c:v>
                </c:pt>
                <c:pt idx="448">
                  <c:v>1.01666666666667</c:v>
                </c:pt>
                <c:pt idx="449">
                  <c:v>1.01736111111111</c:v>
                </c:pt>
                <c:pt idx="450">
                  <c:v>1.01805555555556</c:v>
                </c:pt>
                <c:pt idx="451">
                  <c:v>1.01875</c:v>
                </c:pt>
                <c:pt idx="452">
                  <c:v>1.01944444444445</c:v>
                </c:pt>
                <c:pt idx="453">
                  <c:v>1.02013888888889</c:v>
                </c:pt>
                <c:pt idx="454">
                  <c:v>1.02083333333334</c:v>
                </c:pt>
                <c:pt idx="455">
                  <c:v>1.02152777777778</c:v>
                </c:pt>
                <c:pt idx="456">
                  <c:v>1.02222222222222</c:v>
                </c:pt>
                <c:pt idx="457">
                  <c:v>1.02291666666667</c:v>
                </c:pt>
                <c:pt idx="458">
                  <c:v>1.02361111111111</c:v>
                </c:pt>
                <c:pt idx="459">
                  <c:v>1.02430555555556</c:v>
                </c:pt>
                <c:pt idx="460">
                  <c:v>1.025</c:v>
                </c:pt>
                <c:pt idx="461">
                  <c:v>1.02569444444445</c:v>
                </c:pt>
                <c:pt idx="462">
                  <c:v>1.02638888888889</c:v>
                </c:pt>
                <c:pt idx="463">
                  <c:v>1.02708333333334</c:v>
                </c:pt>
                <c:pt idx="464">
                  <c:v>1.02777777777778</c:v>
                </c:pt>
                <c:pt idx="465">
                  <c:v>1.02847222222223</c:v>
                </c:pt>
                <c:pt idx="466">
                  <c:v>1.02916666666667</c:v>
                </c:pt>
                <c:pt idx="467">
                  <c:v>1.02986111111111</c:v>
                </c:pt>
                <c:pt idx="468">
                  <c:v>1.03055555555556</c:v>
                </c:pt>
                <c:pt idx="469">
                  <c:v>1.03125</c:v>
                </c:pt>
                <c:pt idx="470">
                  <c:v>1.03194444444445</c:v>
                </c:pt>
                <c:pt idx="471">
                  <c:v>1.03263888888889</c:v>
                </c:pt>
                <c:pt idx="472">
                  <c:v>1.03333333333334</c:v>
                </c:pt>
                <c:pt idx="473">
                  <c:v>1.03402777777778</c:v>
                </c:pt>
                <c:pt idx="474">
                  <c:v>1.03472222222223</c:v>
                </c:pt>
                <c:pt idx="475">
                  <c:v>1.03541666666667</c:v>
                </c:pt>
                <c:pt idx="476">
                  <c:v>1.03611111111112</c:v>
                </c:pt>
                <c:pt idx="477">
                  <c:v>1.03680555555556</c:v>
                </c:pt>
                <c:pt idx="478">
                  <c:v>1.0375</c:v>
                </c:pt>
                <c:pt idx="479">
                  <c:v>1.03819444444445</c:v>
                </c:pt>
                <c:pt idx="480">
                  <c:v>1.03888888888889</c:v>
                </c:pt>
                <c:pt idx="481">
                  <c:v>1.03958333333334</c:v>
                </c:pt>
                <c:pt idx="482">
                  <c:v>1.04027777777778</c:v>
                </c:pt>
                <c:pt idx="483">
                  <c:v>1.04097222222223</c:v>
                </c:pt>
                <c:pt idx="484">
                  <c:v>1.04166666666667</c:v>
                </c:pt>
                <c:pt idx="485">
                  <c:v>1.04236111111112</c:v>
                </c:pt>
                <c:pt idx="486">
                  <c:v>1.04305555555556</c:v>
                </c:pt>
                <c:pt idx="487">
                  <c:v>1.04375000000001</c:v>
                </c:pt>
                <c:pt idx="488">
                  <c:v>1.04444444444445</c:v>
                </c:pt>
                <c:pt idx="489">
                  <c:v>1.04513888888889</c:v>
                </c:pt>
                <c:pt idx="490">
                  <c:v>1.04583333333334</c:v>
                </c:pt>
                <c:pt idx="491">
                  <c:v>1.04652777777778</c:v>
                </c:pt>
                <c:pt idx="492">
                  <c:v>1.04722222222223</c:v>
                </c:pt>
                <c:pt idx="493">
                  <c:v>1.04791666666667</c:v>
                </c:pt>
                <c:pt idx="494">
                  <c:v>1.04861111111112</c:v>
                </c:pt>
                <c:pt idx="495">
                  <c:v>1.04930555555556</c:v>
                </c:pt>
                <c:pt idx="496">
                  <c:v>1.05000000000001</c:v>
                </c:pt>
                <c:pt idx="497">
                  <c:v>1.05069444444445</c:v>
                </c:pt>
                <c:pt idx="498">
                  <c:v>1.0513888888889</c:v>
                </c:pt>
                <c:pt idx="499">
                  <c:v>1.05208333333334</c:v>
                </c:pt>
                <c:pt idx="500">
                  <c:v>1.05277777777779</c:v>
                </c:pt>
                <c:pt idx="501">
                  <c:v>1.05347222222223</c:v>
                </c:pt>
                <c:pt idx="502">
                  <c:v>1.05416666666667</c:v>
                </c:pt>
                <c:pt idx="503">
                  <c:v>1.05486111111112</c:v>
                </c:pt>
                <c:pt idx="504">
                  <c:v>1.05555555555556</c:v>
                </c:pt>
                <c:pt idx="505">
                  <c:v>1.05625000000001</c:v>
                </c:pt>
                <c:pt idx="506">
                  <c:v>1.05694444444445</c:v>
                </c:pt>
                <c:pt idx="507">
                  <c:v>1.0576388888889</c:v>
                </c:pt>
                <c:pt idx="508">
                  <c:v>1.05833333333334</c:v>
                </c:pt>
                <c:pt idx="509">
                  <c:v>1.05902777777779</c:v>
                </c:pt>
                <c:pt idx="510">
                  <c:v>1.05972222222223</c:v>
                </c:pt>
                <c:pt idx="511">
                  <c:v>1.06041666666668</c:v>
                </c:pt>
                <c:pt idx="512">
                  <c:v>1.06111111111112</c:v>
                </c:pt>
                <c:pt idx="513">
                  <c:v>1.06180555555556</c:v>
                </c:pt>
                <c:pt idx="514">
                  <c:v>1.06250000000001</c:v>
                </c:pt>
                <c:pt idx="515">
                  <c:v>1.06319444444445</c:v>
                </c:pt>
                <c:pt idx="516">
                  <c:v>1.0638888888889</c:v>
                </c:pt>
                <c:pt idx="517">
                  <c:v>1.06458333333334</c:v>
                </c:pt>
                <c:pt idx="518">
                  <c:v>1.06527777777779</c:v>
                </c:pt>
                <c:pt idx="519">
                  <c:v>1.06597222222223</c:v>
                </c:pt>
                <c:pt idx="520">
                  <c:v>1.06666666666668</c:v>
                </c:pt>
                <c:pt idx="521">
                  <c:v>1.06736111111112</c:v>
                </c:pt>
                <c:pt idx="522">
                  <c:v>1.06805555555557</c:v>
                </c:pt>
                <c:pt idx="523">
                  <c:v>1.06875000000001</c:v>
                </c:pt>
                <c:pt idx="524">
                  <c:v>1.06944444444445</c:v>
                </c:pt>
                <c:pt idx="525">
                  <c:v>1.0701388888889</c:v>
                </c:pt>
                <c:pt idx="526">
                  <c:v>1.07083333333334</c:v>
                </c:pt>
                <c:pt idx="527">
                  <c:v>1.07152777777779</c:v>
                </c:pt>
                <c:pt idx="528">
                  <c:v>1.07222222222223</c:v>
                </c:pt>
                <c:pt idx="529">
                  <c:v>1.07291666666668</c:v>
                </c:pt>
                <c:pt idx="530">
                  <c:v>1.07361111111112</c:v>
                </c:pt>
                <c:pt idx="531">
                  <c:v>1.07430555555557</c:v>
                </c:pt>
                <c:pt idx="532">
                  <c:v>1.07500000000001</c:v>
                </c:pt>
                <c:pt idx="533">
                  <c:v>1.07569444444445</c:v>
                </c:pt>
                <c:pt idx="534">
                  <c:v>1.0763888888889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535"/>
                <c:pt idx="0">
                  <c:v>26.38</c:v>
                </c:pt>
                <c:pt idx="1">
                  <c:v>26.4</c:v>
                </c:pt>
                <c:pt idx="2">
                  <c:v>26.41</c:v>
                </c:pt>
                <c:pt idx="3">
                  <c:v>26.41</c:v>
                </c:pt>
                <c:pt idx="4">
                  <c:v>26.4</c:v>
                </c:pt>
                <c:pt idx="5">
                  <c:v>26.39</c:v>
                </c:pt>
                <c:pt idx="6">
                  <c:v>26.38</c:v>
                </c:pt>
                <c:pt idx="7">
                  <c:v>26.38</c:v>
                </c:pt>
                <c:pt idx="8">
                  <c:v>26.37</c:v>
                </c:pt>
                <c:pt idx="9">
                  <c:v>26.36</c:v>
                </c:pt>
                <c:pt idx="10">
                  <c:v>26.36</c:v>
                </c:pt>
                <c:pt idx="11">
                  <c:v>26.35</c:v>
                </c:pt>
                <c:pt idx="12">
                  <c:v>26.33</c:v>
                </c:pt>
                <c:pt idx="13">
                  <c:v>26.33</c:v>
                </c:pt>
                <c:pt idx="14">
                  <c:v>26.33</c:v>
                </c:pt>
                <c:pt idx="15">
                  <c:v>26.32</c:v>
                </c:pt>
                <c:pt idx="16">
                  <c:v>26.32</c:v>
                </c:pt>
                <c:pt idx="17">
                  <c:v>26.31</c:v>
                </c:pt>
                <c:pt idx="18">
                  <c:v>26.3</c:v>
                </c:pt>
                <c:pt idx="19">
                  <c:v>26.28</c:v>
                </c:pt>
                <c:pt idx="20">
                  <c:v>26.27</c:v>
                </c:pt>
                <c:pt idx="21">
                  <c:v>26.28</c:v>
                </c:pt>
                <c:pt idx="22">
                  <c:v>26.26</c:v>
                </c:pt>
                <c:pt idx="23">
                  <c:v>26.22</c:v>
                </c:pt>
                <c:pt idx="24">
                  <c:v>26.16</c:v>
                </c:pt>
                <c:pt idx="25">
                  <c:v>26.12</c:v>
                </c:pt>
                <c:pt idx="26">
                  <c:v>26.09</c:v>
                </c:pt>
                <c:pt idx="27">
                  <c:v>26.07</c:v>
                </c:pt>
                <c:pt idx="28">
                  <c:v>26.04</c:v>
                </c:pt>
                <c:pt idx="29">
                  <c:v>26.01</c:v>
                </c:pt>
                <c:pt idx="30">
                  <c:v>26</c:v>
                </c:pt>
                <c:pt idx="31">
                  <c:v>25.98</c:v>
                </c:pt>
                <c:pt idx="32">
                  <c:v>25.96</c:v>
                </c:pt>
                <c:pt idx="33">
                  <c:v>25.94</c:v>
                </c:pt>
                <c:pt idx="34">
                  <c:v>25.92</c:v>
                </c:pt>
                <c:pt idx="35">
                  <c:v>25.9</c:v>
                </c:pt>
                <c:pt idx="36">
                  <c:v>25.88</c:v>
                </c:pt>
                <c:pt idx="37">
                  <c:v>25.86</c:v>
                </c:pt>
                <c:pt idx="38">
                  <c:v>25.82</c:v>
                </c:pt>
                <c:pt idx="39">
                  <c:v>25.81</c:v>
                </c:pt>
                <c:pt idx="40">
                  <c:v>25.79</c:v>
                </c:pt>
                <c:pt idx="41">
                  <c:v>25.79</c:v>
                </c:pt>
                <c:pt idx="42">
                  <c:v>25.79</c:v>
                </c:pt>
                <c:pt idx="43">
                  <c:v>25.79</c:v>
                </c:pt>
                <c:pt idx="44">
                  <c:v>25.78</c:v>
                </c:pt>
                <c:pt idx="45">
                  <c:v>25.77</c:v>
                </c:pt>
                <c:pt idx="46">
                  <c:v>25.76</c:v>
                </c:pt>
                <c:pt idx="47">
                  <c:v>25.74</c:v>
                </c:pt>
                <c:pt idx="48">
                  <c:v>25.73</c:v>
                </c:pt>
                <c:pt idx="49">
                  <c:v>25.72</c:v>
                </c:pt>
                <c:pt idx="50">
                  <c:v>25.71</c:v>
                </c:pt>
                <c:pt idx="51">
                  <c:v>25.71</c:v>
                </c:pt>
                <c:pt idx="52">
                  <c:v>25.7</c:v>
                </c:pt>
                <c:pt idx="53">
                  <c:v>25.71</c:v>
                </c:pt>
                <c:pt idx="54">
                  <c:v>25.71</c:v>
                </c:pt>
                <c:pt idx="55">
                  <c:v>25.7</c:v>
                </c:pt>
                <c:pt idx="56">
                  <c:v>25.69</c:v>
                </c:pt>
                <c:pt idx="57">
                  <c:v>25.67</c:v>
                </c:pt>
                <c:pt idx="58">
                  <c:v>25.65</c:v>
                </c:pt>
                <c:pt idx="59">
                  <c:v>25.64</c:v>
                </c:pt>
                <c:pt idx="60">
                  <c:v>25.62</c:v>
                </c:pt>
                <c:pt idx="61">
                  <c:v>25.6</c:v>
                </c:pt>
                <c:pt idx="62">
                  <c:v>25.59</c:v>
                </c:pt>
                <c:pt idx="63">
                  <c:v>25.59</c:v>
                </c:pt>
                <c:pt idx="64">
                  <c:v>25.58</c:v>
                </c:pt>
                <c:pt idx="65">
                  <c:v>25.57</c:v>
                </c:pt>
                <c:pt idx="66">
                  <c:v>25.57</c:v>
                </c:pt>
                <c:pt idx="67">
                  <c:v>25.56</c:v>
                </c:pt>
                <c:pt idx="68">
                  <c:v>25.55</c:v>
                </c:pt>
                <c:pt idx="69">
                  <c:v>25.54</c:v>
                </c:pt>
                <c:pt idx="70">
                  <c:v>25.54</c:v>
                </c:pt>
                <c:pt idx="71">
                  <c:v>25.53</c:v>
                </c:pt>
                <c:pt idx="72">
                  <c:v>25.53</c:v>
                </c:pt>
                <c:pt idx="73">
                  <c:v>25.53</c:v>
                </c:pt>
                <c:pt idx="74">
                  <c:v>25.53</c:v>
                </c:pt>
                <c:pt idx="75">
                  <c:v>25.53</c:v>
                </c:pt>
                <c:pt idx="76">
                  <c:v>25.53</c:v>
                </c:pt>
                <c:pt idx="77">
                  <c:v>25.54</c:v>
                </c:pt>
                <c:pt idx="78">
                  <c:v>25.55</c:v>
                </c:pt>
                <c:pt idx="79">
                  <c:v>25.56</c:v>
                </c:pt>
                <c:pt idx="80">
                  <c:v>25.57</c:v>
                </c:pt>
                <c:pt idx="81">
                  <c:v>25.57</c:v>
                </c:pt>
                <c:pt idx="82">
                  <c:v>25.57</c:v>
                </c:pt>
                <c:pt idx="83">
                  <c:v>25.57</c:v>
                </c:pt>
                <c:pt idx="84">
                  <c:v>25.58</c:v>
                </c:pt>
                <c:pt idx="85">
                  <c:v>25.59</c:v>
                </c:pt>
                <c:pt idx="86">
                  <c:v>25.6</c:v>
                </c:pt>
                <c:pt idx="87">
                  <c:v>25.62</c:v>
                </c:pt>
                <c:pt idx="88">
                  <c:v>25.62</c:v>
                </c:pt>
                <c:pt idx="89">
                  <c:v>25.63</c:v>
                </c:pt>
                <c:pt idx="90">
                  <c:v>25.65</c:v>
                </c:pt>
                <c:pt idx="91">
                  <c:v>25.66</c:v>
                </c:pt>
                <c:pt idx="92">
                  <c:v>25.68</c:v>
                </c:pt>
                <c:pt idx="93">
                  <c:v>25.7</c:v>
                </c:pt>
                <c:pt idx="94">
                  <c:v>25.72</c:v>
                </c:pt>
                <c:pt idx="95">
                  <c:v>25.75</c:v>
                </c:pt>
                <c:pt idx="96">
                  <c:v>25.76</c:v>
                </c:pt>
                <c:pt idx="97">
                  <c:v>25.78</c:v>
                </c:pt>
                <c:pt idx="98">
                  <c:v>25.8</c:v>
                </c:pt>
                <c:pt idx="99">
                  <c:v>25.81</c:v>
                </c:pt>
                <c:pt idx="100">
                  <c:v>25.83</c:v>
                </c:pt>
                <c:pt idx="101">
                  <c:v>25.85</c:v>
                </c:pt>
                <c:pt idx="102">
                  <c:v>25.87</c:v>
                </c:pt>
                <c:pt idx="103">
                  <c:v>25.88</c:v>
                </c:pt>
                <c:pt idx="104">
                  <c:v>25.9</c:v>
                </c:pt>
                <c:pt idx="105">
                  <c:v>25.91</c:v>
                </c:pt>
                <c:pt idx="106">
                  <c:v>25.93</c:v>
                </c:pt>
                <c:pt idx="107">
                  <c:v>25.94</c:v>
                </c:pt>
                <c:pt idx="108">
                  <c:v>25.95</c:v>
                </c:pt>
                <c:pt idx="109">
                  <c:v>25.97</c:v>
                </c:pt>
                <c:pt idx="110">
                  <c:v>25.98</c:v>
                </c:pt>
                <c:pt idx="111">
                  <c:v>26</c:v>
                </c:pt>
                <c:pt idx="112">
                  <c:v>26.01</c:v>
                </c:pt>
                <c:pt idx="113">
                  <c:v>26.03</c:v>
                </c:pt>
                <c:pt idx="114">
                  <c:v>26.03</c:v>
                </c:pt>
                <c:pt idx="115">
                  <c:v>26.03</c:v>
                </c:pt>
                <c:pt idx="116">
                  <c:v>26.03</c:v>
                </c:pt>
                <c:pt idx="117">
                  <c:v>26.04</c:v>
                </c:pt>
                <c:pt idx="118">
                  <c:v>26.04</c:v>
                </c:pt>
                <c:pt idx="119">
                  <c:v>26.03</c:v>
                </c:pt>
                <c:pt idx="120">
                  <c:v>26.03</c:v>
                </c:pt>
                <c:pt idx="121">
                  <c:v>26.02</c:v>
                </c:pt>
                <c:pt idx="122">
                  <c:v>26.01</c:v>
                </c:pt>
                <c:pt idx="123">
                  <c:v>25.99</c:v>
                </c:pt>
                <c:pt idx="124">
                  <c:v>25.98</c:v>
                </c:pt>
                <c:pt idx="125">
                  <c:v>25.96</c:v>
                </c:pt>
                <c:pt idx="126">
                  <c:v>25.95</c:v>
                </c:pt>
                <c:pt idx="127">
                  <c:v>25.93</c:v>
                </c:pt>
                <c:pt idx="128">
                  <c:v>25.91</c:v>
                </c:pt>
                <c:pt idx="129">
                  <c:v>25.89</c:v>
                </c:pt>
                <c:pt idx="130">
                  <c:v>25.88</c:v>
                </c:pt>
                <c:pt idx="131">
                  <c:v>25.85</c:v>
                </c:pt>
                <c:pt idx="132">
                  <c:v>25.84</c:v>
                </c:pt>
                <c:pt idx="133">
                  <c:v>25.83</c:v>
                </c:pt>
                <c:pt idx="134">
                  <c:v>25.81</c:v>
                </c:pt>
                <c:pt idx="135">
                  <c:v>25.79</c:v>
                </c:pt>
                <c:pt idx="136">
                  <c:v>25.78</c:v>
                </c:pt>
                <c:pt idx="137">
                  <c:v>25.76</c:v>
                </c:pt>
                <c:pt idx="138">
                  <c:v>25.74</c:v>
                </c:pt>
                <c:pt idx="139">
                  <c:v>25.73</c:v>
                </c:pt>
                <c:pt idx="140">
                  <c:v>25.72</c:v>
                </c:pt>
                <c:pt idx="141">
                  <c:v>25.71</c:v>
                </c:pt>
                <c:pt idx="142">
                  <c:v>25.7</c:v>
                </c:pt>
                <c:pt idx="143">
                  <c:v>25.69</c:v>
                </c:pt>
                <c:pt idx="144">
                  <c:v>25.68</c:v>
                </c:pt>
                <c:pt idx="145">
                  <c:v>25.66</c:v>
                </c:pt>
                <c:pt idx="146">
                  <c:v>25.65</c:v>
                </c:pt>
                <c:pt idx="147">
                  <c:v>25.64</c:v>
                </c:pt>
                <c:pt idx="148">
                  <c:v>25.61</c:v>
                </c:pt>
                <c:pt idx="149">
                  <c:v>25.59</c:v>
                </c:pt>
                <c:pt idx="150">
                  <c:v>25.58</c:v>
                </c:pt>
                <c:pt idx="151">
                  <c:v>25.57</c:v>
                </c:pt>
                <c:pt idx="152">
                  <c:v>25.56</c:v>
                </c:pt>
                <c:pt idx="153">
                  <c:v>25.55</c:v>
                </c:pt>
                <c:pt idx="154">
                  <c:v>25.54</c:v>
                </c:pt>
                <c:pt idx="155">
                  <c:v>25.53</c:v>
                </c:pt>
                <c:pt idx="156">
                  <c:v>25.53</c:v>
                </c:pt>
                <c:pt idx="157">
                  <c:v>25.52</c:v>
                </c:pt>
                <c:pt idx="158">
                  <c:v>25.5</c:v>
                </c:pt>
                <c:pt idx="159">
                  <c:v>25.49</c:v>
                </c:pt>
                <c:pt idx="160">
                  <c:v>25.48</c:v>
                </c:pt>
                <c:pt idx="161">
                  <c:v>25.48</c:v>
                </c:pt>
                <c:pt idx="162">
                  <c:v>25.47</c:v>
                </c:pt>
                <c:pt idx="163">
                  <c:v>25.46</c:v>
                </c:pt>
                <c:pt idx="164">
                  <c:v>25.46</c:v>
                </c:pt>
                <c:pt idx="165">
                  <c:v>25.46</c:v>
                </c:pt>
                <c:pt idx="166">
                  <c:v>25.46</c:v>
                </c:pt>
                <c:pt idx="167">
                  <c:v>25.46</c:v>
                </c:pt>
                <c:pt idx="168">
                  <c:v>25.46</c:v>
                </c:pt>
                <c:pt idx="169">
                  <c:v>25.46</c:v>
                </c:pt>
                <c:pt idx="170">
                  <c:v>25.45</c:v>
                </c:pt>
                <c:pt idx="171">
                  <c:v>25.44</c:v>
                </c:pt>
                <c:pt idx="172">
                  <c:v>25.43</c:v>
                </c:pt>
                <c:pt idx="173">
                  <c:v>25.42</c:v>
                </c:pt>
                <c:pt idx="174">
                  <c:v>25.42</c:v>
                </c:pt>
                <c:pt idx="175">
                  <c:v>25.42</c:v>
                </c:pt>
                <c:pt idx="176">
                  <c:v>25.41</c:v>
                </c:pt>
                <c:pt idx="177">
                  <c:v>25.41</c:v>
                </c:pt>
                <c:pt idx="178">
                  <c:v>25.41</c:v>
                </c:pt>
                <c:pt idx="179">
                  <c:v>25.4</c:v>
                </c:pt>
                <c:pt idx="180">
                  <c:v>25.39</c:v>
                </c:pt>
                <c:pt idx="181">
                  <c:v>25.38</c:v>
                </c:pt>
                <c:pt idx="182">
                  <c:v>25.38</c:v>
                </c:pt>
                <c:pt idx="183">
                  <c:v>25.39</c:v>
                </c:pt>
                <c:pt idx="184">
                  <c:v>25.38</c:v>
                </c:pt>
                <c:pt idx="185">
                  <c:v>25.38</c:v>
                </c:pt>
                <c:pt idx="186">
                  <c:v>25.38</c:v>
                </c:pt>
                <c:pt idx="187">
                  <c:v>25.37</c:v>
                </c:pt>
                <c:pt idx="188">
                  <c:v>25.38</c:v>
                </c:pt>
                <c:pt idx="189">
                  <c:v>25.37</c:v>
                </c:pt>
                <c:pt idx="190">
                  <c:v>25.36</c:v>
                </c:pt>
                <c:pt idx="191">
                  <c:v>25.36</c:v>
                </c:pt>
                <c:pt idx="192">
                  <c:v>25.36</c:v>
                </c:pt>
                <c:pt idx="193">
                  <c:v>25.35</c:v>
                </c:pt>
                <c:pt idx="194">
                  <c:v>25.35</c:v>
                </c:pt>
                <c:pt idx="195">
                  <c:v>25.35</c:v>
                </c:pt>
                <c:pt idx="196">
                  <c:v>25.34</c:v>
                </c:pt>
                <c:pt idx="197">
                  <c:v>25.33</c:v>
                </c:pt>
                <c:pt idx="198">
                  <c:v>25.31</c:v>
                </c:pt>
                <c:pt idx="199">
                  <c:v>25.3</c:v>
                </c:pt>
                <c:pt idx="200">
                  <c:v>25.28</c:v>
                </c:pt>
                <c:pt idx="201">
                  <c:v>25.27</c:v>
                </c:pt>
                <c:pt idx="202">
                  <c:v>25.27</c:v>
                </c:pt>
                <c:pt idx="203">
                  <c:v>25.28</c:v>
                </c:pt>
                <c:pt idx="204">
                  <c:v>25.29</c:v>
                </c:pt>
                <c:pt idx="205">
                  <c:v>25.29</c:v>
                </c:pt>
                <c:pt idx="206">
                  <c:v>25.29</c:v>
                </c:pt>
                <c:pt idx="207">
                  <c:v>25.28</c:v>
                </c:pt>
                <c:pt idx="208">
                  <c:v>25.26</c:v>
                </c:pt>
                <c:pt idx="209">
                  <c:v>25.27</c:v>
                </c:pt>
                <c:pt idx="210">
                  <c:v>25.26</c:v>
                </c:pt>
                <c:pt idx="211">
                  <c:v>25.27</c:v>
                </c:pt>
                <c:pt idx="212">
                  <c:v>25.27</c:v>
                </c:pt>
                <c:pt idx="213">
                  <c:v>25.27</c:v>
                </c:pt>
                <c:pt idx="214">
                  <c:v>25.27</c:v>
                </c:pt>
                <c:pt idx="215">
                  <c:v>25.28</c:v>
                </c:pt>
                <c:pt idx="216">
                  <c:v>25.28</c:v>
                </c:pt>
                <c:pt idx="217">
                  <c:v>25.28</c:v>
                </c:pt>
                <c:pt idx="218">
                  <c:v>25.28</c:v>
                </c:pt>
                <c:pt idx="219">
                  <c:v>25.28</c:v>
                </c:pt>
                <c:pt idx="220">
                  <c:v>25.28</c:v>
                </c:pt>
                <c:pt idx="221">
                  <c:v>25.28</c:v>
                </c:pt>
                <c:pt idx="222">
                  <c:v>25.27</c:v>
                </c:pt>
                <c:pt idx="223">
                  <c:v>25.27</c:v>
                </c:pt>
                <c:pt idx="224">
                  <c:v>25.26</c:v>
                </c:pt>
                <c:pt idx="225">
                  <c:v>25.26</c:v>
                </c:pt>
                <c:pt idx="226">
                  <c:v>25.26</c:v>
                </c:pt>
                <c:pt idx="227">
                  <c:v>25.27</c:v>
                </c:pt>
                <c:pt idx="228">
                  <c:v>25.26</c:v>
                </c:pt>
                <c:pt idx="229">
                  <c:v>25.25</c:v>
                </c:pt>
                <c:pt idx="230">
                  <c:v>25.24</c:v>
                </c:pt>
                <c:pt idx="231">
                  <c:v>25.22</c:v>
                </c:pt>
                <c:pt idx="232">
                  <c:v>25.22</c:v>
                </c:pt>
                <c:pt idx="233">
                  <c:v>25.22</c:v>
                </c:pt>
                <c:pt idx="234">
                  <c:v>25.21</c:v>
                </c:pt>
                <c:pt idx="235">
                  <c:v>25.21</c:v>
                </c:pt>
                <c:pt idx="236">
                  <c:v>25.21</c:v>
                </c:pt>
                <c:pt idx="237">
                  <c:v>25.22</c:v>
                </c:pt>
                <c:pt idx="238">
                  <c:v>25.22</c:v>
                </c:pt>
                <c:pt idx="239">
                  <c:v>25.22</c:v>
                </c:pt>
                <c:pt idx="240">
                  <c:v>25.23</c:v>
                </c:pt>
                <c:pt idx="241">
                  <c:v>25.22</c:v>
                </c:pt>
                <c:pt idx="242">
                  <c:v>25.21</c:v>
                </c:pt>
                <c:pt idx="243">
                  <c:v>25.21</c:v>
                </c:pt>
                <c:pt idx="244">
                  <c:v>25.2</c:v>
                </c:pt>
                <c:pt idx="245">
                  <c:v>25.2</c:v>
                </c:pt>
                <c:pt idx="246">
                  <c:v>25.2</c:v>
                </c:pt>
                <c:pt idx="247">
                  <c:v>25.19</c:v>
                </c:pt>
                <c:pt idx="248">
                  <c:v>25.18</c:v>
                </c:pt>
                <c:pt idx="249">
                  <c:v>25.19</c:v>
                </c:pt>
                <c:pt idx="250">
                  <c:v>25.2</c:v>
                </c:pt>
                <c:pt idx="251">
                  <c:v>25.2</c:v>
                </c:pt>
                <c:pt idx="252">
                  <c:v>25.2</c:v>
                </c:pt>
                <c:pt idx="253">
                  <c:v>25.2</c:v>
                </c:pt>
                <c:pt idx="254">
                  <c:v>25.21</c:v>
                </c:pt>
                <c:pt idx="255">
                  <c:v>25.21</c:v>
                </c:pt>
                <c:pt idx="256">
                  <c:v>25.21</c:v>
                </c:pt>
                <c:pt idx="257">
                  <c:v>25.21</c:v>
                </c:pt>
                <c:pt idx="258">
                  <c:v>25.2</c:v>
                </c:pt>
                <c:pt idx="259">
                  <c:v>25.2</c:v>
                </c:pt>
                <c:pt idx="260">
                  <c:v>25.2</c:v>
                </c:pt>
                <c:pt idx="261">
                  <c:v>25.2</c:v>
                </c:pt>
                <c:pt idx="262">
                  <c:v>25.19</c:v>
                </c:pt>
                <c:pt idx="263">
                  <c:v>25.18</c:v>
                </c:pt>
                <c:pt idx="264">
                  <c:v>25.18</c:v>
                </c:pt>
                <c:pt idx="265">
                  <c:v>25.18</c:v>
                </c:pt>
                <c:pt idx="266">
                  <c:v>25.17</c:v>
                </c:pt>
                <c:pt idx="267">
                  <c:v>25.17</c:v>
                </c:pt>
                <c:pt idx="268">
                  <c:v>25.16</c:v>
                </c:pt>
                <c:pt idx="269">
                  <c:v>25.16</c:v>
                </c:pt>
                <c:pt idx="270">
                  <c:v>25.16</c:v>
                </c:pt>
                <c:pt idx="271">
                  <c:v>25.16</c:v>
                </c:pt>
                <c:pt idx="272">
                  <c:v>25.16</c:v>
                </c:pt>
                <c:pt idx="273">
                  <c:v>25.16</c:v>
                </c:pt>
                <c:pt idx="274">
                  <c:v>25.16</c:v>
                </c:pt>
                <c:pt idx="275">
                  <c:v>25.14</c:v>
                </c:pt>
                <c:pt idx="276">
                  <c:v>25.13</c:v>
                </c:pt>
                <c:pt idx="277">
                  <c:v>25.12</c:v>
                </c:pt>
                <c:pt idx="278">
                  <c:v>25.12</c:v>
                </c:pt>
                <c:pt idx="279">
                  <c:v>25.13</c:v>
                </c:pt>
                <c:pt idx="280">
                  <c:v>25.13</c:v>
                </c:pt>
                <c:pt idx="281">
                  <c:v>25.13</c:v>
                </c:pt>
                <c:pt idx="282">
                  <c:v>25.13</c:v>
                </c:pt>
                <c:pt idx="283">
                  <c:v>25.14</c:v>
                </c:pt>
                <c:pt idx="284">
                  <c:v>25.13</c:v>
                </c:pt>
                <c:pt idx="285">
                  <c:v>25.13</c:v>
                </c:pt>
                <c:pt idx="286">
                  <c:v>25.14</c:v>
                </c:pt>
                <c:pt idx="287">
                  <c:v>25.13</c:v>
                </c:pt>
                <c:pt idx="288">
                  <c:v>25.14</c:v>
                </c:pt>
                <c:pt idx="289">
                  <c:v>25.14</c:v>
                </c:pt>
                <c:pt idx="290">
                  <c:v>25.14</c:v>
                </c:pt>
                <c:pt idx="291">
                  <c:v>25.14</c:v>
                </c:pt>
                <c:pt idx="292">
                  <c:v>25.13</c:v>
                </c:pt>
                <c:pt idx="293">
                  <c:v>25.13</c:v>
                </c:pt>
                <c:pt idx="294">
                  <c:v>25.12</c:v>
                </c:pt>
                <c:pt idx="295">
                  <c:v>25.12</c:v>
                </c:pt>
                <c:pt idx="296">
                  <c:v>25.13</c:v>
                </c:pt>
                <c:pt idx="297">
                  <c:v>25.13</c:v>
                </c:pt>
                <c:pt idx="298">
                  <c:v>25.13</c:v>
                </c:pt>
                <c:pt idx="299">
                  <c:v>25.13</c:v>
                </c:pt>
                <c:pt idx="300">
                  <c:v>25.13</c:v>
                </c:pt>
                <c:pt idx="301">
                  <c:v>25.12</c:v>
                </c:pt>
                <c:pt idx="302">
                  <c:v>25.12</c:v>
                </c:pt>
                <c:pt idx="303">
                  <c:v>25.1</c:v>
                </c:pt>
                <c:pt idx="304">
                  <c:v>25.1</c:v>
                </c:pt>
                <c:pt idx="305">
                  <c:v>25.09</c:v>
                </c:pt>
                <c:pt idx="306">
                  <c:v>25.08</c:v>
                </c:pt>
                <c:pt idx="307">
                  <c:v>25.08</c:v>
                </c:pt>
                <c:pt idx="308">
                  <c:v>25.08</c:v>
                </c:pt>
                <c:pt idx="309">
                  <c:v>25.08</c:v>
                </c:pt>
                <c:pt idx="310">
                  <c:v>25.08</c:v>
                </c:pt>
                <c:pt idx="311">
                  <c:v>25.09</c:v>
                </c:pt>
                <c:pt idx="312">
                  <c:v>25.1</c:v>
                </c:pt>
                <c:pt idx="313">
                  <c:v>25.1</c:v>
                </c:pt>
                <c:pt idx="314">
                  <c:v>25.1</c:v>
                </c:pt>
                <c:pt idx="315">
                  <c:v>25.1</c:v>
                </c:pt>
                <c:pt idx="316">
                  <c:v>25.1</c:v>
                </c:pt>
                <c:pt idx="317">
                  <c:v>25.1</c:v>
                </c:pt>
                <c:pt idx="318">
                  <c:v>25.1</c:v>
                </c:pt>
                <c:pt idx="319">
                  <c:v>25.1</c:v>
                </c:pt>
                <c:pt idx="320">
                  <c:v>25.1</c:v>
                </c:pt>
                <c:pt idx="321">
                  <c:v>25.1</c:v>
                </c:pt>
                <c:pt idx="322">
                  <c:v>25.1</c:v>
                </c:pt>
                <c:pt idx="323">
                  <c:v>25.09</c:v>
                </c:pt>
                <c:pt idx="324">
                  <c:v>25.08</c:v>
                </c:pt>
                <c:pt idx="325">
                  <c:v>25.08</c:v>
                </c:pt>
                <c:pt idx="326">
                  <c:v>25.09</c:v>
                </c:pt>
                <c:pt idx="327">
                  <c:v>25.09</c:v>
                </c:pt>
                <c:pt idx="328">
                  <c:v>25.09</c:v>
                </c:pt>
                <c:pt idx="329">
                  <c:v>25.09</c:v>
                </c:pt>
                <c:pt idx="330">
                  <c:v>25.09</c:v>
                </c:pt>
                <c:pt idx="331">
                  <c:v>25.08</c:v>
                </c:pt>
                <c:pt idx="332">
                  <c:v>25.08</c:v>
                </c:pt>
                <c:pt idx="333">
                  <c:v>25.09</c:v>
                </c:pt>
                <c:pt idx="334">
                  <c:v>25.09</c:v>
                </c:pt>
                <c:pt idx="335">
                  <c:v>25.09</c:v>
                </c:pt>
                <c:pt idx="336">
                  <c:v>25.09</c:v>
                </c:pt>
                <c:pt idx="337">
                  <c:v>25.08</c:v>
                </c:pt>
                <c:pt idx="338">
                  <c:v>25.08</c:v>
                </c:pt>
                <c:pt idx="339">
                  <c:v>25.09</c:v>
                </c:pt>
                <c:pt idx="340">
                  <c:v>25.08</c:v>
                </c:pt>
                <c:pt idx="341">
                  <c:v>25.07</c:v>
                </c:pt>
                <c:pt idx="342">
                  <c:v>25.06</c:v>
                </c:pt>
                <c:pt idx="343">
                  <c:v>25.06</c:v>
                </c:pt>
                <c:pt idx="344">
                  <c:v>25.05</c:v>
                </c:pt>
                <c:pt idx="345">
                  <c:v>25.04</c:v>
                </c:pt>
                <c:pt idx="346">
                  <c:v>25.04</c:v>
                </c:pt>
                <c:pt idx="347">
                  <c:v>25.03</c:v>
                </c:pt>
                <c:pt idx="348">
                  <c:v>25.03</c:v>
                </c:pt>
                <c:pt idx="349">
                  <c:v>25.03</c:v>
                </c:pt>
                <c:pt idx="350">
                  <c:v>25.04</c:v>
                </c:pt>
                <c:pt idx="351">
                  <c:v>25.05</c:v>
                </c:pt>
                <c:pt idx="352">
                  <c:v>25.05</c:v>
                </c:pt>
                <c:pt idx="353">
                  <c:v>25.05</c:v>
                </c:pt>
                <c:pt idx="354">
                  <c:v>25.04</c:v>
                </c:pt>
                <c:pt idx="355">
                  <c:v>25.03</c:v>
                </c:pt>
                <c:pt idx="356">
                  <c:v>25.03</c:v>
                </c:pt>
                <c:pt idx="357">
                  <c:v>25.04</c:v>
                </c:pt>
                <c:pt idx="358">
                  <c:v>25.05</c:v>
                </c:pt>
                <c:pt idx="359">
                  <c:v>25.06</c:v>
                </c:pt>
                <c:pt idx="360">
                  <c:v>25.05</c:v>
                </c:pt>
                <c:pt idx="361">
                  <c:v>25.05</c:v>
                </c:pt>
                <c:pt idx="362">
                  <c:v>25.05</c:v>
                </c:pt>
                <c:pt idx="363">
                  <c:v>25.04</c:v>
                </c:pt>
                <c:pt idx="364">
                  <c:v>25.03</c:v>
                </c:pt>
                <c:pt idx="365">
                  <c:v>25.03</c:v>
                </c:pt>
                <c:pt idx="366">
                  <c:v>25.03</c:v>
                </c:pt>
                <c:pt idx="367">
                  <c:v>25.02</c:v>
                </c:pt>
                <c:pt idx="368">
                  <c:v>25.02</c:v>
                </c:pt>
                <c:pt idx="369">
                  <c:v>25.03</c:v>
                </c:pt>
                <c:pt idx="370">
                  <c:v>25.02</c:v>
                </c:pt>
                <c:pt idx="371">
                  <c:v>25.02</c:v>
                </c:pt>
                <c:pt idx="372">
                  <c:v>25.02</c:v>
                </c:pt>
                <c:pt idx="373">
                  <c:v>25.03</c:v>
                </c:pt>
                <c:pt idx="374">
                  <c:v>25.03</c:v>
                </c:pt>
                <c:pt idx="375">
                  <c:v>25.04</c:v>
                </c:pt>
                <c:pt idx="376">
                  <c:v>25.04</c:v>
                </c:pt>
                <c:pt idx="377">
                  <c:v>25.04</c:v>
                </c:pt>
                <c:pt idx="378">
                  <c:v>25.04</c:v>
                </c:pt>
                <c:pt idx="379">
                  <c:v>25.04</c:v>
                </c:pt>
                <c:pt idx="380">
                  <c:v>25.04</c:v>
                </c:pt>
                <c:pt idx="381">
                  <c:v>25.04</c:v>
                </c:pt>
                <c:pt idx="382">
                  <c:v>25.04</c:v>
                </c:pt>
                <c:pt idx="383">
                  <c:v>25.03</c:v>
                </c:pt>
                <c:pt idx="384">
                  <c:v>25.03</c:v>
                </c:pt>
                <c:pt idx="385">
                  <c:v>25.02</c:v>
                </c:pt>
                <c:pt idx="386">
                  <c:v>25.02</c:v>
                </c:pt>
                <c:pt idx="387">
                  <c:v>25.01</c:v>
                </c:pt>
                <c:pt idx="388">
                  <c:v>25.01</c:v>
                </c:pt>
                <c:pt idx="389">
                  <c:v>25</c:v>
                </c:pt>
                <c:pt idx="390">
                  <c:v>24.99</c:v>
                </c:pt>
                <c:pt idx="391">
                  <c:v>24.98</c:v>
                </c:pt>
                <c:pt idx="392">
                  <c:v>24.98</c:v>
                </c:pt>
                <c:pt idx="393">
                  <c:v>24.98</c:v>
                </c:pt>
                <c:pt idx="394">
                  <c:v>24.98</c:v>
                </c:pt>
                <c:pt idx="395">
                  <c:v>24.99</c:v>
                </c:pt>
                <c:pt idx="396">
                  <c:v>24.98</c:v>
                </c:pt>
                <c:pt idx="397">
                  <c:v>24.98</c:v>
                </c:pt>
                <c:pt idx="398">
                  <c:v>24.99</c:v>
                </c:pt>
                <c:pt idx="399">
                  <c:v>24.99</c:v>
                </c:pt>
                <c:pt idx="400">
                  <c:v>24.99</c:v>
                </c:pt>
                <c:pt idx="401">
                  <c:v>24.99</c:v>
                </c:pt>
                <c:pt idx="402">
                  <c:v>24.99</c:v>
                </c:pt>
                <c:pt idx="403">
                  <c:v>24.99</c:v>
                </c:pt>
                <c:pt idx="404">
                  <c:v>24.99</c:v>
                </c:pt>
                <c:pt idx="405">
                  <c:v>24.99</c:v>
                </c:pt>
                <c:pt idx="406">
                  <c:v>24.99</c:v>
                </c:pt>
                <c:pt idx="407">
                  <c:v>24.98</c:v>
                </c:pt>
                <c:pt idx="408">
                  <c:v>24.99</c:v>
                </c:pt>
                <c:pt idx="409">
                  <c:v>24.99</c:v>
                </c:pt>
                <c:pt idx="410">
                  <c:v>24.99</c:v>
                </c:pt>
                <c:pt idx="411">
                  <c:v>25</c:v>
                </c:pt>
                <c:pt idx="412">
                  <c:v>25.01</c:v>
                </c:pt>
                <c:pt idx="413">
                  <c:v>25.01</c:v>
                </c:pt>
                <c:pt idx="414">
                  <c:v>25.01</c:v>
                </c:pt>
                <c:pt idx="415">
                  <c:v>25.01</c:v>
                </c:pt>
                <c:pt idx="416">
                  <c:v>25.01</c:v>
                </c:pt>
                <c:pt idx="417">
                  <c:v>25.01</c:v>
                </c:pt>
                <c:pt idx="418">
                  <c:v>25.02</c:v>
                </c:pt>
                <c:pt idx="419">
                  <c:v>25.01</c:v>
                </c:pt>
                <c:pt idx="420">
                  <c:v>25.01</c:v>
                </c:pt>
                <c:pt idx="421">
                  <c:v>25</c:v>
                </c:pt>
                <c:pt idx="422">
                  <c:v>24.99</c:v>
                </c:pt>
                <c:pt idx="423">
                  <c:v>25</c:v>
                </c:pt>
                <c:pt idx="424">
                  <c:v>24.99</c:v>
                </c:pt>
                <c:pt idx="425">
                  <c:v>24.98</c:v>
                </c:pt>
                <c:pt idx="426">
                  <c:v>24.98</c:v>
                </c:pt>
                <c:pt idx="427">
                  <c:v>24.97</c:v>
                </c:pt>
                <c:pt idx="428">
                  <c:v>24.97</c:v>
                </c:pt>
                <c:pt idx="429">
                  <c:v>24.97</c:v>
                </c:pt>
                <c:pt idx="430">
                  <c:v>24.97</c:v>
                </c:pt>
                <c:pt idx="431">
                  <c:v>24.97</c:v>
                </c:pt>
                <c:pt idx="432">
                  <c:v>24.97</c:v>
                </c:pt>
                <c:pt idx="433">
                  <c:v>24.96</c:v>
                </c:pt>
                <c:pt idx="434">
                  <c:v>24.96</c:v>
                </c:pt>
                <c:pt idx="435">
                  <c:v>24.96</c:v>
                </c:pt>
                <c:pt idx="436">
                  <c:v>24.96</c:v>
                </c:pt>
                <c:pt idx="437">
                  <c:v>24.95</c:v>
                </c:pt>
                <c:pt idx="438">
                  <c:v>24.94</c:v>
                </c:pt>
                <c:pt idx="439">
                  <c:v>24.94</c:v>
                </c:pt>
                <c:pt idx="440">
                  <c:v>24.94</c:v>
                </c:pt>
                <c:pt idx="441">
                  <c:v>24.94</c:v>
                </c:pt>
                <c:pt idx="442">
                  <c:v>24.94</c:v>
                </c:pt>
                <c:pt idx="443">
                  <c:v>24.94</c:v>
                </c:pt>
                <c:pt idx="444">
                  <c:v>24.95</c:v>
                </c:pt>
                <c:pt idx="445">
                  <c:v>24.95</c:v>
                </c:pt>
                <c:pt idx="446">
                  <c:v>24.95</c:v>
                </c:pt>
                <c:pt idx="447">
                  <c:v>24.94</c:v>
                </c:pt>
                <c:pt idx="448">
                  <c:v>24.94</c:v>
                </c:pt>
                <c:pt idx="449">
                  <c:v>24.94</c:v>
                </c:pt>
                <c:pt idx="450">
                  <c:v>24.94</c:v>
                </c:pt>
                <c:pt idx="451">
                  <c:v>24.94</c:v>
                </c:pt>
                <c:pt idx="452">
                  <c:v>24.94</c:v>
                </c:pt>
                <c:pt idx="453">
                  <c:v>24.94</c:v>
                </c:pt>
                <c:pt idx="454">
                  <c:v>24.93</c:v>
                </c:pt>
                <c:pt idx="455">
                  <c:v>24.93</c:v>
                </c:pt>
                <c:pt idx="456">
                  <c:v>24.92</c:v>
                </c:pt>
                <c:pt idx="457">
                  <c:v>24.92</c:v>
                </c:pt>
                <c:pt idx="458">
                  <c:v>24.92</c:v>
                </c:pt>
                <c:pt idx="459">
                  <c:v>24.93</c:v>
                </c:pt>
                <c:pt idx="460">
                  <c:v>24.94</c:v>
                </c:pt>
                <c:pt idx="461">
                  <c:v>24.94</c:v>
                </c:pt>
                <c:pt idx="462">
                  <c:v>24.93</c:v>
                </c:pt>
                <c:pt idx="463">
                  <c:v>24.93</c:v>
                </c:pt>
                <c:pt idx="464">
                  <c:v>24.93</c:v>
                </c:pt>
                <c:pt idx="465">
                  <c:v>24.92</c:v>
                </c:pt>
                <c:pt idx="466">
                  <c:v>24.92</c:v>
                </c:pt>
                <c:pt idx="467">
                  <c:v>24.92</c:v>
                </c:pt>
                <c:pt idx="468">
                  <c:v>24.93</c:v>
                </c:pt>
                <c:pt idx="469">
                  <c:v>24.94</c:v>
                </c:pt>
                <c:pt idx="470">
                  <c:v>24.95</c:v>
                </c:pt>
                <c:pt idx="471">
                  <c:v>24.95</c:v>
                </c:pt>
                <c:pt idx="472">
                  <c:v>24.94</c:v>
                </c:pt>
                <c:pt idx="473">
                  <c:v>24.93</c:v>
                </c:pt>
                <c:pt idx="474">
                  <c:v>24.94</c:v>
                </c:pt>
                <c:pt idx="475">
                  <c:v>24.94</c:v>
                </c:pt>
                <c:pt idx="476">
                  <c:v>24.94</c:v>
                </c:pt>
                <c:pt idx="477">
                  <c:v>24.95</c:v>
                </c:pt>
                <c:pt idx="478">
                  <c:v>24.95</c:v>
                </c:pt>
                <c:pt idx="479">
                  <c:v>24.94</c:v>
                </c:pt>
                <c:pt idx="480">
                  <c:v>24.94</c:v>
                </c:pt>
                <c:pt idx="481">
                  <c:v>24.94</c:v>
                </c:pt>
                <c:pt idx="482">
                  <c:v>24.93</c:v>
                </c:pt>
                <c:pt idx="483">
                  <c:v>24.92</c:v>
                </c:pt>
                <c:pt idx="484">
                  <c:v>24.93</c:v>
                </c:pt>
                <c:pt idx="485">
                  <c:v>24.92</c:v>
                </c:pt>
                <c:pt idx="486">
                  <c:v>24.92</c:v>
                </c:pt>
                <c:pt idx="487">
                  <c:v>24.9</c:v>
                </c:pt>
                <c:pt idx="488">
                  <c:v>24.9</c:v>
                </c:pt>
                <c:pt idx="489">
                  <c:v>24.9</c:v>
                </c:pt>
                <c:pt idx="490">
                  <c:v>24.9</c:v>
                </c:pt>
                <c:pt idx="491">
                  <c:v>24.9</c:v>
                </c:pt>
                <c:pt idx="492">
                  <c:v>24.89</c:v>
                </c:pt>
                <c:pt idx="493">
                  <c:v>24.89</c:v>
                </c:pt>
                <c:pt idx="494">
                  <c:v>24.89</c:v>
                </c:pt>
                <c:pt idx="495">
                  <c:v>24.9</c:v>
                </c:pt>
                <c:pt idx="496">
                  <c:v>24.9</c:v>
                </c:pt>
                <c:pt idx="497">
                  <c:v>24.9</c:v>
                </c:pt>
                <c:pt idx="498">
                  <c:v>24.89</c:v>
                </c:pt>
                <c:pt idx="499">
                  <c:v>24.89</c:v>
                </c:pt>
                <c:pt idx="500">
                  <c:v>24.89</c:v>
                </c:pt>
                <c:pt idx="501">
                  <c:v>24.89</c:v>
                </c:pt>
                <c:pt idx="502">
                  <c:v>24.88</c:v>
                </c:pt>
                <c:pt idx="503">
                  <c:v>24.87</c:v>
                </c:pt>
                <c:pt idx="504">
                  <c:v>24.87</c:v>
                </c:pt>
                <c:pt idx="505">
                  <c:v>24.87</c:v>
                </c:pt>
                <c:pt idx="506">
                  <c:v>24.86</c:v>
                </c:pt>
                <c:pt idx="507">
                  <c:v>24.86</c:v>
                </c:pt>
                <c:pt idx="508">
                  <c:v>24.87</c:v>
                </c:pt>
                <c:pt idx="509">
                  <c:v>24.86</c:v>
                </c:pt>
                <c:pt idx="510">
                  <c:v>24.87</c:v>
                </c:pt>
                <c:pt idx="511">
                  <c:v>24.87</c:v>
                </c:pt>
                <c:pt idx="512">
                  <c:v>24.86</c:v>
                </c:pt>
                <c:pt idx="513">
                  <c:v>24.87</c:v>
                </c:pt>
                <c:pt idx="514">
                  <c:v>24.88</c:v>
                </c:pt>
                <c:pt idx="515">
                  <c:v>24.89</c:v>
                </c:pt>
                <c:pt idx="516">
                  <c:v>24.89</c:v>
                </c:pt>
                <c:pt idx="517">
                  <c:v>24.88</c:v>
                </c:pt>
                <c:pt idx="518">
                  <c:v>24.88</c:v>
                </c:pt>
                <c:pt idx="519">
                  <c:v>24.87</c:v>
                </c:pt>
                <c:pt idx="520">
                  <c:v>24.87</c:v>
                </c:pt>
                <c:pt idx="521">
                  <c:v>24.86</c:v>
                </c:pt>
                <c:pt idx="522">
                  <c:v>24.87</c:v>
                </c:pt>
                <c:pt idx="523">
                  <c:v>24.86</c:v>
                </c:pt>
                <c:pt idx="524">
                  <c:v>24.87</c:v>
                </c:pt>
                <c:pt idx="525">
                  <c:v>24.87</c:v>
                </c:pt>
                <c:pt idx="526">
                  <c:v>24.86</c:v>
                </c:pt>
                <c:pt idx="527">
                  <c:v>24.85</c:v>
                </c:pt>
                <c:pt idx="528">
                  <c:v>24.85</c:v>
                </c:pt>
                <c:pt idx="529">
                  <c:v>24.85</c:v>
                </c:pt>
                <c:pt idx="530">
                  <c:v>24.85</c:v>
                </c:pt>
                <c:pt idx="531">
                  <c:v>24.85</c:v>
                </c:pt>
                <c:pt idx="532">
                  <c:v>24.84</c:v>
                </c:pt>
                <c:pt idx="533">
                  <c:v>24.84</c:v>
                </c:pt>
                <c:pt idx="534">
                  <c:v>24.83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label 4</c:f>
              <c:strCache>
                <c:ptCount val="1"/>
                <c:pt idx="0">
                  <c:v>DHT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5</c:f>
              <c:numCache>
                <c:formatCode>General</c:formatCode>
                <c:ptCount val="535"/>
                <c:pt idx="0">
                  <c:v>0.705555555555556</c:v>
                </c:pt>
                <c:pt idx="1">
                  <c:v>0.70625</c:v>
                </c:pt>
                <c:pt idx="2">
                  <c:v>0.706944444444445</c:v>
                </c:pt>
                <c:pt idx="3">
                  <c:v>0.707638888888889</c:v>
                </c:pt>
                <c:pt idx="4">
                  <c:v>0.708333333333334</c:v>
                </c:pt>
                <c:pt idx="5">
                  <c:v>0.709027777777778</c:v>
                </c:pt>
                <c:pt idx="6">
                  <c:v>0.709722222222222</c:v>
                </c:pt>
                <c:pt idx="7">
                  <c:v>0.710416666666667</c:v>
                </c:pt>
                <c:pt idx="8">
                  <c:v>0.711111111111111</c:v>
                </c:pt>
                <c:pt idx="9">
                  <c:v>0.711805555555556</c:v>
                </c:pt>
                <c:pt idx="10">
                  <c:v>0.7125</c:v>
                </c:pt>
                <c:pt idx="11">
                  <c:v>0.713194444444445</c:v>
                </c:pt>
                <c:pt idx="12">
                  <c:v>0.713888888888889</c:v>
                </c:pt>
                <c:pt idx="13">
                  <c:v>0.714583333333333</c:v>
                </c:pt>
                <c:pt idx="14">
                  <c:v>0.715277777777778</c:v>
                </c:pt>
                <c:pt idx="15">
                  <c:v>0.715972222222222</c:v>
                </c:pt>
                <c:pt idx="16">
                  <c:v>0.716666666666667</c:v>
                </c:pt>
                <c:pt idx="17">
                  <c:v>0.717361111111111</c:v>
                </c:pt>
                <c:pt idx="18">
                  <c:v>0.718055555555556</c:v>
                </c:pt>
                <c:pt idx="19">
                  <c:v>0.71875</c:v>
                </c:pt>
                <c:pt idx="20">
                  <c:v>0.719444444444445</c:v>
                </c:pt>
                <c:pt idx="21">
                  <c:v>0.720138888888889</c:v>
                </c:pt>
                <c:pt idx="22">
                  <c:v>0.720833333333333</c:v>
                </c:pt>
                <c:pt idx="23">
                  <c:v>0.721527777777778</c:v>
                </c:pt>
                <c:pt idx="24">
                  <c:v>0.722222222222222</c:v>
                </c:pt>
                <c:pt idx="25">
                  <c:v>0.722916666666667</c:v>
                </c:pt>
                <c:pt idx="26">
                  <c:v>0.723611111111111</c:v>
                </c:pt>
                <c:pt idx="27">
                  <c:v>0.724305555555556</c:v>
                </c:pt>
                <c:pt idx="28">
                  <c:v>0.725</c:v>
                </c:pt>
                <c:pt idx="29">
                  <c:v>0.725694444444445</c:v>
                </c:pt>
                <c:pt idx="30">
                  <c:v>0.726388888888889</c:v>
                </c:pt>
                <c:pt idx="31">
                  <c:v>0.727083333333334</c:v>
                </c:pt>
                <c:pt idx="32">
                  <c:v>0.727777777777778</c:v>
                </c:pt>
                <c:pt idx="33">
                  <c:v>0.728472222222222</c:v>
                </c:pt>
                <c:pt idx="34">
                  <c:v>0.729166666666667</c:v>
                </c:pt>
                <c:pt idx="35">
                  <c:v>0.729861111111111</c:v>
                </c:pt>
                <c:pt idx="36">
                  <c:v>0.730555555555556</c:v>
                </c:pt>
                <c:pt idx="37">
                  <c:v>0.73125</c:v>
                </c:pt>
                <c:pt idx="38">
                  <c:v>0.731944444444445</c:v>
                </c:pt>
                <c:pt idx="39">
                  <c:v>0.732638888888889</c:v>
                </c:pt>
                <c:pt idx="40">
                  <c:v>0.733333333333334</c:v>
                </c:pt>
                <c:pt idx="41">
                  <c:v>0.734027777777778</c:v>
                </c:pt>
                <c:pt idx="42">
                  <c:v>0.734722222222223</c:v>
                </c:pt>
                <c:pt idx="43">
                  <c:v>0.735416666666666</c:v>
                </c:pt>
                <c:pt idx="44">
                  <c:v>0.736111111111111</c:v>
                </c:pt>
                <c:pt idx="45">
                  <c:v>0.736805555555556</c:v>
                </c:pt>
                <c:pt idx="46">
                  <c:v>0.7375</c:v>
                </c:pt>
                <c:pt idx="47">
                  <c:v>0.738194444444445</c:v>
                </c:pt>
                <c:pt idx="48">
                  <c:v>0.738888888888889</c:v>
                </c:pt>
                <c:pt idx="49">
                  <c:v>0.739583333333334</c:v>
                </c:pt>
                <c:pt idx="50">
                  <c:v>0.740277777777778</c:v>
                </c:pt>
                <c:pt idx="51">
                  <c:v>0.740972222222222</c:v>
                </c:pt>
                <c:pt idx="52">
                  <c:v>0.741666666666667</c:v>
                </c:pt>
                <c:pt idx="53">
                  <c:v>0.742361111111111</c:v>
                </c:pt>
                <c:pt idx="54">
                  <c:v>0.743055555555556</c:v>
                </c:pt>
                <c:pt idx="55">
                  <c:v>0.74375</c:v>
                </c:pt>
                <c:pt idx="56">
                  <c:v>0.744444444444445</c:v>
                </c:pt>
                <c:pt idx="57">
                  <c:v>0.745138888888889</c:v>
                </c:pt>
                <c:pt idx="58">
                  <c:v>0.745833333333333</c:v>
                </c:pt>
                <c:pt idx="59">
                  <c:v>0.746527777777778</c:v>
                </c:pt>
                <c:pt idx="60">
                  <c:v>0.747222222222222</c:v>
                </c:pt>
                <c:pt idx="61">
                  <c:v>0.747916666666667</c:v>
                </c:pt>
                <c:pt idx="62">
                  <c:v>0.748611111111111</c:v>
                </c:pt>
                <c:pt idx="63">
                  <c:v>0.749305555555556</c:v>
                </c:pt>
                <c:pt idx="64">
                  <c:v>0.75</c:v>
                </c:pt>
                <c:pt idx="65">
                  <c:v>0.750694444444445</c:v>
                </c:pt>
                <c:pt idx="66">
                  <c:v>0.751388888888889</c:v>
                </c:pt>
                <c:pt idx="67">
                  <c:v>0.752083333333334</c:v>
                </c:pt>
                <c:pt idx="68">
                  <c:v>0.752777777777778</c:v>
                </c:pt>
                <c:pt idx="69">
                  <c:v>0.753472222222222</c:v>
                </c:pt>
                <c:pt idx="70">
                  <c:v>0.754166666666667</c:v>
                </c:pt>
                <c:pt idx="71">
                  <c:v>0.754861111111111</c:v>
                </c:pt>
                <c:pt idx="72">
                  <c:v>0.755555555555556</c:v>
                </c:pt>
                <c:pt idx="73">
                  <c:v>0.75625</c:v>
                </c:pt>
                <c:pt idx="74">
                  <c:v>0.756944444444445</c:v>
                </c:pt>
                <c:pt idx="75">
                  <c:v>0.757638888888889</c:v>
                </c:pt>
                <c:pt idx="76">
                  <c:v>0.758333333333334</c:v>
                </c:pt>
                <c:pt idx="77">
                  <c:v>0.759027777777778</c:v>
                </c:pt>
                <c:pt idx="78">
                  <c:v>0.759722222222222</c:v>
                </c:pt>
                <c:pt idx="79">
                  <c:v>0.760416666666667</c:v>
                </c:pt>
                <c:pt idx="80">
                  <c:v>0.761111111111111</c:v>
                </c:pt>
                <c:pt idx="81">
                  <c:v>0.761805555555556</c:v>
                </c:pt>
                <c:pt idx="82">
                  <c:v>0.7625</c:v>
                </c:pt>
                <c:pt idx="83">
                  <c:v>0.763194444444445</c:v>
                </c:pt>
                <c:pt idx="84">
                  <c:v>0.763888888888889</c:v>
                </c:pt>
                <c:pt idx="85">
                  <c:v>0.764583333333334</c:v>
                </c:pt>
                <c:pt idx="86">
                  <c:v>0.765277777777778</c:v>
                </c:pt>
                <c:pt idx="87">
                  <c:v>0.765972222222222</c:v>
                </c:pt>
                <c:pt idx="88">
                  <c:v>0.766666666666667</c:v>
                </c:pt>
                <c:pt idx="89">
                  <c:v>0.767361111111111</c:v>
                </c:pt>
                <c:pt idx="90">
                  <c:v>0.768055555555556</c:v>
                </c:pt>
                <c:pt idx="91">
                  <c:v>0.76875</c:v>
                </c:pt>
                <c:pt idx="92">
                  <c:v>0.769444444444445</c:v>
                </c:pt>
                <c:pt idx="93">
                  <c:v>0.770138888888889</c:v>
                </c:pt>
                <c:pt idx="94">
                  <c:v>0.770833333333334</c:v>
                </c:pt>
                <c:pt idx="95">
                  <c:v>0.771527777777778</c:v>
                </c:pt>
                <c:pt idx="96">
                  <c:v>0.772222222222222</c:v>
                </c:pt>
                <c:pt idx="97">
                  <c:v>0.772916666666667</c:v>
                </c:pt>
                <c:pt idx="98">
                  <c:v>0.773611111111111</c:v>
                </c:pt>
                <c:pt idx="99">
                  <c:v>0.774305555555556</c:v>
                </c:pt>
                <c:pt idx="100">
                  <c:v>0.775</c:v>
                </c:pt>
                <c:pt idx="101">
                  <c:v>0.775694444444445</c:v>
                </c:pt>
                <c:pt idx="102">
                  <c:v>0.776388888888889</c:v>
                </c:pt>
                <c:pt idx="103">
                  <c:v>0.777083333333333</c:v>
                </c:pt>
                <c:pt idx="104">
                  <c:v>0.777777777777778</c:v>
                </c:pt>
                <c:pt idx="105">
                  <c:v>0.778472222222222</c:v>
                </c:pt>
                <c:pt idx="106">
                  <c:v>0.779166666666666</c:v>
                </c:pt>
                <c:pt idx="107">
                  <c:v>0.779861111111111</c:v>
                </c:pt>
                <c:pt idx="108">
                  <c:v>0.780555555555555</c:v>
                </c:pt>
                <c:pt idx="109">
                  <c:v>0.78125</c:v>
                </c:pt>
                <c:pt idx="110">
                  <c:v>0.781944444444445</c:v>
                </c:pt>
                <c:pt idx="111">
                  <c:v>0.782638888888889</c:v>
                </c:pt>
                <c:pt idx="112">
                  <c:v>0.783333333333333</c:v>
                </c:pt>
                <c:pt idx="113">
                  <c:v>0.784027777777778</c:v>
                </c:pt>
                <c:pt idx="114">
                  <c:v>0.784722222222222</c:v>
                </c:pt>
                <c:pt idx="115">
                  <c:v>0.785416666666666</c:v>
                </c:pt>
                <c:pt idx="116">
                  <c:v>0.786111111111111</c:v>
                </c:pt>
                <c:pt idx="117">
                  <c:v>0.786805555555556</c:v>
                </c:pt>
                <c:pt idx="118">
                  <c:v>0.7875</c:v>
                </c:pt>
                <c:pt idx="119">
                  <c:v>0.788194444444444</c:v>
                </c:pt>
                <c:pt idx="120">
                  <c:v>0.788888888888889</c:v>
                </c:pt>
                <c:pt idx="121">
                  <c:v>0.789583333333333</c:v>
                </c:pt>
                <c:pt idx="122">
                  <c:v>0.790277777777778</c:v>
                </c:pt>
                <c:pt idx="123">
                  <c:v>0.790972222222222</c:v>
                </c:pt>
                <c:pt idx="124">
                  <c:v>0.791666666666666</c:v>
                </c:pt>
                <c:pt idx="125">
                  <c:v>0.792361111111111</c:v>
                </c:pt>
                <c:pt idx="126">
                  <c:v>0.793055555555556</c:v>
                </c:pt>
                <c:pt idx="127">
                  <c:v>0.79375</c:v>
                </c:pt>
                <c:pt idx="128">
                  <c:v>0.794444444444444</c:v>
                </c:pt>
                <c:pt idx="129">
                  <c:v>0.795138888888889</c:v>
                </c:pt>
                <c:pt idx="130">
                  <c:v>0.795833333333333</c:v>
                </c:pt>
                <c:pt idx="131">
                  <c:v>0.796527777777778</c:v>
                </c:pt>
                <c:pt idx="132">
                  <c:v>0.797222222222222</c:v>
                </c:pt>
                <c:pt idx="133">
                  <c:v>0.797916666666666</c:v>
                </c:pt>
                <c:pt idx="134">
                  <c:v>0.798611111111111</c:v>
                </c:pt>
                <c:pt idx="135">
                  <c:v>0.799305555555556</c:v>
                </c:pt>
                <c:pt idx="136">
                  <c:v>0.8</c:v>
                </c:pt>
                <c:pt idx="137">
                  <c:v>0.800694444444445</c:v>
                </c:pt>
                <c:pt idx="138">
                  <c:v>0.801388888888889</c:v>
                </c:pt>
                <c:pt idx="139">
                  <c:v>0.802083333333333</c:v>
                </c:pt>
                <c:pt idx="140">
                  <c:v>0.802777777777778</c:v>
                </c:pt>
                <c:pt idx="141">
                  <c:v>0.803472222222222</c:v>
                </c:pt>
                <c:pt idx="142">
                  <c:v>0.804166666666666</c:v>
                </c:pt>
                <c:pt idx="143">
                  <c:v>0.804861111111111</c:v>
                </c:pt>
                <c:pt idx="144">
                  <c:v>0.805555555555555</c:v>
                </c:pt>
                <c:pt idx="145">
                  <c:v>0.80625</c:v>
                </c:pt>
                <c:pt idx="146">
                  <c:v>0.806944444444444</c:v>
                </c:pt>
                <c:pt idx="147">
                  <c:v>0.807638888888889</c:v>
                </c:pt>
                <c:pt idx="148">
                  <c:v>0.808333333333333</c:v>
                </c:pt>
                <c:pt idx="149">
                  <c:v>0.809027777777778</c:v>
                </c:pt>
                <c:pt idx="150">
                  <c:v>0.809722222222222</c:v>
                </c:pt>
                <c:pt idx="151">
                  <c:v>0.810416666666666</c:v>
                </c:pt>
                <c:pt idx="152">
                  <c:v>0.811111111111111</c:v>
                </c:pt>
                <c:pt idx="153">
                  <c:v>0.811805555555555</c:v>
                </c:pt>
                <c:pt idx="154">
                  <c:v>0.8125</c:v>
                </c:pt>
                <c:pt idx="155">
                  <c:v>0.813194444444444</c:v>
                </c:pt>
                <c:pt idx="156">
                  <c:v>0.813888888888889</c:v>
                </c:pt>
                <c:pt idx="157">
                  <c:v>0.814583333333333</c:v>
                </c:pt>
                <c:pt idx="158">
                  <c:v>0.815277777777778</c:v>
                </c:pt>
                <c:pt idx="159">
                  <c:v>0.815972222222222</c:v>
                </c:pt>
                <c:pt idx="160">
                  <c:v>0.816666666666666</c:v>
                </c:pt>
                <c:pt idx="161">
                  <c:v>0.817361111111111</c:v>
                </c:pt>
                <c:pt idx="162">
                  <c:v>0.818055555555555</c:v>
                </c:pt>
                <c:pt idx="163">
                  <c:v>0.81875</c:v>
                </c:pt>
                <c:pt idx="164">
                  <c:v>0.819444444444444</c:v>
                </c:pt>
                <c:pt idx="165">
                  <c:v>0.820138888888889</c:v>
                </c:pt>
                <c:pt idx="166">
                  <c:v>0.820833333333333</c:v>
                </c:pt>
                <c:pt idx="167">
                  <c:v>0.821527777777778</c:v>
                </c:pt>
                <c:pt idx="168">
                  <c:v>0.822222222222222</c:v>
                </c:pt>
                <c:pt idx="169">
                  <c:v>0.822916666666666</c:v>
                </c:pt>
                <c:pt idx="170">
                  <c:v>0.823611111111111</c:v>
                </c:pt>
                <c:pt idx="171">
                  <c:v>0.824305555555555</c:v>
                </c:pt>
                <c:pt idx="172">
                  <c:v>0.825</c:v>
                </c:pt>
                <c:pt idx="173">
                  <c:v>0.825694444444444</c:v>
                </c:pt>
                <c:pt idx="174">
                  <c:v>0.826388888888889</c:v>
                </c:pt>
                <c:pt idx="175">
                  <c:v>0.827083333333333</c:v>
                </c:pt>
                <c:pt idx="176">
                  <c:v>0.827777777777778</c:v>
                </c:pt>
                <c:pt idx="177">
                  <c:v>0.828472222222222</c:v>
                </c:pt>
                <c:pt idx="178">
                  <c:v>0.829166666666666</c:v>
                </c:pt>
                <c:pt idx="179">
                  <c:v>0.829861111111111</c:v>
                </c:pt>
                <c:pt idx="180">
                  <c:v>0.830555555555556</c:v>
                </c:pt>
                <c:pt idx="181">
                  <c:v>0.83125</c:v>
                </c:pt>
                <c:pt idx="182">
                  <c:v>0.831944444444444</c:v>
                </c:pt>
                <c:pt idx="183">
                  <c:v>0.832638888888889</c:v>
                </c:pt>
                <c:pt idx="184">
                  <c:v>0.833333333333333</c:v>
                </c:pt>
                <c:pt idx="185">
                  <c:v>0.834027777777778</c:v>
                </c:pt>
                <c:pt idx="186">
                  <c:v>0.834722222222222</c:v>
                </c:pt>
                <c:pt idx="187">
                  <c:v>0.835416666666666</c:v>
                </c:pt>
                <c:pt idx="188">
                  <c:v>0.836111111111111</c:v>
                </c:pt>
                <c:pt idx="189">
                  <c:v>0.836805555555555</c:v>
                </c:pt>
                <c:pt idx="190">
                  <c:v>0.8375</c:v>
                </c:pt>
                <c:pt idx="191">
                  <c:v>0.838194444444444</c:v>
                </c:pt>
                <c:pt idx="192">
                  <c:v>0.838888888888889</c:v>
                </c:pt>
                <c:pt idx="193">
                  <c:v>0.839583333333333</c:v>
                </c:pt>
                <c:pt idx="194">
                  <c:v>0.840277777777777</c:v>
                </c:pt>
                <c:pt idx="195">
                  <c:v>0.840972222222222</c:v>
                </c:pt>
                <c:pt idx="196">
                  <c:v>0.841666666666666</c:v>
                </c:pt>
                <c:pt idx="197">
                  <c:v>0.842361111111111</c:v>
                </c:pt>
                <c:pt idx="198">
                  <c:v>0.843055555555555</c:v>
                </c:pt>
                <c:pt idx="199">
                  <c:v>0.84375</c:v>
                </c:pt>
                <c:pt idx="200">
                  <c:v>0.844444444444444</c:v>
                </c:pt>
                <c:pt idx="201">
                  <c:v>0.845138888888889</c:v>
                </c:pt>
                <c:pt idx="202">
                  <c:v>0.845833333333333</c:v>
                </c:pt>
                <c:pt idx="203">
                  <c:v>0.846527777777777</c:v>
                </c:pt>
                <c:pt idx="204">
                  <c:v>0.847222222222222</c:v>
                </c:pt>
                <c:pt idx="205">
                  <c:v>0.847916666666666</c:v>
                </c:pt>
                <c:pt idx="206">
                  <c:v>0.848611111111111</c:v>
                </c:pt>
                <c:pt idx="207">
                  <c:v>0.849305555555555</c:v>
                </c:pt>
                <c:pt idx="208">
                  <c:v>0.85</c:v>
                </c:pt>
                <c:pt idx="209">
                  <c:v>0.850694444444444</c:v>
                </c:pt>
                <c:pt idx="210">
                  <c:v>0.851388888888889</c:v>
                </c:pt>
                <c:pt idx="211">
                  <c:v>0.852083333333333</c:v>
                </c:pt>
                <c:pt idx="212">
                  <c:v>0.852777777777778</c:v>
                </c:pt>
                <c:pt idx="213">
                  <c:v>0.853472222222221</c:v>
                </c:pt>
                <c:pt idx="214">
                  <c:v>0.854166666666666</c:v>
                </c:pt>
                <c:pt idx="215">
                  <c:v>0.854861111111111</c:v>
                </c:pt>
                <c:pt idx="216">
                  <c:v>0.855555555555555</c:v>
                </c:pt>
                <c:pt idx="217">
                  <c:v>0.85625</c:v>
                </c:pt>
                <c:pt idx="218">
                  <c:v>0.856944444444444</c:v>
                </c:pt>
                <c:pt idx="219">
                  <c:v>0.857638888888889</c:v>
                </c:pt>
                <c:pt idx="220">
                  <c:v>0.858333333333333</c:v>
                </c:pt>
                <c:pt idx="221">
                  <c:v>0.859027777777778</c:v>
                </c:pt>
                <c:pt idx="222">
                  <c:v>0.859722222222222</c:v>
                </c:pt>
                <c:pt idx="223">
                  <c:v>0.860416666666666</c:v>
                </c:pt>
                <c:pt idx="224">
                  <c:v>0.861111111111111</c:v>
                </c:pt>
                <c:pt idx="225">
                  <c:v>0.861805555555556</c:v>
                </c:pt>
                <c:pt idx="226">
                  <c:v>0.8625</c:v>
                </c:pt>
                <c:pt idx="227">
                  <c:v>0.863194444444444</c:v>
                </c:pt>
                <c:pt idx="228">
                  <c:v>0.863888888888889</c:v>
                </c:pt>
                <c:pt idx="229">
                  <c:v>0.864583333333333</c:v>
                </c:pt>
                <c:pt idx="230">
                  <c:v>0.865277777777778</c:v>
                </c:pt>
                <c:pt idx="231">
                  <c:v>0.865972222222222</c:v>
                </c:pt>
                <c:pt idx="232">
                  <c:v>0.866666666666666</c:v>
                </c:pt>
                <c:pt idx="233">
                  <c:v>0.867361111111111</c:v>
                </c:pt>
                <c:pt idx="234">
                  <c:v>0.868055555555555</c:v>
                </c:pt>
                <c:pt idx="235">
                  <c:v>0.86875</c:v>
                </c:pt>
                <c:pt idx="236">
                  <c:v>0.869444444444444</c:v>
                </c:pt>
                <c:pt idx="237">
                  <c:v>0.870138888888889</c:v>
                </c:pt>
                <c:pt idx="238">
                  <c:v>0.870833333333333</c:v>
                </c:pt>
                <c:pt idx="239">
                  <c:v>0.871527777777777</c:v>
                </c:pt>
                <c:pt idx="240">
                  <c:v>0.872222222222222</c:v>
                </c:pt>
                <c:pt idx="241">
                  <c:v>0.872916666666666</c:v>
                </c:pt>
                <c:pt idx="242">
                  <c:v>0.873611111111111</c:v>
                </c:pt>
                <c:pt idx="243">
                  <c:v>0.874305555555555</c:v>
                </c:pt>
                <c:pt idx="244">
                  <c:v>0.875</c:v>
                </c:pt>
                <c:pt idx="245">
                  <c:v>0.875694444444444</c:v>
                </c:pt>
                <c:pt idx="246">
                  <c:v>0.876388888888889</c:v>
                </c:pt>
                <c:pt idx="247">
                  <c:v>0.877083333333333</c:v>
                </c:pt>
                <c:pt idx="248">
                  <c:v>0.877777777777778</c:v>
                </c:pt>
                <c:pt idx="249">
                  <c:v>0.878472222222221</c:v>
                </c:pt>
                <c:pt idx="250">
                  <c:v>0.879166666666666</c:v>
                </c:pt>
                <c:pt idx="251">
                  <c:v>0.879861111111111</c:v>
                </c:pt>
                <c:pt idx="252">
                  <c:v>0.880555555555555</c:v>
                </c:pt>
                <c:pt idx="253">
                  <c:v>0.881249999999999</c:v>
                </c:pt>
                <c:pt idx="254">
                  <c:v>0.881944444444444</c:v>
                </c:pt>
                <c:pt idx="255">
                  <c:v>0.882638888888888</c:v>
                </c:pt>
                <c:pt idx="256">
                  <c:v>0.883333333333333</c:v>
                </c:pt>
                <c:pt idx="257">
                  <c:v>0.884027777777777</c:v>
                </c:pt>
                <c:pt idx="258">
                  <c:v>0.884722222222221</c:v>
                </c:pt>
                <c:pt idx="259">
                  <c:v>0.885416666666666</c:v>
                </c:pt>
                <c:pt idx="260">
                  <c:v>0.886111111111111</c:v>
                </c:pt>
                <c:pt idx="261">
                  <c:v>0.886805555555555</c:v>
                </c:pt>
                <c:pt idx="262">
                  <c:v>0.887499999999999</c:v>
                </c:pt>
                <c:pt idx="263">
                  <c:v>0.888194444444444</c:v>
                </c:pt>
                <c:pt idx="264">
                  <c:v>0.888888888888888</c:v>
                </c:pt>
                <c:pt idx="265">
                  <c:v>0.889583333333333</c:v>
                </c:pt>
                <c:pt idx="266">
                  <c:v>0.890277777777777</c:v>
                </c:pt>
                <c:pt idx="267">
                  <c:v>0.890972222222221</c:v>
                </c:pt>
                <c:pt idx="268">
                  <c:v>0.891666666666666</c:v>
                </c:pt>
                <c:pt idx="269">
                  <c:v>0.892361111111111</c:v>
                </c:pt>
                <c:pt idx="270">
                  <c:v>0.893055555555555</c:v>
                </c:pt>
                <c:pt idx="271">
                  <c:v>0.89375</c:v>
                </c:pt>
                <c:pt idx="272">
                  <c:v>0.894444444444444</c:v>
                </c:pt>
                <c:pt idx="273">
                  <c:v>0.895138888888888</c:v>
                </c:pt>
                <c:pt idx="274">
                  <c:v>0.895833333333333</c:v>
                </c:pt>
                <c:pt idx="275">
                  <c:v>0.896527777777777</c:v>
                </c:pt>
                <c:pt idx="276">
                  <c:v>0.897222222222222</c:v>
                </c:pt>
                <c:pt idx="277">
                  <c:v>0.897916666666666</c:v>
                </c:pt>
                <c:pt idx="278">
                  <c:v>0.898611111111111</c:v>
                </c:pt>
                <c:pt idx="279">
                  <c:v>0.899305555555555</c:v>
                </c:pt>
                <c:pt idx="280">
                  <c:v>0.9</c:v>
                </c:pt>
                <c:pt idx="281">
                  <c:v>0.900694444444444</c:v>
                </c:pt>
                <c:pt idx="282">
                  <c:v>0.901388888888888</c:v>
                </c:pt>
                <c:pt idx="283">
                  <c:v>0.902083333333333</c:v>
                </c:pt>
                <c:pt idx="284">
                  <c:v>0.902777777777777</c:v>
                </c:pt>
                <c:pt idx="285">
                  <c:v>0.903472222222222</c:v>
                </c:pt>
                <c:pt idx="286">
                  <c:v>0.904166666666666</c:v>
                </c:pt>
                <c:pt idx="287">
                  <c:v>0.90486111111111</c:v>
                </c:pt>
                <c:pt idx="288">
                  <c:v>0.905555555555555</c:v>
                </c:pt>
                <c:pt idx="289">
                  <c:v>0.906249999999999</c:v>
                </c:pt>
                <c:pt idx="290">
                  <c:v>0.906944444444444</c:v>
                </c:pt>
                <c:pt idx="291">
                  <c:v>0.907638888888888</c:v>
                </c:pt>
                <c:pt idx="292">
                  <c:v>0.908333333333333</c:v>
                </c:pt>
                <c:pt idx="293">
                  <c:v>0.909027777777777</c:v>
                </c:pt>
                <c:pt idx="294">
                  <c:v>0.909722222222222</c:v>
                </c:pt>
                <c:pt idx="295">
                  <c:v>0.910416666666666</c:v>
                </c:pt>
                <c:pt idx="296">
                  <c:v>0.91111111111111</c:v>
                </c:pt>
                <c:pt idx="297">
                  <c:v>0.911805555555555</c:v>
                </c:pt>
                <c:pt idx="298">
                  <c:v>0.912499999999999</c:v>
                </c:pt>
                <c:pt idx="299">
                  <c:v>0.913194444444443</c:v>
                </c:pt>
                <c:pt idx="300">
                  <c:v>0.913888888888888</c:v>
                </c:pt>
                <c:pt idx="301">
                  <c:v>0.914583333333333</c:v>
                </c:pt>
                <c:pt idx="302">
                  <c:v>0.915277777777777</c:v>
                </c:pt>
                <c:pt idx="303">
                  <c:v>0.915972222222222</c:v>
                </c:pt>
                <c:pt idx="304">
                  <c:v>0.916666666666666</c:v>
                </c:pt>
                <c:pt idx="305">
                  <c:v>0.917361111111111</c:v>
                </c:pt>
                <c:pt idx="306">
                  <c:v>0.918055555555555</c:v>
                </c:pt>
                <c:pt idx="307">
                  <c:v>0.91875</c:v>
                </c:pt>
                <c:pt idx="308">
                  <c:v>0.919444444444444</c:v>
                </c:pt>
                <c:pt idx="309">
                  <c:v>0.920138888888888</c:v>
                </c:pt>
                <c:pt idx="310">
                  <c:v>0.920833333333333</c:v>
                </c:pt>
                <c:pt idx="311">
                  <c:v>0.921527777777777</c:v>
                </c:pt>
                <c:pt idx="312">
                  <c:v>0.922222222222222</c:v>
                </c:pt>
                <c:pt idx="313">
                  <c:v>0.922916666666666</c:v>
                </c:pt>
                <c:pt idx="314">
                  <c:v>0.923611111111111</c:v>
                </c:pt>
                <c:pt idx="315">
                  <c:v>0.924305555555555</c:v>
                </c:pt>
                <c:pt idx="316">
                  <c:v>0.925</c:v>
                </c:pt>
                <c:pt idx="317">
                  <c:v>0.925694444444444</c:v>
                </c:pt>
                <c:pt idx="318">
                  <c:v>0.926388888888888</c:v>
                </c:pt>
                <c:pt idx="319">
                  <c:v>0.927083333333333</c:v>
                </c:pt>
                <c:pt idx="320">
                  <c:v>0.927777777777777</c:v>
                </c:pt>
                <c:pt idx="321">
                  <c:v>0.928472222222221</c:v>
                </c:pt>
                <c:pt idx="322">
                  <c:v>0.929166666666666</c:v>
                </c:pt>
                <c:pt idx="323">
                  <c:v>0.92986111111111</c:v>
                </c:pt>
                <c:pt idx="324">
                  <c:v>0.930555555555555</c:v>
                </c:pt>
                <c:pt idx="325">
                  <c:v>0.931249999999999</c:v>
                </c:pt>
                <c:pt idx="326">
                  <c:v>0.931944444444444</c:v>
                </c:pt>
                <c:pt idx="327">
                  <c:v>0.932638888888888</c:v>
                </c:pt>
                <c:pt idx="328">
                  <c:v>0.933333333333333</c:v>
                </c:pt>
                <c:pt idx="329">
                  <c:v>0.934027777777777</c:v>
                </c:pt>
                <c:pt idx="330">
                  <c:v>0.934722222222221</c:v>
                </c:pt>
                <c:pt idx="331">
                  <c:v>0.935416666666666</c:v>
                </c:pt>
                <c:pt idx="332">
                  <c:v>0.93611111111111</c:v>
                </c:pt>
                <c:pt idx="333">
                  <c:v>0.936805555555555</c:v>
                </c:pt>
                <c:pt idx="334">
                  <c:v>0.937499999999999</c:v>
                </c:pt>
                <c:pt idx="335">
                  <c:v>0.938194444444444</c:v>
                </c:pt>
                <c:pt idx="336">
                  <c:v>0.938888888888888</c:v>
                </c:pt>
                <c:pt idx="337">
                  <c:v>0.939583333333333</c:v>
                </c:pt>
                <c:pt idx="338">
                  <c:v>0.940277777777777</c:v>
                </c:pt>
                <c:pt idx="339">
                  <c:v>0.940972222222221</c:v>
                </c:pt>
                <c:pt idx="340">
                  <c:v>0.941666666666666</c:v>
                </c:pt>
                <c:pt idx="341">
                  <c:v>0.94236111111111</c:v>
                </c:pt>
                <c:pt idx="342">
                  <c:v>0.943055555555555</c:v>
                </c:pt>
                <c:pt idx="343">
                  <c:v>0.943749999999999</c:v>
                </c:pt>
                <c:pt idx="344">
                  <c:v>0.944444444444444</c:v>
                </c:pt>
                <c:pt idx="345">
                  <c:v>0.945138888888888</c:v>
                </c:pt>
                <c:pt idx="346">
                  <c:v>0.945833333333333</c:v>
                </c:pt>
                <c:pt idx="347">
                  <c:v>0.946527777777777</c:v>
                </c:pt>
                <c:pt idx="348">
                  <c:v>0.947222222222221</c:v>
                </c:pt>
                <c:pt idx="349">
                  <c:v>0.947916666666666</c:v>
                </c:pt>
                <c:pt idx="350">
                  <c:v>0.948611111111111</c:v>
                </c:pt>
                <c:pt idx="351">
                  <c:v>0.949305555555555</c:v>
                </c:pt>
                <c:pt idx="352">
                  <c:v>0.949999999999999</c:v>
                </c:pt>
                <c:pt idx="353">
                  <c:v>0.950694444444444</c:v>
                </c:pt>
                <c:pt idx="354">
                  <c:v>0.951388888888888</c:v>
                </c:pt>
                <c:pt idx="355">
                  <c:v>0.952083333333333</c:v>
                </c:pt>
                <c:pt idx="356">
                  <c:v>0.952777777777777</c:v>
                </c:pt>
                <c:pt idx="357">
                  <c:v>0.953472222222221</c:v>
                </c:pt>
                <c:pt idx="358">
                  <c:v>0.954166666666666</c:v>
                </c:pt>
                <c:pt idx="359">
                  <c:v>0.954861111111111</c:v>
                </c:pt>
                <c:pt idx="360">
                  <c:v>0.955555555555555</c:v>
                </c:pt>
                <c:pt idx="361">
                  <c:v>0.956249999999999</c:v>
                </c:pt>
                <c:pt idx="362">
                  <c:v>0.956944444444444</c:v>
                </c:pt>
                <c:pt idx="363">
                  <c:v>0.957638888888888</c:v>
                </c:pt>
                <c:pt idx="364">
                  <c:v>0.958333333333333</c:v>
                </c:pt>
                <c:pt idx="365">
                  <c:v>0.959027777777777</c:v>
                </c:pt>
                <c:pt idx="366">
                  <c:v>0.959722222222222</c:v>
                </c:pt>
                <c:pt idx="367">
                  <c:v>0.960416666666666</c:v>
                </c:pt>
                <c:pt idx="368">
                  <c:v>0.96111111111111</c:v>
                </c:pt>
                <c:pt idx="369">
                  <c:v>0.961805555555555</c:v>
                </c:pt>
                <c:pt idx="370">
                  <c:v>0.962499999999999</c:v>
                </c:pt>
                <c:pt idx="371">
                  <c:v>0.963194444444444</c:v>
                </c:pt>
                <c:pt idx="372">
                  <c:v>0.963888888888888</c:v>
                </c:pt>
                <c:pt idx="373">
                  <c:v>0.964583333333333</c:v>
                </c:pt>
                <c:pt idx="374">
                  <c:v>0.965277777777777</c:v>
                </c:pt>
                <c:pt idx="375">
                  <c:v>0.965972222222221</c:v>
                </c:pt>
                <c:pt idx="376">
                  <c:v>0.966666666666666</c:v>
                </c:pt>
                <c:pt idx="377">
                  <c:v>0.96736111111111</c:v>
                </c:pt>
                <c:pt idx="378">
                  <c:v>0.968055555555555</c:v>
                </c:pt>
                <c:pt idx="379">
                  <c:v>0.968749999999999</c:v>
                </c:pt>
                <c:pt idx="380">
                  <c:v>0.969444444444444</c:v>
                </c:pt>
                <c:pt idx="381">
                  <c:v>0.970138888888888</c:v>
                </c:pt>
                <c:pt idx="382">
                  <c:v>0.970833333333333</c:v>
                </c:pt>
                <c:pt idx="383">
                  <c:v>0.971527777777777</c:v>
                </c:pt>
                <c:pt idx="384">
                  <c:v>0.972222222222221</c:v>
                </c:pt>
                <c:pt idx="385">
                  <c:v>0.972916666666666</c:v>
                </c:pt>
                <c:pt idx="386">
                  <c:v>0.97361111111111</c:v>
                </c:pt>
                <c:pt idx="387">
                  <c:v>0.974305555555555</c:v>
                </c:pt>
                <c:pt idx="388">
                  <c:v>0.974999999999999</c:v>
                </c:pt>
                <c:pt idx="389">
                  <c:v>0.975694444444444</c:v>
                </c:pt>
                <c:pt idx="390">
                  <c:v>0.976388888888888</c:v>
                </c:pt>
                <c:pt idx="391">
                  <c:v>0.977083333333333</c:v>
                </c:pt>
                <c:pt idx="392">
                  <c:v>0.977777777777777</c:v>
                </c:pt>
                <c:pt idx="393">
                  <c:v>0.978472222222221</c:v>
                </c:pt>
                <c:pt idx="394">
                  <c:v>0.979166666666666</c:v>
                </c:pt>
                <c:pt idx="395">
                  <c:v>0.979861111111111</c:v>
                </c:pt>
                <c:pt idx="396">
                  <c:v>0.980555555555555</c:v>
                </c:pt>
                <c:pt idx="397">
                  <c:v>0.981249999999999</c:v>
                </c:pt>
                <c:pt idx="398">
                  <c:v>0.981944444444444</c:v>
                </c:pt>
                <c:pt idx="399">
                  <c:v>0.982638888888888</c:v>
                </c:pt>
                <c:pt idx="400">
                  <c:v>0.983333333333333</c:v>
                </c:pt>
                <c:pt idx="401">
                  <c:v>0.984027777777777</c:v>
                </c:pt>
                <c:pt idx="402">
                  <c:v>0.984722222222221</c:v>
                </c:pt>
                <c:pt idx="403">
                  <c:v>0.985416666666665</c:v>
                </c:pt>
                <c:pt idx="404">
                  <c:v>0.98611111111111</c:v>
                </c:pt>
                <c:pt idx="405">
                  <c:v>0.986805555555555</c:v>
                </c:pt>
                <c:pt idx="406">
                  <c:v>0.987499999999999</c:v>
                </c:pt>
                <c:pt idx="407">
                  <c:v>0.988194444444444</c:v>
                </c:pt>
                <c:pt idx="408">
                  <c:v>0.988888888888888</c:v>
                </c:pt>
                <c:pt idx="409">
                  <c:v>0.989583333333333</c:v>
                </c:pt>
                <c:pt idx="410">
                  <c:v>0.990277777777777</c:v>
                </c:pt>
                <c:pt idx="411">
                  <c:v>0.990972222222221</c:v>
                </c:pt>
                <c:pt idx="412">
                  <c:v>0.991666666666666</c:v>
                </c:pt>
                <c:pt idx="413">
                  <c:v>0.99236111111111</c:v>
                </c:pt>
                <c:pt idx="414">
                  <c:v>0.993055555555555</c:v>
                </c:pt>
                <c:pt idx="415">
                  <c:v>0.993749999999999</c:v>
                </c:pt>
                <c:pt idx="416">
                  <c:v>0.994444444444444</c:v>
                </c:pt>
                <c:pt idx="417">
                  <c:v>0.995138888888888</c:v>
                </c:pt>
                <c:pt idx="418">
                  <c:v>0.995833333333333</c:v>
                </c:pt>
                <c:pt idx="419">
                  <c:v>0.996527777777776</c:v>
                </c:pt>
                <c:pt idx="420">
                  <c:v>0.997222222222221</c:v>
                </c:pt>
                <c:pt idx="421">
                  <c:v>0.997916666666666</c:v>
                </c:pt>
                <c:pt idx="422">
                  <c:v>0.99861111111111</c:v>
                </c:pt>
                <c:pt idx="423">
                  <c:v>0.999305555555555</c:v>
                </c:pt>
                <c:pt idx="424">
                  <c:v>0.999999999999999</c:v>
                </c:pt>
                <c:pt idx="425">
                  <c:v>1.00069444444444</c:v>
                </c:pt>
                <c:pt idx="426">
                  <c:v>1.00138888888889</c:v>
                </c:pt>
                <c:pt idx="427">
                  <c:v>1.00208333333333</c:v>
                </c:pt>
                <c:pt idx="428">
                  <c:v>1.00277777777778</c:v>
                </c:pt>
                <c:pt idx="429">
                  <c:v>1.00347222222222</c:v>
                </c:pt>
                <c:pt idx="430">
                  <c:v>1.00416666666667</c:v>
                </c:pt>
                <c:pt idx="431">
                  <c:v>1.00486111111111</c:v>
                </c:pt>
                <c:pt idx="432">
                  <c:v>1.00555555555556</c:v>
                </c:pt>
                <c:pt idx="433">
                  <c:v>1.00625</c:v>
                </c:pt>
                <c:pt idx="434">
                  <c:v>1.00694444444444</c:v>
                </c:pt>
                <c:pt idx="435">
                  <c:v>1.00763888888889</c:v>
                </c:pt>
                <c:pt idx="436">
                  <c:v>1.00833333333333</c:v>
                </c:pt>
                <c:pt idx="437">
                  <c:v>1.00902777777778</c:v>
                </c:pt>
                <c:pt idx="438">
                  <c:v>1.00972222222222</c:v>
                </c:pt>
                <c:pt idx="439">
                  <c:v>1.01041666666667</c:v>
                </c:pt>
                <c:pt idx="440">
                  <c:v>1.01111111111111</c:v>
                </c:pt>
                <c:pt idx="441">
                  <c:v>1.01180555555556</c:v>
                </c:pt>
                <c:pt idx="442">
                  <c:v>1.0125</c:v>
                </c:pt>
                <c:pt idx="443">
                  <c:v>1.01319444444445</c:v>
                </c:pt>
                <c:pt idx="444">
                  <c:v>1.01388888888889</c:v>
                </c:pt>
                <c:pt idx="445">
                  <c:v>1.01458333333333</c:v>
                </c:pt>
                <c:pt idx="446">
                  <c:v>1.01527777777778</c:v>
                </c:pt>
                <c:pt idx="447">
                  <c:v>1.01597222222222</c:v>
                </c:pt>
                <c:pt idx="448">
                  <c:v>1.01666666666667</c:v>
                </c:pt>
                <c:pt idx="449">
                  <c:v>1.01736111111111</c:v>
                </c:pt>
                <c:pt idx="450">
                  <c:v>1.01805555555556</c:v>
                </c:pt>
                <c:pt idx="451">
                  <c:v>1.01875</c:v>
                </c:pt>
                <c:pt idx="452">
                  <c:v>1.01944444444445</c:v>
                </c:pt>
                <c:pt idx="453">
                  <c:v>1.02013888888889</c:v>
                </c:pt>
                <c:pt idx="454">
                  <c:v>1.02083333333334</c:v>
                </c:pt>
                <c:pt idx="455">
                  <c:v>1.02152777777778</c:v>
                </c:pt>
                <c:pt idx="456">
                  <c:v>1.02222222222222</c:v>
                </c:pt>
                <c:pt idx="457">
                  <c:v>1.02291666666667</c:v>
                </c:pt>
                <c:pt idx="458">
                  <c:v>1.02361111111111</c:v>
                </c:pt>
                <c:pt idx="459">
                  <c:v>1.02430555555556</c:v>
                </c:pt>
                <c:pt idx="460">
                  <c:v>1.025</c:v>
                </c:pt>
                <c:pt idx="461">
                  <c:v>1.02569444444445</c:v>
                </c:pt>
                <c:pt idx="462">
                  <c:v>1.02638888888889</c:v>
                </c:pt>
                <c:pt idx="463">
                  <c:v>1.02708333333334</c:v>
                </c:pt>
                <c:pt idx="464">
                  <c:v>1.02777777777778</c:v>
                </c:pt>
                <c:pt idx="465">
                  <c:v>1.02847222222223</c:v>
                </c:pt>
                <c:pt idx="466">
                  <c:v>1.02916666666667</c:v>
                </c:pt>
                <c:pt idx="467">
                  <c:v>1.02986111111111</c:v>
                </c:pt>
                <c:pt idx="468">
                  <c:v>1.03055555555556</c:v>
                </c:pt>
                <c:pt idx="469">
                  <c:v>1.03125</c:v>
                </c:pt>
                <c:pt idx="470">
                  <c:v>1.03194444444445</c:v>
                </c:pt>
                <c:pt idx="471">
                  <c:v>1.03263888888889</c:v>
                </c:pt>
                <c:pt idx="472">
                  <c:v>1.03333333333334</c:v>
                </c:pt>
                <c:pt idx="473">
                  <c:v>1.03402777777778</c:v>
                </c:pt>
                <c:pt idx="474">
                  <c:v>1.03472222222223</c:v>
                </c:pt>
                <c:pt idx="475">
                  <c:v>1.03541666666667</c:v>
                </c:pt>
                <c:pt idx="476">
                  <c:v>1.03611111111112</c:v>
                </c:pt>
                <c:pt idx="477">
                  <c:v>1.03680555555556</c:v>
                </c:pt>
                <c:pt idx="478">
                  <c:v>1.0375</c:v>
                </c:pt>
                <c:pt idx="479">
                  <c:v>1.03819444444445</c:v>
                </c:pt>
                <c:pt idx="480">
                  <c:v>1.03888888888889</c:v>
                </c:pt>
                <c:pt idx="481">
                  <c:v>1.03958333333334</c:v>
                </c:pt>
                <c:pt idx="482">
                  <c:v>1.04027777777778</c:v>
                </c:pt>
                <c:pt idx="483">
                  <c:v>1.04097222222223</c:v>
                </c:pt>
                <c:pt idx="484">
                  <c:v>1.04166666666667</c:v>
                </c:pt>
                <c:pt idx="485">
                  <c:v>1.04236111111112</c:v>
                </c:pt>
                <c:pt idx="486">
                  <c:v>1.04305555555556</c:v>
                </c:pt>
                <c:pt idx="487">
                  <c:v>1.04375000000001</c:v>
                </c:pt>
                <c:pt idx="488">
                  <c:v>1.04444444444445</c:v>
                </c:pt>
                <c:pt idx="489">
                  <c:v>1.04513888888889</c:v>
                </c:pt>
                <c:pt idx="490">
                  <c:v>1.04583333333334</c:v>
                </c:pt>
                <c:pt idx="491">
                  <c:v>1.04652777777778</c:v>
                </c:pt>
                <c:pt idx="492">
                  <c:v>1.04722222222223</c:v>
                </c:pt>
                <c:pt idx="493">
                  <c:v>1.04791666666667</c:v>
                </c:pt>
                <c:pt idx="494">
                  <c:v>1.04861111111112</c:v>
                </c:pt>
                <c:pt idx="495">
                  <c:v>1.04930555555556</c:v>
                </c:pt>
                <c:pt idx="496">
                  <c:v>1.05000000000001</c:v>
                </c:pt>
                <c:pt idx="497">
                  <c:v>1.05069444444445</c:v>
                </c:pt>
                <c:pt idx="498">
                  <c:v>1.0513888888889</c:v>
                </c:pt>
                <c:pt idx="499">
                  <c:v>1.05208333333334</c:v>
                </c:pt>
                <c:pt idx="500">
                  <c:v>1.05277777777779</c:v>
                </c:pt>
                <c:pt idx="501">
                  <c:v>1.05347222222223</c:v>
                </c:pt>
                <c:pt idx="502">
                  <c:v>1.05416666666667</c:v>
                </c:pt>
                <c:pt idx="503">
                  <c:v>1.05486111111112</c:v>
                </c:pt>
                <c:pt idx="504">
                  <c:v>1.05555555555556</c:v>
                </c:pt>
                <c:pt idx="505">
                  <c:v>1.05625000000001</c:v>
                </c:pt>
                <c:pt idx="506">
                  <c:v>1.05694444444445</c:v>
                </c:pt>
                <c:pt idx="507">
                  <c:v>1.0576388888889</c:v>
                </c:pt>
                <c:pt idx="508">
                  <c:v>1.05833333333334</c:v>
                </c:pt>
                <c:pt idx="509">
                  <c:v>1.05902777777779</c:v>
                </c:pt>
                <c:pt idx="510">
                  <c:v>1.05972222222223</c:v>
                </c:pt>
                <c:pt idx="511">
                  <c:v>1.06041666666668</c:v>
                </c:pt>
                <c:pt idx="512">
                  <c:v>1.06111111111112</c:v>
                </c:pt>
                <c:pt idx="513">
                  <c:v>1.06180555555556</c:v>
                </c:pt>
                <c:pt idx="514">
                  <c:v>1.06250000000001</c:v>
                </c:pt>
                <c:pt idx="515">
                  <c:v>1.06319444444445</c:v>
                </c:pt>
                <c:pt idx="516">
                  <c:v>1.0638888888889</c:v>
                </c:pt>
                <c:pt idx="517">
                  <c:v>1.06458333333334</c:v>
                </c:pt>
                <c:pt idx="518">
                  <c:v>1.06527777777779</c:v>
                </c:pt>
                <c:pt idx="519">
                  <c:v>1.06597222222223</c:v>
                </c:pt>
                <c:pt idx="520">
                  <c:v>1.06666666666668</c:v>
                </c:pt>
                <c:pt idx="521">
                  <c:v>1.06736111111112</c:v>
                </c:pt>
                <c:pt idx="522">
                  <c:v>1.06805555555557</c:v>
                </c:pt>
                <c:pt idx="523">
                  <c:v>1.06875000000001</c:v>
                </c:pt>
                <c:pt idx="524">
                  <c:v>1.06944444444445</c:v>
                </c:pt>
                <c:pt idx="525">
                  <c:v>1.0701388888889</c:v>
                </c:pt>
                <c:pt idx="526">
                  <c:v>1.07083333333334</c:v>
                </c:pt>
                <c:pt idx="527">
                  <c:v>1.07152777777779</c:v>
                </c:pt>
                <c:pt idx="528">
                  <c:v>1.07222222222223</c:v>
                </c:pt>
                <c:pt idx="529">
                  <c:v>1.07291666666668</c:v>
                </c:pt>
                <c:pt idx="530">
                  <c:v>1.07361111111112</c:v>
                </c:pt>
                <c:pt idx="531">
                  <c:v>1.07430555555557</c:v>
                </c:pt>
                <c:pt idx="532">
                  <c:v>1.07500000000001</c:v>
                </c:pt>
                <c:pt idx="533">
                  <c:v>1.07569444444445</c:v>
                </c:pt>
                <c:pt idx="534">
                  <c:v>1.0763888888889</c:v>
                </c:pt>
              </c:numCache>
            </c:numRef>
          </c:xVal>
          <c:yVal>
            <c:numRef>
              <c:f>4</c:f>
              <c:numCache>
                <c:formatCode>General</c:formatCode>
                <c:ptCount val="535"/>
                <c:pt idx="0">
                  <c:v>25.5</c:v>
                </c:pt>
                <c:pt idx="1">
                  <c:v>25.5</c:v>
                </c:pt>
                <c:pt idx="2">
                  <c:v>25.5</c:v>
                </c:pt>
                <c:pt idx="3">
                  <c:v>25.51</c:v>
                </c:pt>
                <c:pt idx="4">
                  <c:v>25.52</c:v>
                </c:pt>
                <c:pt idx="5">
                  <c:v>25.52</c:v>
                </c:pt>
                <c:pt idx="6">
                  <c:v>25.51</c:v>
                </c:pt>
                <c:pt idx="7">
                  <c:v>25.5</c:v>
                </c:pt>
                <c:pt idx="8">
                  <c:v>25.51</c:v>
                </c:pt>
                <c:pt idx="9">
                  <c:v>25.5</c:v>
                </c:pt>
                <c:pt idx="10">
                  <c:v>25.5</c:v>
                </c:pt>
                <c:pt idx="11">
                  <c:v>25.5</c:v>
                </c:pt>
                <c:pt idx="12">
                  <c:v>25.5</c:v>
                </c:pt>
                <c:pt idx="13">
                  <c:v>25.49</c:v>
                </c:pt>
                <c:pt idx="14">
                  <c:v>25.49</c:v>
                </c:pt>
                <c:pt idx="15">
                  <c:v>25.46</c:v>
                </c:pt>
                <c:pt idx="16">
                  <c:v>25.44</c:v>
                </c:pt>
                <c:pt idx="17">
                  <c:v>25.42</c:v>
                </c:pt>
                <c:pt idx="18">
                  <c:v>25.4</c:v>
                </c:pt>
                <c:pt idx="19">
                  <c:v>25.4</c:v>
                </c:pt>
                <c:pt idx="20">
                  <c:v>25.4</c:v>
                </c:pt>
                <c:pt idx="21">
                  <c:v>25.4</c:v>
                </c:pt>
                <c:pt idx="22">
                  <c:v>25.4</c:v>
                </c:pt>
                <c:pt idx="23">
                  <c:v>25.4</c:v>
                </c:pt>
                <c:pt idx="24">
                  <c:v>25.39</c:v>
                </c:pt>
                <c:pt idx="25">
                  <c:v>25.34</c:v>
                </c:pt>
                <c:pt idx="26">
                  <c:v>25.32</c:v>
                </c:pt>
                <c:pt idx="27">
                  <c:v>25.32</c:v>
                </c:pt>
                <c:pt idx="28">
                  <c:v>25.3</c:v>
                </c:pt>
                <c:pt idx="29">
                  <c:v>25.3</c:v>
                </c:pt>
                <c:pt idx="30">
                  <c:v>25.27</c:v>
                </c:pt>
                <c:pt idx="31">
                  <c:v>25.25</c:v>
                </c:pt>
                <c:pt idx="32">
                  <c:v>25.22</c:v>
                </c:pt>
                <c:pt idx="33">
                  <c:v>25.2</c:v>
                </c:pt>
                <c:pt idx="34">
                  <c:v>25.2</c:v>
                </c:pt>
                <c:pt idx="35">
                  <c:v>25.19</c:v>
                </c:pt>
                <c:pt idx="36">
                  <c:v>25.17</c:v>
                </c:pt>
                <c:pt idx="37">
                  <c:v>25.14</c:v>
                </c:pt>
                <c:pt idx="38">
                  <c:v>25.11</c:v>
                </c:pt>
                <c:pt idx="39">
                  <c:v>25.1</c:v>
                </c:pt>
                <c:pt idx="40">
                  <c:v>25.1</c:v>
                </c:pt>
                <c:pt idx="41">
                  <c:v>25.1</c:v>
                </c:pt>
                <c:pt idx="42">
                  <c:v>25.1</c:v>
                </c:pt>
                <c:pt idx="43">
                  <c:v>25.1</c:v>
                </c:pt>
                <c:pt idx="44">
                  <c:v>25.1</c:v>
                </c:pt>
                <c:pt idx="45">
                  <c:v>25.1</c:v>
                </c:pt>
                <c:pt idx="46">
                  <c:v>25.08</c:v>
                </c:pt>
                <c:pt idx="47">
                  <c:v>25.05</c:v>
                </c:pt>
                <c:pt idx="48">
                  <c:v>25.05</c:v>
                </c:pt>
                <c:pt idx="49">
                  <c:v>25.03</c:v>
                </c:pt>
                <c:pt idx="50">
                  <c:v>25.01</c:v>
                </c:pt>
                <c:pt idx="51">
                  <c:v>25</c:v>
                </c:pt>
                <c:pt idx="52">
                  <c:v>25</c:v>
                </c:pt>
                <c:pt idx="53">
                  <c:v>25</c:v>
                </c:pt>
                <c:pt idx="54">
                  <c:v>25</c:v>
                </c:pt>
                <c:pt idx="55">
                  <c:v>25</c:v>
                </c:pt>
                <c:pt idx="56">
                  <c:v>25</c:v>
                </c:pt>
                <c:pt idx="57">
                  <c:v>25</c:v>
                </c:pt>
                <c:pt idx="58">
                  <c:v>24.98</c:v>
                </c:pt>
                <c:pt idx="59">
                  <c:v>24.96</c:v>
                </c:pt>
                <c:pt idx="60">
                  <c:v>24.94</c:v>
                </c:pt>
                <c:pt idx="61">
                  <c:v>24.92</c:v>
                </c:pt>
                <c:pt idx="62">
                  <c:v>24.91</c:v>
                </c:pt>
                <c:pt idx="63">
                  <c:v>24.9</c:v>
                </c:pt>
                <c:pt idx="64">
                  <c:v>24.9</c:v>
                </c:pt>
                <c:pt idx="65">
                  <c:v>24.9</c:v>
                </c:pt>
                <c:pt idx="66">
                  <c:v>24.9</c:v>
                </c:pt>
                <c:pt idx="67">
                  <c:v>24.9</c:v>
                </c:pt>
                <c:pt idx="68">
                  <c:v>24.9</c:v>
                </c:pt>
                <c:pt idx="69">
                  <c:v>24.88</c:v>
                </c:pt>
                <c:pt idx="70">
                  <c:v>24.83</c:v>
                </c:pt>
                <c:pt idx="71">
                  <c:v>24.84</c:v>
                </c:pt>
                <c:pt idx="72">
                  <c:v>24.8</c:v>
                </c:pt>
                <c:pt idx="73">
                  <c:v>24.82</c:v>
                </c:pt>
                <c:pt idx="74">
                  <c:v>24.81</c:v>
                </c:pt>
                <c:pt idx="75">
                  <c:v>24.81</c:v>
                </c:pt>
                <c:pt idx="76">
                  <c:v>24.82</c:v>
                </c:pt>
                <c:pt idx="77">
                  <c:v>24.81</c:v>
                </c:pt>
                <c:pt idx="78">
                  <c:v>24.85</c:v>
                </c:pt>
                <c:pt idx="79">
                  <c:v>24.86</c:v>
                </c:pt>
                <c:pt idx="80">
                  <c:v>24.88</c:v>
                </c:pt>
                <c:pt idx="81">
                  <c:v>24.89</c:v>
                </c:pt>
                <c:pt idx="82">
                  <c:v>24.9</c:v>
                </c:pt>
                <c:pt idx="83">
                  <c:v>24.9</c:v>
                </c:pt>
                <c:pt idx="84">
                  <c:v>24.9</c:v>
                </c:pt>
                <c:pt idx="85">
                  <c:v>24.9</c:v>
                </c:pt>
                <c:pt idx="86">
                  <c:v>24.9</c:v>
                </c:pt>
                <c:pt idx="87">
                  <c:v>24.9</c:v>
                </c:pt>
                <c:pt idx="88">
                  <c:v>24.9</c:v>
                </c:pt>
                <c:pt idx="89">
                  <c:v>24.9</c:v>
                </c:pt>
                <c:pt idx="90">
                  <c:v>24.91</c:v>
                </c:pt>
                <c:pt idx="91">
                  <c:v>24.96</c:v>
                </c:pt>
                <c:pt idx="92">
                  <c:v>24.99</c:v>
                </c:pt>
                <c:pt idx="93">
                  <c:v>25</c:v>
                </c:pt>
                <c:pt idx="94">
                  <c:v>25</c:v>
                </c:pt>
                <c:pt idx="95">
                  <c:v>25.01</c:v>
                </c:pt>
                <c:pt idx="96">
                  <c:v>25.03</c:v>
                </c:pt>
                <c:pt idx="97">
                  <c:v>25.09</c:v>
                </c:pt>
                <c:pt idx="98">
                  <c:v>25.1</c:v>
                </c:pt>
                <c:pt idx="99">
                  <c:v>25.1</c:v>
                </c:pt>
                <c:pt idx="100">
                  <c:v>25.1</c:v>
                </c:pt>
                <c:pt idx="101">
                  <c:v>25.1</c:v>
                </c:pt>
                <c:pt idx="102">
                  <c:v>25.1</c:v>
                </c:pt>
                <c:pt idx="103">
                  <c:v>25.1</c:v>
                </c:pt>
                <c:pt idx="104">
                  <c:v>25.16</c:v>
                </c:pt>
                <c:pt idx="105">
                  <c:v>25.19</c:v>
                </c:pt>
                <c:pt idx="106">
                  <c:v>25.2</c:v>
                </c:pt>
                <c:pt idx="107">
                  <c:v>25.2</c:v>
                </c:pt>
                <c:pt idx="108">
                  <c:v>25.2</c:v>
                </c:pt>
                <c:pt idx="109">
                  <c:v>25.21</c:v>
                </c:pt>
                <c:pt idx="110">
                  <c:v>25.25</c:v>
                </c:pt>
                <c:pt idx="111">
                  <c:v>25.27</c:v>
                </c:pt>
                <c:pt idx="112">
                  <c:v>25.28</c:v>
                </c:pt>
                <c:pt idx="113">
                  <c:v>25.3</c:v>
                </c:pt>
                <c:pt idx="114">
                  <c:v>25.3</c:v>
                </c:pt>
                <c:pt idx="115">
                  <c:v>25.3</c:v>
                </c:pt>
                <c:pt idx="116">
                  <c:v>25.3</c:v>
                </c:pt>
                <c:pt idx="117">
                  <c:v>25.3</c:v>
                </c:pt>
                <c:pt idx="118">
                  <c:v>25.3</c:v>
                </c:pt>
                <c:pt idx="119">
                  <c:v>25.3</c:v>
                </c:pt>
                <c:pt idx="120">
                  <c:v>25.3</c:v>
                </c:pt>
                <c:pt idx="121">
                  <c:v>25.3</c:v>
                </c:pt>
                <c:pt idx="122">
                  <c:v>25.3</c:v>
                </c:pt>
                <c:pt idx="123">
                  <c:v>25.3</c:v>
                </c:pt>
                <c:pt idx="124">
                  <c:v>25.29</c:v>
                </c:pt>
                <c:pt idx="125">
                  <c:v>25.27</c:v>
                </c:pt>
                <c:pt idx="126">
                  <c:v>25.26</c:v>
                </c:pt>
                <c:pt idx="127">
                  <c:v>25.23</c:v>
                </c:pt>
                <c:pt idx="128">
                  <c:v>25.2</c:v>
                </c:pt>
                <c:pt idx="129">
                  <c:v>25.2</c:v>
                </c:pt>
                <c:pt idx="130">
                  <c:v>25.2</c:v>
                </c:pt>
                <c:pt idx="131">
                  <c:v>25.2</c:v>
                </c:pt>
                <c:pt idx="132">
                  <c:v>25.17</c:v>
                </c:pt>
                <c:pt idx="133">
                  <c:v>25.15</c:v>
                </c:pt>
                <c:pt idx="134">
                  <c:v>25.1</c:v>
                </c:pt>
                <c:pt idx="135">
                  <c:v>25.1</c:v>
                </c:pt>
                <c:pt idx="136">
                  <c:v>25.1</c:v>
                </c:pt>
                <c:pt idx="137">
                  <c:v>25.1</c:v>
                </c:pt>
                <c:pt idx="138">
                  <c:v>25.1</c:v>
                </c:pt>
                <c:pt idx="139">
                  <c:v>25.09</c:v>
                </c:pt>
                <c:pt idx="140">
                  <c:v>25.09</c:v>
                </c:pt>
                <c:pt idx="141">
                  <c:v>25.08</c:v>
                </c:pt>
                <c:pt idx="142">
                  <c:v>25.03</c:v>
                </c:pt>
                <c:pt idx="143">
                  <c:v>25.01</c:v>
                </c:pt>
                <c:pt idx="144">
                  <c:v>25</c:v>
                </c:pt>
                <c:pt idx="145">
                  <c:v>25</c:v>
                </c:pt>
                <c:pt idx="146">
                  <c:v>24.99</c:v>
                </c:pt>
                <c:pt idx="147">
                  <c:v>24.99</c:v>
                </c:pt>
                <c:pt idx="148">
                  <c:v>24.98</c:v>
                </c:pt>
                <c:pt idx="149">
                  <c:v>24.94</c:v>
                </c:pt>
                <c:pt idx="150">
                  <c:v>24.91</c:v>
                </c:pt>
                <c:pt idx="151">
                  <c:v>24.9</c:v>
                </c:pt>
                <c:pt idx="152">
                  <c:v>24.9</c:v>
                </c:pt>
                <c:pt idx="153">
                  <c:v>24.9</c:v>
                </c:pt>
                <c:pt idx="154">
                  <c:v>24.9</c:v>
                </c:pt>
                <c:pt idx="155">
                  <c:v>24.89</c:v>
                </c:pt>
                <c:pt idx="156">
                  <c:v>24.89</c:v>
                </c:pt>
                <c:pt idx="157">
                  <c:v>24.88</c:v>
                </c:pt>
                <c:pt idx="158">
                  <c:v>24.86</c:v>
                </c:pt>
                <c:pt idx="159">
                  <c:v>24.82</c:v>
                </c:pt>
                <c:pt idx="160">
                  <c:v>24.8</c:v>
                </c:pt>
                <c:pt idx="161">
                  <c:v>24.8</c:v>
                </c:pt>
                <c:pt idx="162">
                  <c:v>24.8</c:v>
                </c:pt>
                <c:pt idx="163">
                  <c:v>24.8</c:v>
                </c:pt>
                <c:pt idx="164">
                  <c:v>24.8</c:v>
                </c:pt>
                <c:pt idx="165">
                  <c:v>24.79</c:v>
                </c:pt>
                <c:pt idx="166">
                  <c:v>24.8</c:v>
                </c:pt>
                <c:pt idx="167">
                  <c:v>24.79</c:v>
                </c:pt>
                <c:pt idx="168">
                  <c:v>24.8</c:v>
                </c:pt>
                <c:pt idx="169">
                  <c:v>24.78</c:v>
                </c:pt>
                <c:pt idx="170">
                  <c:v>24.79</c:v>
                </c:pt>
                <c:pt idx="171">
                  <c:v>24.79</c:v>
                </c:pt>
                <c:pt idx="172">
                  <c:v>24.78</c:v>
                </c:pt>
                <c:pt idx="173">
                  <c:v>24.75</c:v>
                </c:pt>
                <c:pt idx="174">
                  <c:v>24.71</c:v>
                </c:pt>
                <c:pt idx="175">
                  <c:v>24.71</c:v>
                </c:pt>
                <c:pt idx="176">
                  <c:v>24.7</c:v>
                </c:pt>
                <c:pt idx="177">
                  <c:v>24.7</c:v>
                </c:pt>
                <c:pt idx="178">
                  <c:v>24.7</c:v>
                </c:pt>
                <c:pt idx="179">
                  <c:v>24.7</c:v>
                </c:pt>
                <c:pt idx="180">
                  <c:v>24.7</c:v>
                </c:pt>
                <c:pt idx="181">
                  <c:v>24.7</c:v>
                </c:pt>
                <c:pt idx="182">
                  <c:v>24.7</c:v>
                </c:pt>
                <c:pt idx="183">
                  <c:v>24.7</c:v>
                </c:pt>
                <c:pt idx="184">
                  <c:v>24.7</c:v>
                </c:pt>
                <c:pt idx="185">
                  <c:v>24.7</c:v>
                </c:pt>
                <c:pt idx="186">
                  <c:v>24.7</c:v>
                </c:pt>
                <c:pt idx="187">
                  <c:v>24.69</c:v>
                </c:pt>
                <c:pt idx="188">
                  <c:v>24.69</c:v>
                </c:pt>
                <c:pt idx="189">
                  <c:v>24.68</c:v>
                </c:pt>
                <c:pt idx="190">
                  <c:v>24.69</c:v>
                </c:pt>
                <c:pt idx="191">
                  <c:v>24.67</c:v>
                </c:pt>
                <c:pt idx="192">
                  <c:v>24.68</c:v>
                </c:pt>
                <c:pt idx="193">
                  <c:v>24.68</c:v>
                </c:pt>
                <c:pt idx="194">
                  <c:v>24.68</c:v>
                </c:pt>
                <c:pt idx="195">
                  <c:v>24.68</c:v>
                </c:pt>
                <c:pt idx="196">
                  <c:v>24.66</c:v>
                </c:pt>
                <c:pt idx="197">
                  <c:v>24.65</c:v>
                </c:pt>
                <c:pt idx="198">
                  <c:v>24.63</c:v>
                </c:pt>
                <c:pt idx="199">
                  <c:v>24.61</c:v>
                </c:pt>
                <c:pt idx="200">
                  <c:v>24.6</c:v>
                </c:pt>
                <c:pt idx="201">
                  <c:v>24.6</c:v>
                </c:pt>
                <c:pt idx="202">
                  <c:v>24.6</c:v>
                </c:pt>
                <c:pt idx="203">
                  <c:v>24.6</c:v>
                </c:pt>
                <c:pt idx="204">
                  <c:v>24.6</c:v>
                </c:pt>
                <c:pt idx="205">
                  <c:v>24.6</c:v>
                </c:pt>
                <c:pt idx="206">
                  <c:v>24.6</c:v>
                </c:pt>
                <c:pt idx="207">
                  <c:v>24.6</c:v>
                </c:pt>
                <c:pt idx="208">
                  <c:v>24.6</c:v>
                </c:pt>
                <c:pt idx="209">
                  <c:v>24.6</c:v>
                </c:pt>
                <c:pt idx="210">
                  <c:v>24.59</c:v>
                </c:pt>
                <c:pt idx="211">
                  <c:v>24.6</c:v>
                </c:pt>
                <c:pt idx="212">
                  <c:v>24.6</c:v>
                </c:pt>
                <c:pt idx="213">
                  <c:v>24.59</c:v>
                </c:pt>
                <c:pt idx="214">
                  <c:v>24.6</c:v>
                </c:pt>
                <c:pt idx="215">
                  <c:v>24.59</c:v>
                </c:pt>
                <c:pt idx="216">
                  <c:v>24.6</c:v>
                </c:pt>
                <c:pt idx="217">
                  <c:v>24.59</c:v>
                </c:pt>
                <c:pt idx="218">
                  <c:v>24.59</c:v>
                </c:pt>
                <c:pt idx="219">
                  <c:v>24.59</c:v>
                </c:pt>
                <c:pt idx="220">
                  <c:v>24.58</c:v>
                </c:pt>
                <c:pt idx="221">
                  <c:v>24.59</c:v>
                </c:pt>
                <c:pt idx="222">
                  <c:v>24.59</c:v>
                </c:pt>
                <c:pt idx="223">
                  <c:v>24.57</c:v>
                </c:pt>
                <c:pt idx="224">
                  <c:v>24.58</c:v>
                </c:pt>
                <c:pt idx="225">
                  <c:v>24.57</c:v>
                </c:pt>
                <c:pt idx="226">
                  <c:v>24.57</c:v>
                </c:pt>
                <c:pt idx="227">
                  <c:v>24.58</c:v>
                </c:pt>
                <c:pt idx="228">
                  <c:v>24.56</c:v>
                </c:pt>
                <c:pt idx="229">
                  <c:v>24.56</c:v>
                </c:pt>
                <c:pt idx="230">
                  <c:v>24.56</c:v>
                </c:pt>
                <c:pt idx="231">
                  <c:v>24.53</c:v>
                </c:pt>
                <c:pt idx="232">
                  <c:v>24.52</c:v>
                </c:pt>
                <c:pt idx="233">
                  <c:v>24.5</c:v>
                </c:pt>
                <c:pt idx="234">
                  <c:v>24.5</c:v>
                </c:pt>
                <c:pt idx="235">
                  <c:v>24.5</c:v>
                </c:pt>
                <c:pt idx="236">
                  <c:v>24.5</c:v>
                </c:pt>
                <c:pt idx="237">
                  <c:v>24.5</c:v>
                </c:pt>
                <c:pt idx="238">
                  <c:v>24.5</c:v>
                </c:pt>
                <c:pt idx="239">
                  <c:v>24.51</c:v>
                </c:pt>
                <c:pt idx="240">
                  <c:v>24.5</c:v>
                </c:pt>
                <c:pt idx="241">
                  <c:v>24.5</c:v>
                </c:pt>
                <c:pt idx="242">
                  <c:v>24.5</c:v>
                </c:pt>
                <c:pt idx="243">
                  <c:v>24.5</c:v>
                </c:pt>
                <c:pt idx="244">
                  <c:v>24.5</c:v>
                </c:pt>
                <c:pt idx="245">
                  <c:v>24.5</c:v>
                </c:pt>
                <c:pt idx="246">
                  <c:v>24.5</c:v>
                </c:pt>
                <c:pt idx="247">
                  <c:v>24.5</c:v>
                </c:pt>
                <c:pt idx="248">
                  <c:v>24.5</c:v>
                </c:pt>
                <c:pt idx="249">
                  <c:v>24.5</c:v>
                </c:pt>
                <c:pt idx="250">
                  <c:v>24.5</c:v>
                </c:pt>
                <c:pt idx="251">
                  <c:v>24.5</c:v>
                </c:pt>
                <c:pt idx="252">
                  <c:v>24.5</c:v>
                </c:pt>
                <c:pt idx="253">
                  <c:v>24.5</c:v>
                </c:pt>
                <c:pt idx="254">
                  <c:v>24.5</c:v>
                </c:pt>
                <c:pt idx="255">
                  <c:v>24.5</c:v>
                </c:pt>
                <c:pt idx="256">
                  <c:v>24.5</c:v>
                </c:pt>
                <c:pt idx="257">
                  <c:v>24.5</c:v>
                </c:pt>
                <c:pt idx="258">
                  <c:v>24.5</c:v>
                </c:pt>
                <c:pt idx="259">
                  <c:v>24.5</c:v>
                </c:pt>
                <c:pt idx="260">
                  <c:v>24.5</c:v>
                </c:pt>
                <c:pt idx="261">
                  <c:v>24.5</c:v>
                </c:pt>
                <c:pt idx="262">
                  <c:v>24.5</c:v>
                </c:pt>
                <c:pt idx="263">
                  <c:v>24.5</c:v>
                </c:pt>
                <c:pt idx="264">
                  <c:v>24.5</c:v>
                </c:pt>
                <c:pt idx="265">
                  <c:v>24.5</c:v>
                </c:pt>
                <c:pt idx="266">
                  <c:v>24.5</c:v>
                </c:pt>
                <c:pt idx="267">
                  <c:v>24.5</c:v>
                </c:pt>
                <c:pt idx="268">
                  <c:v>24.5</c:v>
                </c:pt>
                <c:pt idx="269">
                  <c:v>24.5</c:v>
                </c:pt>
                <c:pt idx="270">
                  <c:v>24.5</c:v>
                </c:pt>
                <c:pt idx="271">
                  <c:v>24.5</c:v>
                </c:pt>
                <c:pt idx="272">
                  <c:v>24.5</c:v>
                </c:pt>
                <c:pt idx="273">
                  <c:v>24.5</c:v>
                </c:pt>
                <c:pt idx="274">
                  <c:v>24.5</c:v>
                </c:pt>
                <c:pt idx="275">
                  <c:v>24.5</c:v>
                </c:pt>
                <c:pt idx="276">
                  <c:v>24.47</c:v>
                </c:pt>
                <c:pt idx="277">
                  <c:v>24.44</c:v>
                </c:pt>
                <c:pt idx="278">
                  <c:v>24.44</c:v>
                </c:pt>
                <c:pt idx="279">
                  <c:v>24.47</c:v>
                </c:pt>
                <c:pt idx="280">
                  <c:v>24.46</c:v>
                </c:pt>
                <c:pt idx="281">
                  <c:v>24.45</c:v>
                </c:pt>
                <c:pt idx="282">
                  <c:v>24.43</c:v>
                </c:pt>
                <c:pt idx="283">
                  <c:v>24.44</c:v>
                </c:pt>
                <c:pt idx="284">
                  <c:v>24.44</c:v>
                </c:pt>
                <c:pt idx="285">
                  <c:v>24.43</c:v>
                </c:pt>
                <c:pt idx="286">
                  <c:v>24.42</c:v>
                </c:pt>
                <c:pt idx="287">
                  <c:v>24.43</c:v>
                </c:pt>
                <c:pt idx="288">
                  <c:v>24.45</c:v>
                </c:pt>
                <c:pt idx="289">
                  <c:v>24.44</c:v>
                </c:pt>
                <c:pt idx="290">
                  <c:v>24.44</c:v>
                </c:pt>
                <c:pt idx="291">
                  <c:v>24.44</c:v>
                </c:pt>
                <c:pt idx="292">
                  <c:v>24.44</c:v>
                </c:pt>
                <c:pt idx="293">
                  <c:v>24.43</c:v>
                </c:pt>
                <c:pt idx="294">
                  <c:v>24.42</c:v>
                </c:pt>
                <c:pt idx="295">
                  <c:v>24.41</c:v>
                </c:pt>
                <c:pt idx="296">
                  <c:v>24.41</c:v>
                </c:pt>
                <c:pt idx="297">
                  <c:v>24.42</c:v>
                </c:pt>
                <c:pt idx="298">
                  <c:v>24.42</c:v>
                </c:pt>
                <c:pt idx="299">
                  <c:v>24.42</c:v>
                </c:pt>
                <c:pt idx="300">
                  <c:v>24.43</c:v>
                </c:pt>
                <c:pt idx="301">
                  <c:v>24.43</c:v>
                </c:pt>
                <c:pt idx="302">
                  <c:v>24.41</c:v>
                </c:pt>
                <c:pt idx="303">
                  <c:v>24.41</c:v>
                </c:pt>
                <c:pt idx="304">
                  <c:v>24.4</c:v>
                </c:pt>
                <c:pt idx="305">
                  <c:v>24.4</c:v>
                </c:pt>
                <c:pt idx="306">
                  <c:v>24.4</c:v>
                </c:pt>
                <c:pt idx="307">
                  <c:v>24.4</c:v>
                </c:pt>
                <c:pt idx="308">
                  <c:v>24.4</c:v>
                </c:pt>
                <c:pt idx="309">
                  <c:v>24.4</c:v>
                </c:pt>
                <c:pt idx="310">
                  <c:v>24.4</c:v>
                </c:pt>
                <c:pt idx="311">
                  <c:v>24.4</c:v>
                </c:pt>
                <c:pt idx="312">
                  <c:v>24.4</c:v>
                </c:pt>
                <c:pt idx="313">
                  <c:v>24.4</c:v>
                </c:pt>
                <c:pt idx="314">
                  <c:v>24.41</c:v>
                </c:pt>
                <c:pt idx="315">
                  <c:v>24.4</c:v>
                </c:pt>
                <c:pt idx="316">
                  <c:v>24.4</c:v>
                </c:pt>
                <c:pt idx="317">
                  <c:v>24.4</c:v>
                </c:pt>
                <c:pt idx="318">
                  <c:v>24.4</c:v>
                </c:pt>
                <c:pt idx="319">
                  <c:v>24.4</c:v>
                </c:pt>
                <c:pt idx="320">
                  <c:v>24.4</c:v>
                </c:pt>
                <c:pt idx="321">
                  <c:v>24.4</c:v>
                </c:pt>
                <c:pt idx="322">
                  <c:v>24.4</c:v>
                </c:pt>
                <c:pt idx="323">
                  <c:v>24.4</c:v>
                </c:pt>
                <c:pt idx="324">
                  <c:v>24.4</c:v>
                </c:pt>
                <c:pt idx="325">
                  <c:v>24.4</c:v>
                </c:pt>
                <c:pt idx="326">
                  <c:v>24.4</c:v>
                </c:pt>
                <c:pt idx="327">
                  <c:v>24.4</c:v>
                </c:pt>
                <c:pt idx="328">
                  <c:v>24.4</c:v>
                </c:pt>
                <c:pt idx="329">
                  <c:v>24.4</c:v>
                </c:pt>
                <c:pt idx="330">
                  <c:v>24.4</c:v>
                </c:pt>
                <c:pt idx="331">
                  <c:v>24.4</c:v>
                </c:pt>
                <c:pt idx="332">
                  <c:v>24.4</c:v>
                </c:pt>
                <c:pt idx="333">
                  <c:v>24.4</c:v>
                </c:pt>
                <c:pt idx="334">
                  <c:v>24.4</c:v>
                </c:pt>
                <c:pt idx="335">
                  <c:v>24.4</c:v>
                </c:pt>
                <c:pt idx="336">
                  <c:v>24.4</c:v>
                </c:pt>
                <c:pt idx="337">
                  <c:v>24.4</c:v>
                </c:pt>
                <c:pt idx="338">
                  <c:v>24.39</c:v>
                </c:pt>
                <c:pt idx="339">
                  <c:v>24.4</c:v>
                </c:pt>
                <c:pt idx="340">
                  <c:v>24.4</c:v>
                </c:pt>
                <c:pt idx="341">
                  <c:v>24.4</c:v>
                </c:pt>
                <c:pt idx="342">
                  <c:v>24.4</c:v>
                </c:pt>
                <c:pt idx="343">
                  <c:v>24.4</c:v>
                </c:pt>
                <c:pt idx="344">
                  <c:v>24.4</c:v>
                </c:pt>
                <c:pt idx="345">
                  <c:v>24.39</c:v>
                </c:pt>
                <c:pt idx="346">
                  <c:v>24.36</c:v>
                </c:pt>
                <c:pt idx="347">
                  <c:v>24.34</c:v>
                </c:pt>
                <c:pt idx="348">
                  <c:v>24.36</c:v>
                </c:pt>
                <c:pt idx="349">
                  <c:v>24.34</c:v>
                </c:pt>
                <c:pt idx="350">
                  <c:v>24.33</c:v>
                </c:pt>
                <c:pt idx="351">
                  <c:v>24.37</c:v>
                </c:pt>
                <c:pt idx="352">
                  <c:v>24.36</c:v>
                </c:pt>
                <c:pt idx="353">
                  <c:v>24.36</c:v>
                </c:pt>
                <c:pt idx="354">
                  <c:v>24.32</c:v>
                </c:pt>
                <c:pt idx="355">
                  <c:v>24.34</c:v>
                </c:pt>
                <c:pt idx="356">
                  <c:v>24.31</c:v>
                </c:pt>
                <c:pt idx="357">
                  <c:v>24.33</c:v>
                </c:pt>
                <c:pt idx="358">
                  <c:v>24.33</c:v>
                </c:pt>
                <c:pt idx="359">
                  <c:v>24.34</c:v>
                </c:pt>
                <c:pt idx="360">
                  <c:v>24.34</c:v>
                </c:pt>
                <c:pt idx="361">
                  <c:v>24.36</c:v>
                </c:pt>
                <c:pt idx="362">
                  <c:v>24.34</c:v>
                </c:pt>
                <c:pt idx="363">
                  <c:v>24.32</c:v>
                </c:pt>
                <c:pt idx="364">
                  <c:v>24.31</c:v>
                </c:pt>
                <c:pt idx="365">
                  <c:v>24.32</c:v>
                </c:pt>
                <c:pt idx="366">
                  <c:v>24.31</c:v>
                </c:pt>
                <c:pt idx="367">
                  <c:v>24.3</c:v>
                </c:pt>
                <c:pt idx="368">
                  <c:v>24.31</c:v>
                </c:pt>
                <c:pt idx="369">
                  <c:v>24.3</c:v>
                </c:pt>
                <c:pt idx="370">
                  <c:v>24.3</c:v>
                </c:pt>
                <c:pt idx="371">
                  <c:v>24.3</c:v>
                </c:pt>
                <c:pt idx="372">
                  <c:v>24.31</c:v>
                </c:pt>
                <c:pt idx="373">
                  <c:v>24.3</c:v>
                </c:pt>
                <c:pt idx="374">
                  <c:v>24.3</c:v>
                </c:pt>
                <c:pt idx="375">
                  <c:v>24.31</c:v>
                </c:pt>
                <c:pt idx="376">
                  <c:v>24.31</c:v>
                </c:pt>
                <c:pt idx="377">
                  <c:v>24.31</c:v>
                </c:pt>
                <c:pt idx="378">
                  <c:v>24.32</c:v>
                </c:pt>
                <c:pt idx="379">
                  <c:v>24.3</c:v>
                </c:pt>
                <c:pt idx="380">
                  <c:v>24.3</c:v>
                </c:pt>
                <c:pt idx="381">
                  <c:v>24.3</c:v>
                </c:pt>
                <c:pt idx="382">
                  <c:v>24.31</c:v>
                </c:pt>
                <c:pt idx="383">
                  <c:v>24.32</c:v>
                </c:pt>
                <c:pt idx="384">
                  <c:v>24.3</c:v>
                </c:pt>
                <c:pt idx="385">
                  <c:v>24.3</c:v>
                </c:pt>
                <c:pt idx="386">
                  <c:v>24.3</c:v>
                </c:pt>
                <c:pt idx="387">
                  <c:v>24.3</c:v>
                </c:pt>
                <c:pt idx="388">
                  <c:v>24.3</c:v>
                </c:pt>
                <c:pt idx="389">
                  <c:v>24.31</c:v>
                </c:pt>
                <c:pt idx="390">
                  <c:v>24.3</c:v>
                </c:pt>
                <c:pt idx="391">
                  <c:v>24.3</c:v>
                </c:pt>
                <c:pt idx="392">
                  <c:v>24.3</c:v>
                </c:pt>
                <c:pt idx="393">
                  <c:v>24.3</c:v>
                </c:pt>
                <c:pt idx="394">
                  <c:v>24.3</c:v>
                </c:pt>
                <c:pt idx="395">
                  <c:v>24.3</c:v>
                </c:pt>
                <c:pt idx="396">
                  <c:v>24.3</c:v>
                </c:pt>
                <c:pt idx="397">
                  <c:v>24.3</c:v>
                </c:pt>
                <c:pt idx="398">
                  <c:v>24.3</c:v>
                </c:pt>
                <c:pt idx="399">
                  <c:v>24.3</c:v>
                </c:pt>
                <c:pt idx="400">
                  <c:v>24.3</c:v>
                </c:pt>
                <c:pt idx="401">
                  <c:v>24.3</c:v>
                </c:pt>
                <c:pt idx="402">
                  <c:v>24.3</c:v>
                </c:pt>
                <c:pt idx="403">
                  <c:v>24.3</c:v>
                </c:pt>
                <c:pt idx="404">
                  <c:v>24.3</c:v>
                </c:pt>
                <c:pt idx="405">
                  <c:v>24.3</c:v>
                </c:pt>
                <c:pt idx="406">
                  <c:v>24.3</c:v>
                </c:pt>
                <c:pt idx="407">
                  <c:v>24.3</c:v>
                </c:pt>
                <c:pt idx="408">
                  <c:v>24.3</c:v>
                </c:pt>
                <c:pt idx="409">
                  <c:v>24.3</c:v>
                </c:pt>
                <c:pt idx="410">
                  <c:v>24.3</c:v>
                </c:pt>
                <c:pt idx="411">
                  <c:v>24.3</c:v>
                </c:pt>
                <c:pt idx="412">
                  <c:v>24.3</c:v>
                </c:pt>
                <c:pt idx="413">
                  <c:v>24.3</c:v>
                </c:pt>
                <c:pt idx="414">
                  <c:v>24.3</c:v>
                </c:pt>
                <c:pt idx="415">
                  <c:v>24.3</c:v>
                </c:pt>
                <c:pt idx="416">
                  <c:v>24.3</c:v>
                </c:pt>
                <c:pt idx="417">
                  <c:v>24.3</c:v>
                </c:pt>
                <c:pt idx="418">
                  <c:v>24.3</c:v>
                </c:pt>
                <c:pt idx="419">
                  <c:v>24.3</c:v>
                </c:pt>
                <c:pt idx="420">
                  <c:v>24.3</c:v>
                </c:pt>
                <c:pt idx="421">
                  <c:v>24.3</c:v>
                </c:pt>
                <c:pt idx="422">
                  <c:v>24.3</c:v>
                </c:pt>
                <c:pt idx="423">
                  <c:v>24.3</c:v>
                </c:pt>
                <c:pt idx="424">
                  <c:v>24.3</c:v>
                </c:pt>
                <c:pt idx="425">
                  <c:v>24.29</c:v>
                </c:pt>
                <c:pt idx="426">
                  <c:v>24.3</c:v>
                </c:pt>
                <c:pt idx="427">
                  <c:v>24.3</c:v>
                </c:pt>
                <c:pt idx="428">
                  <c:v>24.29</c:v>
                </c:pt>
                <c:pt idx="429">
                  <c:v>24.29</c:v>
                </c:pt>
                <c:pt idx="430">
                  <c:v>24.28</c:v>
                </c:pt>
                <c:pt idx="431">
                  <c:v>24.3</c:v>
                </c:pt>
                <c:pt idx="432">
                  <c:v>24.29</c:v>
                </c:pt>
                <c:pt idx="433">
                  <c:v>24.3</c:v>
                </c:pt>
                <c:pt idx="434">
                  <c:v>24.28</c:v>
                </c:pt>
                <c:pt idx="435">
                  <c:v>24.28</c:v>
                </c:pt>
                <c:pt idx="436">
                  <c:v>24.27</c:v>
                </c:pt>
                <c:pt idx="437">
                  <c:v>24.27</c:v>
                </c:pt>
                <c:pt idx="438">
                  <c:v>24.28</c:v>
                </c:pt>
                <c:pt idx="439">
                  <c:v>24.24</c:v>
                </c:pt>
                <c:pt idx="440">
                  <c:v>24.24</c:v>
                </c:pt>
                <c:pt idx="441">
                  <c:v>24.24</c:v>
                </c:pt>
                <c:pt idx="442">
                  <c:v>24.23</c:v>
                </c:pt>
                <c:pt idx="443">
                  <c:v>24.21</c:v>
                </c:pt>
                <c:pt idx="444">
                  <c:v>24.23</c:v>
                </c:pt>
                <c:pt idx="445">
                  <c:v>24.22</c:v>
                </c:pt>
                <c:pt idx="446">
                  <c:v>24.25</c:v>
                </c:pt>
                <c:pt idx="447">
                  <c:v>24.24</c:v>
                </c:pt>
                <c:pt idx="448">
                  <c:v>24.22</c:v>
                </c:pt>
                <c:pt idx="449">
                  <c:v>24.22</c:v>
                </c:pt>
                <c:pt idx="450">
                  <c:v>24.22</c:v>
                </c:pt>
                <c:pt idx="451">
                  <c:v>24.21</c:v>
                </c:pt>
                <c:pt idx="452">
                  <c:v>24.21</c:v>
                </c:pt>
                <c:pt idx="453">
                  <c:v>24.23</c:v>
                </c:pt>
                <c:pt idx="454">
                  <c:v>24.2</c:v>
                </c:pt>
                <c:pt idx="455">
                  <c:v>24.21</c:v>
                </c:pt>
                <c:pt idx="456">
                  <c:v>24.2</c:v>
                </c:pt>
                <c:pt idx="457">
                  <c:v>24.2</c:v>
                </c:pt>
                <c:pt idx="458">
                  <c:v>24.2</c:v>
                </c:pt>
                <c:pt idx="459">
                  <c:v>24.2</c:v>
                </c:pt>
                <c:pt idx="460">
                  <c:v>24.2</c:v>
                </c:pt>
                <c:pt idx="461">
                  <c:v>24.2</c:v>
                </c:pt>
                <c:pt idx="462">
                  <c:v>24.2</c:v>
                </c:pt>
                <c:pt idx="463">
                  <c:v>24.2</c:v>
                </c:pt>
                <c:pt idx="464">
                  <c:v>24.2</c:v>
                </c:pt>
                <c:pt idx="465">
                  <c:v>24.2</c:v>
                </c:pt>
                <c:pt idx="466">
                  <c:v>24.2</c:v>
                </c:pt>
                <c:pt idx="467">
                  <c:v>24.2</c:v>
                </c:pt>
                <c:pt idx="468">
                  <c:v>24.2</c:v>
                </c:pt>
                <c:pt idx="469">
                  <c:v>24.2</c:v>
                </c:pt>
                <c:pt idx="470">
                  <c:v>24.2</c:v>
                </c:pt>
                <c:pt idx="471">
                  <c:v>24.2</c:v>
                </c:pt>
                <c:pt idx="472">
                  <c:v>24.2</c:v>
                </c:pt>
                <c:pt idx="473">
                  <c:v>24.21</c:v>
                </c:pt>
                <c:pt idx="474">
                  <c:v>24.21</c:v>
                </c:pt>
                <c:pt idx="475">
                  <c:v>24.2</c:v>
                </c:pt>
                <c:pt idx="476">
                  <c:v>24.2</c:v>
                </c:pt>
                <c:pt idx="477">
                  <c:v>24.22</c:v>
                </c:pt>
                <c:pt idx="478">
                  <c:v>24.2</c:v>
                </c:pt>
                <c:pt idx="479">
                  <c:v>24.21</c:v>
                </c:pt>
                <c:pt idx="480">
                  <c:v>24.21</c:v>
                </c:pt>
                <c:pt idx="481">
                  <c:v>24.21</c:v>
                </c:pt>
                <c:pt idx="482">
                  <c:v>24.2</c:v>
                </c:pt>
                <c:pt idx="483">
                  <c:v>24.2</c:v>
                </c:pt>
                <c:pt idx="484">
                  <c:v>24.2</c:v>
                </c:pt>
                <c:pt idx="485">
                  <c:v>24.2</c:v>
                </c:pt>
                <c:pt idx="486">
                  <c:v>24.2</c:v>
                </c:pt>
                <c:pt idx="487">
                  <c:v>24.2</c:v>
                </c:pt>
                <c:pt idx="488">
                  <c:v>24.2</c:v>
                </c:pt>
                <c:pt idx="489">
                  <c:v>24.2</c:v>
                </c:pt>
                <c:pt idx="490">
                  <c:v>24.2</c:v>
                </c:pt>
                <c:pt idx="491">
                  <c:v>24.2</c:v>
                </c:pt>
                <c:pt idx="492">
                  <c:v>24.19</c:v>
                </c:pt>
                <c:pt idx="493">
                  <c:v>24.19</c:v>
                </c:pt>
                <c:pt idx="494">
                  <c:v>24.2</c:v>
                </c:pt>
                <c:pt idx="495">
                  <c:v>24.2</c:v>
                </c:pt>
                <c:pt idx="496">
                  <c:v>24.19</c:v>
                </c:pt>
                <c:pt idx="497">
                  <c:v>24.19</c:v>
                </c:pt>
                <c:pt idx="498">
                  <c:v>24.19</c:v>
                </c:pt>
                <c:pt idx="499">
                  <c:v>24.19</c:v>
                </c:pt>
                <c:pt idx="500">
                  <c:v>24.2</c:v>
                </c:pt>
                <c:pt idx="501">
                  <c:v>24.19</c:v>
                </c:pt>
                <c:pt idx="502">
                  <c:v>24.2</c:v>
                </c:pt>
                <c:pt idx="503">
                  <c:v>24.19</c:v>
                </c:pt>
                <c:pt idx="504">
                  <c:v>24.19</c:v>
                </c:pt>
                <c:pt idx="505">
                  <c:v>24.19</c:v>
                </c:pt>
                <c:pt idx="506">
                  <c:v>24.17</c:v>
                </c:pt>
                <c:pt idx="507">
                  <c:v>24.18</c:v>
                </c:pt>
                <c:pt idx="508">
                  <c:v>24.17</c:v>
                </c:pt>
                <c:pt idx="509">
                  <c:v>24.18</c:v>
                </c:pt>
                <c:pt idx="510">
                  <c:v>24.16</c:v>
                </c:pt>
                <c:pt idx="511">
                  <c:v>24.17</c:v>
                </c:pt>
                <c:pt idx="512">
                  <c:v>24.16</c:v>
                </c:pt>
                <c:pt idx="513">
                  <c:v>24.18</c:v>
                </c:pt>
                <c:pt idx="514">
                  <c:v>24.17</c:v>
                </c:pt>
                <c:pt idx="515">
                  <c:v>24.17</c:v>
                </c:pt>
                <c:pt idx="516">
                  <c:v>24.17</c:v>
                </c:pt>
                <c:pt idx="517">
                  <c:v>24.17</c:v>
                </c:pt>
                <c:pt idx="518">
                  <c:v>24.19</c:v>
                </c:pt>
                <c:pt idx="519">
                  <c:v>24.17</c:v>
                </c:pt>
                <c:pt idx="520">
                  <c:v>24.17</c:v>
                </c:pt>
                <c:pt idx="521">
                  <c:v>24.16</c:v>
                </c:pt>
                <c:pt idx="522">
                  <c:v>24.17</c:v>
                </c:pt>
                <c:pt idx="523">
                  <c:v>24.16</c:v>
                </c:pt>
                <c:pt idx="524">
                  <c:v>24.16</c:v>
                </c:pt>
                <c:pt idx="525">
                  <c:v>24.15</c:v>
                </c:pt>
                <c:pt idx="526">
                  <c:v>24.15</c:v>
                </c:pt>
                <c:pt idx="527">
                  <c:v>24.14</c:v>
                </c:pt>
                <c:pt idx="528">
                  <c:v>24.14</c:v>
                </c:pt>
                <c:pt idx="529">
                  <c:v>24.14</c:v>
                </c:pt>
                <c:pt idx="530">
                  <c:v>24.15</c:v>
                </c:pt>
                <c:pt idx="531">
                  <c:v>24.14</c:v>
                </c:pt>
                <c:pt idx="532">
                  <c:v>24.13</c:v>
                </c:pt>
                <c:pt idx="533">
                  <c:v>24.12</c:v>
                </c:pt>
                <c:pt idx="534">
                  <c:v>24.1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label 6</c:f>
              <c:strCache>
                <c:ptCount val="1"/>
                <c:pt idx="0">
                  <c:v>PT100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7</c:f>
              <c:numCache>
                <c:formatCode>General</c:formatCode>
                <c:ptCount val="535"/>
                <c:pt idx="0">
                  <c:v>0.720138888888889</c:v>
                </c:pt>
                <c:pt idx="1">
                  <c:v>0.720833333333333</c:v>
                </c:pt>
                <c:pt idx="2">
                  <c:v>0.721527777777778</c:v>
                </c:pt>
                <c:pt idx="3">
                  <c:v>0.722222222222222</c:v>
                </c:pt>
                <c:pt idx="4">
                  <c:v>0.722916666666667</c:v>
                </c:pt>
                <c:pt idx="5">
                  <c:v>0.723611111111111</c:v>
                </c:pt>
                <c:pt idx="6">
                  <c:v>0.724305555555556</c:v>
                </c:pt>
                <c:pt idx="7">
                  <c:v>0.725</c:v>
                </c:pt>
                <c:pt idx="8">
                  <c:v>0.725694444444445</c:v>
                </c:pt>
                <c:pt idx="9">
                  <c:v>0.726388888888889</c:v>
                </c:pt>
                <c:pt idx="10">
                  <c:v>0.727083333333334</c:v>
                </c:pt>
                <c:pt idx="11">
                  <c:v>0.727777777777778</c:v>
                </c:pt>
                <c:pt idx="12">
                  <c:v>0.728472222222222</c:v>
                </c:pt>
                <c:pt idx="13">
                  <c:v>0.729166666666667</c:v>
                </c:pt>
                <c:pt idx="14">
                  <c:v>0.729861111111111</c:v>
                </c:pt>
                <c:pt idx="15">
                  <c:v>0.730555555555556</c:v>
                </c:pt>
                <c:pt idx="16">
                  <c:v>0.73125</c:v>
                </c:pt>
                <c:pt idx="17">
                  <c:v>0.731944444444445</c:v>
                </c:pt>
                <c:pt idx="18">
                  <c:v>0.732638888888889</c:v>
                </c:pt>
                <c:pt idx="19">
                  <c:v>0.733333333333334</c:v>
                </c:pt>
                <c:pt idx="20">
                  <c:v>0.734027777777778</c:v>
                </c:pt>
                <c:pt idx="21">
                  <c:v>0.734722222222223</c:v>
                </c:pt>
                <c:pt idx="22">
                  <c:v>0.735416666666666</c:v>
                </c:pt>
                <c:pt idx="23">
                  <c:v>0.736111111111111</c:v>
                </c:pt>
                <c:pt idx="24">
                  <c:v>0.736805555555556</c:v>
                </c:pt>
                <c:pt idx="25">
                  <c:v>0.7375</c:v>
                </c:pt>
                <c:pt idx="26">
                  <c:v>0.738194444444445</c:v>
                </c:pt>
                <c:pt idx="27">
                  <c:v>0.738888888888889</c:v>
                </c:pt>
                <c:pt idx="28">
                  <c:v>0.739583333333334</c:v>
                </c:pt>
                <c:pt idx="29">
                  <c:v>0.740277777777778</c:v>
                </c:pt>
                <c:pt idx="30">
                  <c:v>0.740972222222222</c:v>
                </c:pt>
                <c:pt idx="31">
                  <c:v>0.741666666666667</c:v>
                </c:pt>
                <c:pt idx="32">
                  <c:v>0.742361111111111</c:v>
                </c:pt>
                <c:pt idx="33">
                  <c:v>0.743055555555556</c:v>
                </c:pt>
                <c:pt idx="34">
                  <c:v>0.74375</c:v>
                </c:pt>
                <c:pt idx="35">
                  <c:v>0.744444444444445</c:v>
                </c:pt>
                <c:pt idx="36">
                  <c:v>0.745138888888889</c:v>
                </c:pt>
                <c:pt idx="37">
                  <c:v>0.745833333333333</c:v>
                </c:pt>
                <c:pt idx="38">
                  <c:v>0.746527777777778</c:v>
                </c:pt>
                <c:pt idx="39">
                  <c:v>0.747222222222222</c:v>
                </c:pt>
                <c:pt idx="40">
                  <c:v>0.747916666666667</c:v>
                </c:pt>
                <c:pt idx="41">
                  <c:v>0.748611111111111</c:v>
                </c:pt>
                <c:pt idx="42">
                  <c:v>0.749305555555556</c:v>
                </c:pt>
                <c:pt idx="43">
                  <c:v>0.75</c:v>
                </c:pt>
                <c:pt idx="44">
                  <c:v>0.750694444444445</c:v>
                </c:pt>
                <c:pt idx="45">
                  <c:v>0.751388888888889</c:v>
                </c:pt>
                <c:pt idx="46">
                  <c:v>0.752083333333334</c:v>
                </c:pt>
                <c:pt idx="47">
                  <c:v>0.752777777777778</c:v>
                </c:pt>
                <c:pt idx="48">
                  <c:v>0.753472222222222</c:v>
                </c:pt>
                <c:pt idx="49">
                  <c:v>0.754166666666667</c:v>
                </c:pt>
                <c:pt idx="50">
                  <c:v>0.754861111111111</c:v>
                </c:pt>
                <c:pt idx="51">
                  <c:v>0.755555555555556</c:v>
                </c:pt>
                <c:pt idx="52">
                  <c:v>0.75625</c:v>
                </c:pt>
                <c:pt idx="53">
                  <c:v>0.756944444444445</c:v>
                </c:pt>
                <c:pt idx="54">
                  <c:v>0.757638888888889</c:v>
                </c:pt>
                <c:pt idx="55">
                  <c:v>0.758333333333334</c:v>
                </c:pt>
                <c:pt idx="56">
                  <c:v>0.759027777777778</c:v>
                </c:pt>
                <c:pt idx="57">
                  <c:v>0.759722222222222</c:v>
                </c:pt>
                <c:pt idx="58">
                  <c:v>0.760416666666667</c:v>
                </c:pt>
                <c:pt idx="59">
                  <c:v>0.761111111111111</c:v>
                </c:pt>
                <c:pt idx="60">
                  <c:v>0.761805555555556</c:v>
                </c:pt>
                <c:pt idx="61">
                  <c:v>0.7625</c:v>
                </c:pt>
                <c:pt idx="62">
                  <c:v>0.763194444444445</c:v>
                </c:pt>
                <c:pt idx="63">
                  <c:v>0.763888888888889</c:v>
                </c:pt>
                <c:pt idx="64">
                  <c:v>0.764583333333334</c:v>
                </c:pt>
                <c:pt idx="65">
                  <c:v>0.765277777777778</c:v>
                </c:pt>
                <c:pt idx="66">
                  <c:v>0.765972222222222</c:v>
                </c:pt>
                <c:pt idx="67">
                  <c:v>0.766666666666667</c:v>
                </c:pt>
                <c:pt idx="68">
                  <c:v>0.767361111111111</c:v>
                </c:pt>
                <c:pt idx="69">
                  <c:v>0.768055555555556</c:v>
                </c:pt>
                <c:pt idx="70">
                  <c:v>0.76875</c:v>
                </c:pt>
                <c:pt idx="71">
                  <c:v>0.769444444444445</c:v>
                </c:pt>
                <c:pt idx="72">
                  <c:v>0.770138888888889</c:v>
                </c:pt>
                <c:pt idx="73">
                  <c:v>0.770833333333334</c:v>
                </c:pt>
                <c:pt idx="74">
                  <c:v>0.771527777777778</c:v>
                </c:pt>
                <c:pt idx="75">
                  <c:v>0.772222222222222</c:v>
                </c:pt>
                <c:pt idx="76">
                  <c:v>0.772916666666667</c:v>
                </c:pt>
                <c:pt idx="77">
                  <c:v>0.773611111111111</c:v>
                </c:pt>
                <c:pt idx="78">
                  <c:v>0.774305555555556</c:v>
                </c:pt>
                <c:pt idx="79">
                  <c:v>0.775</c:v>
                </c:pt>
                <c:pt idx="80">
                  <c:v>0.775694444444445</c:v>
                </c:pt>
                <c:pt idx="81">
                  <c:v>0.776388888888889</c:v>
                </c:pt>
                <c:pt idx="82">
                  <c:v>0.777083333333333</c:v>
                </c:pt>
                <c:pt idx="83">
                  <c:v>0.777777777777778</c:v>
                </c:pt>
                <c:pt idx="84">
                  <c:v>0.778472222222222</c:v>
                </c:pt>
                <c:pt idx="85">
                  <c:v>0.779166666666666</c:v>
                </c:pt>
                <c:pt idx="86">
                  <c:v>0.779861111111111</c:v>
                </c:pt>
                <c:pt idx="87">
                  <c:v>0.780555555555555</c:v>
                </c:pt>
                <c:pt idx="88">
                  <c:v>0.78125</c:v>
                </c:pt>
                <c:pt idx="89">
                  <c:v>0.781944444444445</c:v>
                </c:pt>
                <c:pt idx="90">
                  <c:v>0.782638888888889</c:v>
                </c:pt>
                <c:pt idx="91">
                  <c:v>0.783333333333333</c:v>
                </c:pt>
                <c:pt idx="92">
                  <c:v>0.784027777777778</c:v>
                </c:pt>
                <c:pt idx="93">
                  <c:v>0.784722222222222</c:v>
                </c:pt>
                <c:pt idx="94">
                  <c:v>0.785416666666666</c:v>
                </c:pt>
                <c:pt idx="95">
                  <c:v>0.786111111111111</c:v>
                </c:pt>
                <c:pt idx="96">
                  <c:v>0.786805555555556</c:v>
                </c:pt>
                <c:pt idx="97">
                  <c:v>0.7875</c:v>
                </c:pt>
                <c:pt idx="98">
                  <c:v>0.788194444444444</c:v>
                </c:pt>
                <c:pt idx="99">
                  <c:v>0.788888888888889</c:v>
                </c:pt>
                <c:pt idx="100">
                  <c:v>0.789583333333333</c:v>
                </c:pt>
                <c:pt idx="101">
                  <c:v>0.790277777777778</c:v>
                </c:pt>
                <c:pt idx="102">
                  <c:v>0.790972222222222</c:v>
                </c:pt>
                <c:pt idx="103">
                  <c:v>0.791666666666666</c:v>
                </c:pt>
                <c:pt idx="104">
                  <c:v>0.792361111111111</c:v>
                </c:pt>
                <c:pt idx="105">
                  <c:v>0.793055555555556</c:v>
                </c:pt>
                <c:pt idx="106">
                  <c:v>0.79375</c:v>
                </c:pt>
                <c:pt idx="107">
                  <c:v>0.794444444444444</c:v>
                </c:pt>
                <c:pt idx="108">
                  <c:v>0.795138888888889</c:v>
                </c:pt>
                <c:pt idx="109">
                  <c:v>0.795833333333333</c:v>
                </c:pt>
                <c:pt idx="110">
                  <c:v>0.796527777777778</c:v>
                </c:pt>
                <c:pt idx="111">
                  <c:v>0.797222222222222</c:v>
                </c:pt>
                <c:pt idx="112">
                  <c:v>0.797916666666666</c:v>
                </c:pt>
                <c:pt idx="113">
                  <c:v>0.798611111111111</c:v>
                </c:pt>
                <c:pt idx="114">
                  <c:v>0.799305555555556</c:v>
                </c:pt>
                <c:pt idx="115">
                  <c:v>0.8</c:v>
                </c:pt>
                <c:pt idx="116">
                  <c:v>0.800694444444445</c:v>
                </c:pt>
                <c:pt idx="117">
                  <c:v>0.801388888888889</c:v>
                </c:pt>
                <c:pt idx="118">
                  <c:v>0.802083333333333</c:v>
                </c:pt>
                <c:pt idx="119">
                  <c:v>0.802777777777778</c:v>
                </c:pt>
                <c:pt idx="120">
                  <c:v>0.803472222222222</c:v>
                </c:pt>
                <c:pt idx="121">
                  <c:v>0.804166666666666</c:v>
                </c:pt>
                <c:pt idx="122">
                  <c:v>0.804861111111111</c:v>
                </c:pt>
                <c:pt idx="123">
                  <c:v>0.805555555555555</c:v>
                </c:pt>
                <c:pt idx="124">
                  <c:v>0.80625</c:v>
                </c:pt>
                <c:pt idx="125">
                  <c:v>0.806944444444444</c:v>
                </c:pt>
                <c:pt idx="126">
                  <c:v>0.807638888888889</c:v>
                </c:pt>
                <c:pt idx="127">
                  <c:v>0.808333333333333</c:v>
                </c:pt>
                <c:pt idx="128">
                  <c:v>0.809027777777778</c:v>
                </c:pt>
                <c:pt idx="129">
                  <c:v>0.809722222222222</c:v>
                </c:pt>
                <c:pt idx="130">
                  <c:v>0.810416666666666</c:v>
                </c:pt>
                <c:pt idx="131">
                  <c:v>0.811111111111111</c:v>
                </c:pt>
                <c:pt idx="132">
                  <c:v>0.811805555555555</c:v>
                </c:pt>
                <c:pt idx="133">
                  <c:v>0.8125</c:v>
                </c:pt>
                <c:pt idx="134">
                  <c:v>0.813194444444444</c:v>
                </c:pt>
                <c:pt idx="135">
                  <c:v>0.813888888888889</c:v>
                </c:pt>
                <c:pt idx="136">
                  <c:v>0.814583333333333</c:v>
                </c:pt>
                <c:pt idx="137">
                  <c:v>0.815277777777778</c:v>
                </c:pt>
                <c:pt idx="138">
                  <c:v>0.815972222222222</c:v>
                </c:pt>
                <c:pt idx="139">
                  <c:v>0.816666666666666</c:v>
                </c:pt>
                <c:pt idx="140">
                  <c:v>0.817361111111111</c:v>
                </c:pt>
                <c:pt idx="141">
                  <c:v>0.818055555555555</c:v>
                </c:pt>
                <c:pt idx="142">
                  <c:v>0.81875</c:v>
                </c:pt>
                <c:pt idx="143">
                  <c:v>0.819444444444444</c:v>
                </c:pt>
                <c:pt idx="144">
                  <c:v>0.820138888888889</c:v>
                </c:pt>
                <c:pt idx="145">
                  <c:v>0.820833333333333</c:v>
                </c:pt>
                <c:pt idx="146">
                  <c:v>0.821527777777778</c:v>
                </c:pt>
                <c:pt idx="147">
                  <c:v>0.822222222222222</c:v>
                </c:pt>
                <c:pt idx="148">
                  <c:v>0.822916666666666</c:v>
                </c:pt>
                <c:pt idx="149">
                  <c:v>0.823611111111111</c:v>
                </c:pt>
                <c:pt idx="150">
                  <c:v>0.824305555555555</c:v>
                </c:pt>
                <c:pt idx="151">
                  <c:v>0.825</c:v>
                </c:pt>
                <c:pt idx="152">
                  <c:v>0.825694444444444</c:v>
                </c:pt>
                <c:pt idx="153">
                  <c:v>0.826388888888889</c:v>
                </c:pt>
                <c:pt idx="154">
                  <c:v>0.827083333333333</c:v>
                </c:pt>
                <c:pt idx="155">
                  <c:v>0.827777777777778</c:v>
                </c:pt>
                <c:pt idx="156">
                  <c:v>0.828472222222222</c:v>
                </c:pt>
                <c:pt idx="157">
                  <c:v>0.829166666666666</c:v>
                </c:pt>
                <c:pt idx="158">
                  <c:v>0.829861111111111</c:v>
                </c:pt>
                <c:pt idx="159">
                  <c:v>0.830555555555556</c:v>
                </c:pt>
                <c:pt idx="160">
                  <c:v>0.83125</c:v>
                </c:pt>
                <c:pt idx="161">
                  <c:v>0.831944444444444</c:v>
                </c:pt>
                <c:pt idx="162">
                  <c:v>0.832638888888889</c:v>
                </c:pt>
                <c:pt idx="163">
                  <c:v>0.833333333333333</c:v>
                </c:pt>
                <c:pt idx="164">
                  <c:v>0.834027777777778</c:v>
                </c:pt>
                <c:pt idx="165">
                  <c:v>0.834722222222222</c:v>
                </c:pt>
                <c:pt idx="166">
                  <c:v>0.835416666666666</c:v>
                </c:pt>
                <c:pt idx="167">
                  <c:v>0.836111111111111</c:v>
                </c:pt>
                <c:pt idx="168">
                  <c:v>0.836805555555555</c:v>
                </c:pt>
                <c:pt idx="169">
                  <c:v>0.8375</c:v>
                </c:pt>
                <c:pt idx="170">
                  <c:v>0.838194444444444</c:v>
                </c:pt>
                <c:pt idx="171">
                  <c:v>0.838888888888889</c:v>
                </c:pt>
                <c:pt idx="172">
                  <c:v>0.839583333333333</c:v>
                </c:pt>
                <c:pt idx="173">
                  <c:v>0.840277777777777</c:v>
                </c:pt>
                <c:pt idx="174">
                  <c:v>0.840972222222222</c:v>
                </c:pt>
                <c:pt idx="175">
                  <c:v>0.841666666666666</c:v>
                </c:pt>
                <c:pt idx="176">
                  <c:v>0.842361111111111</c:v>
                </c:pt>
                <c:pt idx="177">
                  <c:v>0.843055555555555</c:v>
                </c:pt>
                <c:pt idx="178">
                  <c:v>0.84375</c:v>
                </c:pt>
                <c:pt idx="179">
                  <c:v>0.844444444444444</c:v>
                </c:pt>
                <c:pt idx="180">
                  <c:v>0.845138888888889</c:v>
                </c:pt>
                <c:pt idx="181">
                  <c:v>0.845833333333333</c:v>
                </c:pt>
                <c:pt idx="182">
                  <c:v>0.846527777777777</c:v>
                </c:pt>
                <c:pt idx="183">
                  <c:v>0.847222222222222</c:v>
                </c:pt>
                <c:pt idx="184">
                  <c:v>0.847916666666666</c:v>
                </c:pt>
                <c:pt idx="185">
                  <c:v>0.848611111111111</c:v>
                </c:pt>
                <c:pt idx="186">
                  <c:v>0.849305555555555</c:v>
                </c:pt>
                <c:pt idx="187">
                  <c:v>0.85</c:v>
                </c:pt>
                <c:pt idx="188">
                  <c:v>0.850694444444444</c:v>
                </c:pt>
                <c:pt idx="189">
                  <c:v>0.851388888888889</c:v>
                </c:pt>
                <c:pt idx="190">
                  <c:v>0.852083333333333</c:v>
                </c:pt>
                <c:pt idx="191">
                  <c:v>0.852777777777778</c:v>
                </c:pt>
                <c:pt idx="192">
                  <c:v>0.853472222222221</c:v>
                </c:pt>
                <c:pt idx="193">
                  <c:v>0.854166666666666</c:v>
                </c:pt>
                <c:pt idx="194">
                  <c:v>0.854861111111111</c:v>
                </c:pt>
                <c:pt idx="195">
                  <c:v>0.855555555555555</c:v>
                </c:pt>
                <c:pt idx="196">
                  <c:v>0.85625</c:v>
                </c:pt>
                <c:pt idx="197">
                  <c:v>0.856944444444444</c:v>
                </c:pt>
                <c:pt idx="198">
                  <c:v>0.857638888888889</c:v>
                </c:pt>
                <c:pt idx="199">
                  <c:v>0.858333333333333</c:v>
                </c:pt>
                <c:pt idx="200">
                  <c:v>0.859027777777778</c:v>
                </c:pt>
                <c:pt idx="201">
                  <c:v>0.859722222222222</c:v>
                </c:pt>
                <c:pt idx="202">
                  <c:v>0.860416666666666</c:v>
                </c:pt>
                <c:pt idx="203">
                  <c:v>0.861111111111111</c:v>
                </c:pt>
                <c:pt idx="204">
                  <c:v>0.861805555555556</c:v>
                </c:pt>
                <c:pt idx="205">
                  <c:v>0.8625</c:v>
                </c:pt>
                <c:pt idx="206">
                  <c:v>0.863194444444444</c:v>
                </c:pt>
                <c:pt idx="207">
                  <c:v>0.863888888888889</c:v>
                </c:pt>
                <c:pt idx="208">
                  <c:v>0.864583333333333</c:v>
                </c:pt>
                <c:pt idx="209">
                  <c:v>0.865277777777778</c:v>
                </c:pt>
                <c:pt idx="210">
                  <c:v>0.865972222222222</c:v>
                </c:pt>
                <c:pt idx="211">
                  <c:v>0.866666666666666</c:v>
                </c:pt>
                <c:pt idx="212">
                  <c:v>0.867361111111111</c:v>
                </c:pt>
                <c:pt idx="213">
                  <c:v>0.868055555555555</c:v>
                </c:pt>
                <c:pt idx="214">
                  <c:v>0.86875</c:v>
                </c:pt>
                <c:pt idx="215">
                  <c:v>0.869444444444444</c:v>
                </c:pt>
                <c:pt idx="216">
                  <c:v>0.870138888888889</c:v>
                </c:pt>
                <c:pt idx="217">
                  <c:v>0.870833333333333</c:v>
                </c:pt>
                <c:pt idx="218">
                  <c:v>0.871527777777777</c:v>
                </c:pt>
                <c:pt idx="219">
                  <c:v>0.872222222222222</c:v>
                </c:pt>
                <c:pt idx="220">
                  <c:v>0.872916666666666</c:v>
                </c:pt>
                <c:pt idx="221">
                  <c:v>0.873611111111111</c:v>
                </c:pt>
                <c:pt idx="222">
                  <c:v>0.874305555555555</c:v>
                </c:pt>
                <c:pt idx="223">
                  <c:v>0.875</c:v>
                </c:pt>
                <c:pt idx="224">
                  <c:v>0.875694444444444</c:v>
                </c:pt>
                <c:pt idx="225">
                  <c:v>0.876388888888889</c:v>
                </c:pt>
                <c:pt idx="226">
                  <c:v>0.877083333333333</c:v>
                </c:pt>
                <c:pt idx="227">
                  <c:v>0.877777777777778</c:v>
                </c:pt>
                <c:pt idx="228">
                  <c:v>0.878472222222221</c:v>
                </c:pt>
                <c:pt idx="229">
                  <c:v>0.879166666666666</c:v>
                </c:pt>
                <c:pt idx="230">
                  <c:v>0.879861111111111</c:v>
                </c:pt>
                <c:pt idx="231">
                  <c:v>0.880555555555555</c:v>
                </c:pt>
                <c:pt idx="232">
                  <c:v>0.881249999999999</c:v>
                </c:pt>
                <c:pt idx="233">
                  <c:v>0.881944444444444</c:v>
                </c:pt>
                <c:pt idx="234">
                  <c:v>0.882638888888888</c:v>
                </c:pt>
                <c:pt idx="235">
                  <c:v>0.883333333333333</c:v>
                </c:pt>
                <c:pt idx="236">
                  <c:v>0.884027777777777</c:v>
                </c:pt>
                <c:pt idx="237">
                  <c:v>0.884722222222221</c:v>
                </c:pt>
                <c:pt idx="238">
                  <c:v>0.885416666666666</c:v>
                </c:pt>
                <c:pt idx="239">
                  <c:v>0.886111111111111</c:v>
                </c:pt>
                <c:pt idx="240">
                  <c:v>0.886805555555555</c:v>
                </c:pt>
                <c:pt idx="241">
                  <c:v>0.887499999999999</c:v>
                </c:pt>
                <c:pt idx="242">
                  <c:v>0.888194444444444</c:v>
                </c:pt>
                <c:pt idx="243">
                  <c:v>0.888888888888888</c:v>
                </c:pt>
                <c:pt idx="244">
                  <c:v>0.889583333333333</c:v>
                </c:pt>
                <c:pt idx="245">
                  <c:v>0.890277777777777</c:v>
                </c:pt>
                <c:pt idx="246">
                  <c:v>0.890972222222221</c:v>
                </c:pt>
                <c:pt idx="247">
                  <c:v>0.891666666666666</c:v>
                </c:pt>
                <c:pt idx="248">
                  <c:v>0.892361111111111</c:v>
                </c:pt>
                <c:pt idx="249">
                  <c:v>0.893055555555555</c:v>
                </c:pt>
                <c:pt idx="250">
                  <c:v>0.89375</c:v>
                </c:pt>
                <c:pt idx="251">
                  <c:v>0.894444444444444</c:v>
                </c:pt>
                <c:pt idx="252">
                  <c:v>0.895138888888888</c:v>
                </c:pt>
                <c:pt idx="253">
                  <c:v>0.895833333333333</c:v>
                </c:pt>
                <c:pt idx="254">
                  <c:v>0.896527777777777</c:v>
                </c:pt>
                <c:pt idx="255">
                  <c:v>0.897222222222222</c:v>
                </c:pt>
                <c:pt idx="256">
                  <c:v>0.897916666666666</c:v>
                </c:pt>
                <c:pt idx="257">
                  <c:v>0.898611111111111</c:v>
                </c:pt>
                <c:pt idx="258">
                  <c:v>0.899305555555555</c:v>
                </c:pt>
                <c:pt idx="259">
                  <c:v>0.9</c:v>
                </c:pt>
                <c:pt idx="260">
                  <c:v>0.900694444444444</c:v>
                </c:pt>
                <c:pt idx="261">
                  <c:v>0.901388888888888</c:v>
                </c:pt>
                <c:pt idx="262">
                  <c:v>0.902083333333333</c:v>
                </c:pt>
                <c:pt idx="263">
                  <c:v>0.902777777777777</c:v>
                </c:pt>
                <c:pt idx="264">
                  <c:v>0.903472222222222</c:v>
                </c:pt>
                <c:pt idx="265">
                  <c:v>0.904166666666666</c:v>
                </c:pt>
                <c:pt idx="266">
                  <c:v>0.90486111111111</c:v>
                </c:pt>
                <c:pt idx="267">
                  <c:v>0.905555555555555</c:v>
                </c:pt>
                <c:pt idx="268">
                  <c:v>0.906249999999999</c:v>
                </c:pt>
                <c:pt idx="269">
                  <c:v>0.906944444444444</c:v>
                </c:pt>
                <c:pt idx="270">
                  <c:v>0.907638888888888</c:v>
                </c:pt>
                <c:pt idx="271">
                  <c:v>0.908333333333333</c:v>
                </c:pt>
                <c:pt idx="272">
                  <c:v>0.909027777777777</c:v>
                </c:pt>
                <c:pt idx="273">
                  <c:v>0.909722222222222</c:v>
                </c:pt>
                <c:pt idx="274">
                  <c:v>0.910416666666666</c:v>
                </c:pt>
                <c:pt idx="275">
                  <c:v>0.91111111111111</c:v>
                </c:pt>
                <c:pt idx="276">
                  <c:v>0.911805555555555</c:v>
                </c:pt>
                <c:pt idx="277">
                  <c:v>0.912499999999999</c:v>
                </c:pt>
                <c:pt idx="278">
                  <c:v>0.913194444444443</c:v>
                </c:pt>
                <c:pt idx="279">
                  <c:v>0.913888888888888</c:v>
                </c:pt>
                <c:pt idx="280">
                  <c:v>0.914583333333333</c:v>
                </c:pt>
                <c:pt idx="281">
                  <c:v>0.915277777777777</c:v>
                </c:pt>
                <c:pt idx="282">
                  <c:v>0.915972222222222</c:v>
                </c:pt>
                <c:pt idx="283">
                  <c:v>0.916666666666666</c:v>
                </c:pt>
                <c:pt idx="284">
                  <c:v>0.917361111111111</c:v>
                </c:pt>
                <c:pt idx="285">
                  <c:v>0.918055555555555</c:v>
                </c:pt>
                <c:pt idx="286">
                  <c:v>0.91875</c:v>
                </c:pt>
                <c:pt idx="287">
                  <c:v>0.919444444444444</c:v>
                </c:pt>
                <c:pt idx="288">
                  <c:v>0.920138888888888</c:v>
                </c:pt>
                <c:pt idx="289">
                  <c:v>0.920833333333333</c:v>
                </c:pt>
                <c:pt idx="290">
                  <c:v>0.921527777777777</c:v>
                </c:pt>
                <c:pt idx="291">
                  <c:v>0.922222222222222</c:v>
                </c:pt>
                <c:pt idx="292">
                  <c:v>0.922916666666666</c:v>
                </c:pt>
                <c:pt idx="293">
                  <c:v>0.923611111111111</c:v>
                </c:pt>
                <c:pt idx="294">
                  <c:v>0.924305555555555</c:v>
                </c:pt>
                <c:pt idx="295">
                  <c:v>0.925</c:v>
                </c:pt>
                <c:pt idx="296">
                  <c:v>0.925694444444444</c:v>
                </c:pt>
                <c:pt idx="297">
                  <c:v>0.926388888888888</c:v>
                </c:pt>
                <c:pt idx="298">
                  <c:v>0.927083333333333</c:v>
                </c:pt>
                <c:pt idx="299">
                  <c:v>0.927777777777777</c:v>
                </c:pt>
                <c:pt idx="300">
                  <c:v>0.928472222222221</c:v>
                </c:pt>
                <c:pt idx="301">
                  <c:v>0.929166666666666</c:v>
                </c:pt>
                <c:pt idx="302">
                  <c:v>0.92986111111111</c:v>
                </c:pt>
                <c:pt idx="303">
                  <c:v>0.930555555555555</c:v>
                </c:pt>
                <c:pt idx="304">
                  <c:v>0.931249999999999</c:v>
                </c:pt>
                <c:pt idx="305">
                  <c:v>0.931944444444444</c:v>
                </c:pt>
                <c:pt idx="306">
                  <c:v>0.932638888888888</c:v>
                </c:pt>
                <c:pt idx="307">
                  <c:v>0.933333333333333</c:v>
                </c:pt>
                <c:pt idx="308">
                  <c:v>0.934027777777777</c:v>
                </c:pt>
                <c:pt idx="309">
                  <c:v>0.934722222222221</c:v>
                </c:pt>
                <c:pt idx="310">
                  <c:v>0.935416666666666</c:v>
                </c:pt>
                <c:pt idx="311">
                  <c:v>0.93611111111111</c:v>
                </c:pt>
                <c:pt idx="312">
                  <c:v>0.936805555555555</c:v>
                </c:pt>
                <c:pt idx="313">
                  <c:v>0.937499999999999</c:v>
                </c:pt>
                <c:pt idx="314">
                  <c:v>0.938194444444444</c:v>
                </c:pt>
                <c:pt idx="315">
                  <c:v>0.938888888888888</c:v>
                </c:pt>
                <c:pt idx="316">
                  <c:v>0.939583333333333</c:v>
                </c:pt>
                <c:pt idx="317">
                  <c:v>0.940277777777777</c:v>
                </c:pt>
                <c:pt idx="318">
                  <c:v>0.940972222222221</c:v>
                </c:pt>
                <c:pt idx="319">
                  <c:v>0.941666666666666</c:v>
                </c:pt>
                <c:pt idx="320">
                  <c:v>0.94236111111111</c:v>
                </c:pt>
                <c:pt idx="321">
                  <c:v>0.943055555555555</c:v>
                </c:pt>
                <c:pt idx="322">
                  <c:v>0.943749999999999</c:v>
                </c:pt>
                <c:pt idx="323">
                  <c:v>0.944444444444444</c:v>
                </c:pt>
                <c:pt idx="324">
                  <c:v>0.945138888888888</c:v>
                </c:pt>
                <c:pt idx="325">
                  <c:v>0.945833333333333</c:v>
                </c:pt>
                <c:pt idx="326">
                  <c:v>0.946527777777777</c:v>
                </c:pt>
                <c:pt idx="327">
                  <c:v>0.947222222222221</c:v>
                </c:pt>
                <c:pt idx="328">
                  <c:v>0.947916666666666</c:v>
                </c:pt>
                <c:pt idx="329">
                  <c:v>0.948611111111111</c:v>
                </c:pt>
                <c:pt idx="330">
                  <c:v>0.949305555555555</c:v>
                </c:pt>
                <c:pt idx="331">
                  <c:v>0.949999999999999</c:v>
                </c:pt>
                <c:pt idx="332">
                  <c:v>0.950694444444444</c:v>
                </c:pt>
                <c:pt idx="333">
                  <c:v>0.951388888888888</c:v>
                </c:pt>
                <c:pt idx="334">
                  <c:v>0.952083333333333</c:v>
                </c:pt>
                <c:pt idx="335">
                  <c:v>0.952777777777777</c:v>
                </c:pt>
                <c:pt idx="336">
                  <c:v>0.953472222222221</c:v>
                </c:pt>
                <c:pt idx="337">
                  <c:v>0.954166666666666</c:v>
                </c:pt>
                <c:pt idx="338">
                  <c:v>0.954861111111111</c:v>
                </c:pt>
                <c:pt idx="339">
                  <c:v>0.955555555555555</c:v>
                </c:pt>
                <c:pt idx="340">
                  <c:v>0.956249999999999</c:v>
                </c:pt>
                <c:pt idx="341">
                  <c:v>0.956944444444444</c:v>
                </c:pt>
                <c:pt idx="342">
                  <c:v>0.957638888888888</c:v>
                </c:pt>
                <c:pt idx="343">
                  <c:v>0.958333333333333</c:v>
                </c:pt>
                <c:pt idx="344">
                  <c:v>0.959027777777777</c:v>
                </c:pt>
                <c:pt idx="345">
                  <c:v>0.959722222222222</c:v>
                </c:pt>
                <c:pt idx="346">
                  <c:v>0.960416666666666</c:v>
                </c:pt>
                <c:pt idx="347">
                  <c:v>0.96111111111111</c:v>
                </c:pt>
                <c:pt idx="348">
                  <c:v>0.961805555555555</c:v>
                </c:pt>
                <c:pt idx="349">
                  <c:v>0.962499999999999</c:v>
                </c:pt>
                <c:pt idx="350">
                  <c:v>0.963194444444444</c:v>
                </c:pt>
                <c:pt idx="351">
                  <c:v>0.963888888888888</c:v>
                </c:pt>
                <c:pt idx="352">
                  <c:v>0.964583333333333</c:v>
                </c:pt>
                <c:pt idx="353">
                  <c:v>0.965277777777777</c:v>
                </c:pt>
                <c:pt idx="354">
                  <c:v>0.965972222222221</c:v>
                </c:pt>
                <c:pt idx="355">
                  <c:v>0.966666666666666</c:v>
                </c:pt>
                <c:pt idx="356">
                  <c:v>0.96736111111111</c:v>
                </c:pt>
                <c:pt idx="357">
                  <c:v>0.968055555555555</c:v>
                </c:pt>
                <c:pt idx="358">
                  <c:v>0.968749999999999</c:v>
                </c:pt>
                <c:pt idx="359">
                  <c:v>0.969444444444444</c:v>
                </c:pt>
                <c:pt idx="360">
                  <c:v>0.970138888888888</c:v>
                </c:pt>
                <c:pt idx="361">
                  <c:v>0.970833333333333</c:v>
                </c:pt>
                <c:pt idx="362">
                  <c:v>0.971527777777777</c:v>
                </c:pt>
                <c:pt idx="363">
                  <c:v>0.972222222222221</c:v>
                </c:pt>
                <c:pt idx="364">
                  <c:v>0.972916666666666</c:v>
                </c:pt>
                <c:pt idx="365">
                  <c:v>0.97361111111111</c:v>
                </c:pt>
                <c:pt idx="366">
                  <c:v>0.974305555555555</c:v>
                </c:pt>
                <c:pt idx="367">
                  <c:v>0.974999999999999</c:v>
                </c:pt>
                <c:pt idx="368">
                  <c:v>0.975694444444444</c:v>
                </c:pt>
                <c:pt idx="369">
                  <c:v>0.976388888888888</c:v>
                </c:pt>
                <c:pt idx="370">
                  <c:v>0.977083333333333</c:v>
                </c:pt>
                <c:pt idx="371">
                  <c:v>0.977777777777777</c:v>
                </c:pt>
                <c:pt idx="372">
                  <c:v>0.978472222222221</c:v>
                </c:pt>
                <c:pt idx="373">
                  <c:v>0.979166666666666</c:v>
                </c:pt>
                <c:pt idx="374">
                  <c:v>0.979861111111111</c:v>
                </c:pt>
                <c:pt idx="375">
                  <c:v>0.980555555555555</c:v>
                </c:pt>
                <c:pt idx="376">
                  <c:v>0.981249999999999</c:v>
                </c:pt>
                <c:pt idx="377">
                  <c:v>0.981944444444444</c:v>
                </c:pt>
                <c:pt idx="378">
                  <c:v>0.982638888888888</c:v>
                </c:pt>
                <c:pt idx="379">
                  <c:v>0.983333333333333</c:v>
                </c:pt>
                <c:pt idx="380">
                  <c:v>0.984027777777777</c:v>
                </c:pt>
                <c:pt idx="381">
                  <c:v>0.984722222222221</c:v>
                </c:pt>
                <c:pt idx="382">
                  <c:v>0.985416666666665</c:v>
                </c:pt>
                <c:pt idx="383">
                  <c:v>0.98611111111111</c:v>
                </c:pt>
                <c:pt idx="384">
                  <c:v>0.986805555555555</c:v>
                </c:pt>
                <c:pt idx="385">
                  <c:v>0.987499999999999</c:v>
                </c:pt>
                <c:pt idx="386">
                  <c:v>0.988194444444444</c:v>
                </c:pt>
                <c:pt idx="387">
                  <c:v>0.988888888888888</c:v>
                </c:pt>
                <c:pt idx="388">
                  <c:v>0.989583333333333</c:v>
                </c:pt>
                <c:pt idx="389">
                  <c:v>0.990277777777777</c:v>
                </c:pt>
                <c:pt idx="390">
                  <c:v>0.990972222222221</c:v>
                </c:pt>
                <c:pt idx="391">
                  <c:v>0.991666666666666</c:v>
                </c:pt>
                <c:pt idx="392">
                  <c:v>0.99236111111111</c:v>
                </c:pt>
                <c:pt idx="393">
                  <c:v>0.993055555555555</c:v>
                </c:pt>
                <c:pt idx="394">
                  <c:v>0.993749999999999</c:v>
                </c:pt>
                <c:pt idx="395">
                  <c:v>0.994444444444444</c:v>
                </c:pt>
                <c:pt idx="396">
                  <c:v>0.995138888888888</c:v>
                </c:pt>
                <c:pt idx="397">
                  <c:v>0.995833333333333</c:v>
                </c:pt>
                <c:pt idx="398">
                  <c:v>0.996527777777776</c:v>
                </c:pt>
                <c:pt idx="399">
                  <c:v>0.997222222222221</c:v>
                </c:pt>
                <c:pt idx="400">
                  <c:v>0.997916666666666</c:v>
                </c:pt>
                <c:pt idx="401">
                  <c:v>0.99861111111111</c:v>
                </c:pt>
                <c:pt idx="402">
                  <c:v>0.999305555555555</c:v>
                </c:pt>
                <c:pt idx="403">
                  <c:v>0.999999999999999</c:v>
                </c:pt>
                <c:pt idx="404">
                  <c:v>1.00069444444444</c:v>
                </c:pt>
                <c:pt idx="405">
                  <c:v>1.00138888888889</c:v>
                </c:pt>
                <c:pt idx="406">
                  <c:v>1.00208333333333</c:v>
                </c:pt>
                <c:pt idx="407">
                  <c:v>1.00277777777778</c:v>
                </c:pt>
                <c:pt idx="408">
                  <c:v>1.00347222222222</c:v>
                </c:pt>
                <c:pt idx="409">
                  <c:v>1.00416666666667</c:v>
                </c:pt>
                <c:pt idx="410">
                  <c:v>1.00486111111111</c:v>
                </c:pt>
                <c:pt idx="411">
                  <c:v>1.00555555555556</c:v>
                </c:pt>
                <c:pt idx="412">
                  <c:v>1.00625</c:v>
                </c:pt>
                <c:pt idx="413">
                  <c:v>1.00694444444444</c:v>
                </c:pt>
                <c:pt idx="414">
                  <c:v>1.00763888888889</c:v>
                </c:pt>
                <c:pt idx="415">
                  <c:v>1.00833333333333</c:v>
                </c:pt>
                <c:pt idx="416">
                  <c:v>1.00902777777778</c:v>
                </c:pt>
                <c:pt idx="417">
                  <c:v>1.00972222222222</c:v>
                </c:pt>
                <c:pt idx="418">
                  <c:v>1.01041666666667</c:v>
                </c:pt>
                <c:pt idx="419">
                  <c:v>1.01111111111111</c:v>
                </c:pt>
                <c:pt idx="420">
                  <c:v>1.01180555555556</c:v>
                </c:pt>
                <c:pt idx="421">
                  <c:v>1.0125</c:v>
                </c:pt>
                <c:pt idx="422">
                  <c:v>1.01319444444445</c:v>
                </c:pt>
                <c:pt idx="423">
                  <c:v>1.01388888888889</c:v>
                </c:pt>
                <c:pt idx="424">
                  <c:v>1.01458333333333</c:v>
                </c:pt>
                <c:pt idx="425">
                  <c:v>1.01527777777778</c:v>
                </c:pt>
                <c:pt idx="426">
                  <c:v>1.01597222222222</c:v>
                </c:pt>
                <c:pt idx="427">
                  <c:v>1.01666666666667</c:v>
                </c:pt>
                <c:pt idx="428">
                  <c:v>1.01736111111111</c:v>
                </c:pt>
                <c:pt idx="429">
                  <c:v>1.01805555555556</c:v>
                </c:pt>
                <c:pt idx="430">
                  <c:v>1.01875</c:v>
                </c:pt>
                <c:pt idx="431">
                  <c:v>1.01944444444445</c:v>
                </c:pt>
                <c:pt idx="432">
                  <c:v>1.02013888888889</c:v>
                </c:pt>
                <c:pt idx="433">
                  <c:v>1.02083333333334</c:v>
                </c:pt>
                <c:pt idx="434">
                  <c:v>1.02152777777778</c:v>
                </c:pt>
                <c:pt idx="435">
                  <c:v>1.02222222222222</c:v>
                </c:pt>
                <c:pt idx="436">
                  <c:v>1.02291666666667</c:v>
                </c:pt>
                <c:pt idx="437">
                  <c:v>1.02361111111111</c:v>
                </c:pt>
                <c:pt idx="438">
                  <c:v>1.02430555555556</c:v>
                </c:pt>
                <c:pt idx="439">
                  <c:v>1.025</c:v>
                </c:pt>
                <c:pt idx="440">
                  <c:v>1.02569444444445</c:v>
                </c:pt>
                <c:pt idx="441">
                  <c:v>1.02638888888889</c:v>
                </c:pt>
                <c:pt idx="442">
                  <c:v>1.02708333333334</c:v>
                </c:pt>
                <c:pt idx="443">
                  <c:v>1.02777777777778</c:v>
                </c:pt>
                <c:pt idx="444">
                  <c:v>1.02847222222223</c:v>
                </c:pt>
                <c:pt idx="445">
                  <c:v>1.02916666666667</c:v>
                </c:pt>
                <c:pt idx="446">
                  <c:v>1.02986111111111</c:v>
                </c:pt>
                <c:pt idx="447">
                  <c:v>1.03055555555556</c:v>
                </c:pt>
                <c:pt idx="448">
                  <c:v>1.03125</c:v>
                </c:pt>
                <c:pt idx="449">
                  <c:v>1.03194444444445</c:v>
                </c:pt>
                <c:pt idx="450">
                  <c:v>1.03263888888889</c:v>
                </c:pt>
                <c:pt idx="451">
                  <c:v>1.03333333333334</c:v>
                </c:pt>
                <c:pt idx="452">
                  <c:v>1.03402777777778</c:v>
                </c:pt>
                <c:pt idx="453">
                  <c:v>1.03472222222223</c:v>
                </c:pt>
                <c:pt idx="454">
                  <c:v>1.03541666666667</c:v>
                </c:pt>
                <c:pt idx="455">
                  <c:v>1.03611111111112</c:v>
                </c:pt>
                <c:pt idx="456">
                  <c:v>1.03680555555556</c:v>
                </c:pt>
                <c:pt idx="457">
                  <c:v>1.0375</c:v>
                </c:pt>
                <c:pt idx="458">
                  <c:v>1.03819444444445</c:v>
                </c:pt>
                <c:pt idx="459">
                  <c:v>1.03888888888889</c:v>
                </c:pt>
                <c:pt idx="460">
                  <c:v>1.03958333333334</c:v>
                </c:pt>
                <c:pt idx="461">
                  <c:v>1.04027777777778</c:v>
                </c:pt>
                <c:pt idx="462">
                  <c:v>1.04097222222223</c:v>
                </c:pt>
                <c:pt idx="463">
                  <c:v>1.04166666666667</c:v>
                </c:pt>
                <c:pt idx="464">
                  <c:v>1.04236111111112</c:v>
                </c:pt>
                <c:pt idx="465">
                  <c:v>1.04305555555556</c:v>
                </c:pt>
                <c:pt idx="466">
                  <c:v>1.04375000000001</c:v>
                </c:pt>
                <c:pt idx="467">
                  <c:v>1.04444444444445</c:v>
                </c:pt>
                <c:pt idx="468">
                  <c:v>1.04513888888889</c:v>
                </c:pt>
                <c:pt idx="469">
                  <c:v>1.04583333333334</c:v>
                </c:pt>
                <c:pt idx="470">
                  <c:v>1.04652777777778</c:v>
                </c:pt>
                <c:pt idx="471">
                  <c:v>1.04722222222223</c:v>
                </c:pt>
                <c:pt idx="472">
                  <c:v>1.04791666666667</c:v>
                </c:pt>
                <c:pt idx="473">
                  <c:v>1.04861111111112</c:v>
                </c:pt>
                <c:pt idx="474">
                  <c:v>1.04930555555556</c:v>
                </c:pt>
                <c:pt idx="475">
                  <c:v>1.05000000000001</c:v>
                </c:pt>
                <c:pt idx="476">
                  <c:v>1.05069444444445</c:v>
                </c:pt>
                <c:pt idx="477">
                  <c:v>1.0513888888889</c:v>
                </c:pt>
                <c:pt idx="478">
                  <c:v>1.05208333333334</c:v>
                </c:pt>
                <c:pt idx="479">
                  <c:v>1.05277777777779</c:v>
                </c:pt>
                <c:pt idx="480">
                  <c:v>1.05347222222223</c:v>
                </c:pt>
                <c:pt idx="481">
                  <c:v>1.05416666666667</c:v>
                </c:pt>
                <c:pt idx="482">
                  <c:v>1.05486111111112</c:v>
                </c:pt>
                <c:pt idx="483">
                  <c:v>1.05555555555556</c:v>
                </c:pt>
                <c:pt idx="484">
                  <c:v>1.05625000000001</c:v>
                </c:pt>
                <c:pt idx="485">
                  <c:v>1.05694444444445</c:v>
                </c:pt>
                <c:pt idx="486">
                  <c:v>1.0576388888889</c:v>
                </c:pt>
                <c:pt idx="487">
                  <c:v>1.05833333333334</c:v>
                </c:pt>
                <c:pt idx="488">
                  <c:v>1.05902777777779</c:v>
                </c:pt>
                <c:pt idx="489">
                  <c:v>1.05972222222223</c:v>
                </c:pt>
                <c:pt idx="490">
                  <c:v>1.06041666666668</c:v>
                </c:pt>
                <c:pt idx="491">
                  <c:v>1.06111111111112</c:v>
                </c:pt>
                <c:pt idx="492">
                  <c:v>1.06180555555556</c:v>
                </c:pt>
                <c:pt idx="493">
                  <c:v>1.06250000000001</c:v>
                </c:pt>
                <c:pt idx="494">
                  <c:v>1.06319444444445</c:v>
                </c:pt>
                <c:pt idx="495">
                  <c:v>1.0638888888889</c:v>
                </c:pt>
                <c:pt idx="496">
                  <c:v>1.06458333333334</c:v>
                </c:pt>
                <c:pt idx="497">
                  <c:v>1.06527777777779</c:v>
                </c:pt>
                <c:pt idx="498">
                  <c:v>1.06597222222223</c:v>
                </c:pt>
                <c:pt idx="499">
                  <c:v>1.06666666666668</c:v>
                </c:pt>
                <c:pt idx="500">
                  <c:v>1.06736111111112</c:v>
                </c:pt>
                <c:pt idx="501">
                  <c:v>1.06805555555557</c:v>
                </c:pt>
                <c:pt idx="502">
                  <c:v>1.06875000000001</c:v>
                </c:pt>
                <c:pt idx="503">
                  <c:v>1.06944444444445</c:v>
                </c:pt>
                <c:pt idx="504">
                  <c:v>1.0701388888889</c:v>
                </c:pt>
                <c:pt idx="505">
                  <c:v>1.07083333333334</c:v>
                </c:pt>
                <c:pt idx="506">
                  <c:v>1.07152777777779</c:v>
                </c:pt>
                <c:pt idx="507">
                  <c:v>1.07222222222223</c:v>
                </c:pt>
                <c:pt idx="508">
                  <c:v>1.07291666666668</c:v>
                </c:pt>
                <c:pt idx="509">
                  <c:v>1.07361111111112</c:v>
                </c:pt>
                <c:pt idx="510">
                  <c:v>1.07430555555557</c:v>
                </c:pt>
                <c:pt idx="511">
                  <c:v>1.07500000000001</c:v>
                </c:pt>
                <c:pt idx="512">
                  <c:v>1.07569444444445</c:v>
                </c:pt>
                <c:pt idx="513">
                  <c:v>1.0763888888889</c:v>
                </c:pt>
                <c:pt idx="514">
                  <c:v>1</c:v>
                </c:pt>
                <c:pt idx="515">
                  <c:v>2</c:v>
                </c:pt>
                <c:pt idx="516">
                  <c:v>3</c:v>
                </c:pt>
                <c:pt idx="517">
                  <c:v>4</c:v>
                </c:pt>
                <c:pt idx="518">
                  <c:v>5</c:v>
                </c:pt>
                <c:pt idx="519">
                  <c:v>6</c:v>
                </c:pt>
                <c:pt idx="520">
                  <c:v>7</c:v>
                </c:pt>
                <c:pt idx="521">
                  <c:v>8</c:v>
                </c:pt>
                <c:pt idx="522">
                  <c:v>9</c:v>
                </c:pt>
                <c:pt idx="523">
                  <c:v>10</c:v>
                </c:pt>
                <c:pt idx="524">
                  <c:v>11</c:v>
                </c:pt>
                <c:pt idx="525">
                  <c:v>12</c:v>
                </c:pt>
                <c:pt idx="526">
                  <c:v>13</c:v>
                </c:pt>
                <c:pt idx="527">
                  <c:v>14</c:v>
                </c:pt>
                <c:pt idx="528">
                  <c:v>15</c:v>
                </c:pt>
                <c:pt idx="529">
                  <c:v>16</c:v>
                </c:pt>
                <c:pt idx="530">
                  <c:v>17</c:v>
                </c:pt>
                <c:pt idx="531">
                  <c:v>18</c:v>
                </c:pt>
                <c:pt idx="532">
                  <c:v>19</c:v>
                </c:pt>
                <c:pt idx="533">
                  <c:v>20</c:v>
                </c:pt>
                <c:pt idx="534">
                  <c:v>21</c:v>
                </c:pt>
              </c:numCache>
            </c:numRef>
          </c:xVal>
          <c:yVal>
            <c:numRef>
              <c:f>6</c:f>
              <c:numCache>
                <c:formatCode>General</c:formatCode>
                <c:ptCount val="535"/>
                <c:pt idx="0">
                  <c:v>26.84</c:v>
                </c:pt>
                <c:pt idx="1">
                  <c:v>26.43</c:v>
                </c:pt>
                <c:pt idx="2">
                  <c:v>25.96</c:v>
                </c:pt>
                <c:pt idx="3">
                  <c:v>25.59</c:v>
                </c:pt>
                <c:pt idx="4">
                  <c:v>25.27</c:v>
                </c:pt>
                <c:pt idx="5">
                  <c:v>25</c:v>
                </c:pt>
                <c:pt idx="6">
                  <c:v>24.78</c:v>
                </c:pt>
                <c:pt idx="7">
                  <c:v>24.56</c:v>
                </c:pt>
                <c:pt idx="8">
                  <c:v>24.38</c:v>
                </c:pt>
                <c:pt idx="9">
                  <c:v>24.23</c:v>
                </c:pt>
                <c:pt idx="10">
                  <c:v>24.07</c:v>
                </c:pt>
                <c:pt idx="11">
                  <c:v>23.92</c:v>
                </c:pt>
                <c:pt idx="12">
                  <c:v>23.82</c:v>
                </c:pt>
                <c:pt idx="13">
                  <c:v>23.69</c:v>
                </c:pt>
                <c:pt idx="14">
                  <c:v>23.6</c:v>
                </c:pt>
                <c:pt idx="15">
                  <c:v>23.54</c:v>
                </c:pt>
                <c:pt idx="16">
                  <c:v>23.5</c:v>
                </c:pt>
                <c:pt idx="17">
                  <c:v>23.47</c:v>
                </c:pt>
                <c:pt idx="18">
                  <c:v>23.38</c:v>
                </c:pt>
                <c:pt idx="19">
                  <c:v>23.37</c:v>
                </c:pt>
                <c:pt idx="20">
                  <c:v>23.32</c:v>
                </c:pt>
                <c:pt idx="21">
                  <c:v>23.28</c:v>
                </c:pt>
                <c:pt idx="22">
                  <c:v>23.26</c:v>
                </c:pt>
                <c:pt idx="23">
                  <c:v>23.27</c:v>
                </c:pt>
                <c:pt idx="24">
                  <c:v>23.24</c:v>
                </c:pt>
                <c:pt idx="25">
                  <c:v>23.2</c:v>
                </c:pt>
                <c:pt idx="26">
                  <c:v>23.17</c:v>
                </c:pt>
                <c:pt idx="27">
                  <c:v>23.18</c:v>
                </c:pt>
                <c:pt idx="28">
                  <c:v>23.18</c:v>
                </c:pt>
                <c:pt idx="29">
                  <c:v>23.19</c:v>
                </c:pt>
                <c:pt idx="30">
                  <c:v>23.19</c:v>
                </c:pt>
                <c:pt idx="31">
                  <c:v>23.19</c:v>
                </c:pt>
                <c:pt idx="32">
                  <c:v>23.19</c:v>
                </c:pt>
                <c:pt idx="33">
                  <c:v>23.2</c:v>
                </c:pt>
                <c:pt idx="34">
                  <c:v>23.19</c:v>
                </c:pt>
                <c:pt idx="35">
                  <c:v>23.14</c:v>
                </c:pt>
                <c:pt idx="36">
                  <c:v>23.13</c:v>
                </c:pt>
                <c:pt idx="37">
                  <c:v>23.09</c:v>
                </c:pt>
                <c:pt idx="38">
                  <c:v>23.1</c:v>
                </c:pt>
                <c:pt idx="39">
                  <c:v>23.09</c:v>
                </c:pt>
                <c:pt idx="40">
                  <c:v>23.1</c:v>
                </c:pt>
                <c:pt idx="41">
                  <c:v>23.09</c:v>
                </c:pt>
                <c:pt idx="42">
                  <c:v>23.11</c:v>
                </c:pt>
                <c:pt idx="43">
                  <c:v>23.09</c:v>
                </c:pt>
                <c:pt idx="44">
                  <c:v>23.11</c:v>
                </c:pt>
                <c:pt idx="45">
                  <c:v>23.05</c:v>
                </c:pt>
                <c:pt idx="46">
                  <c:v>23.03</c:v>
                </c:pt>
                <c:pt idx="47">
                  <c:v>23</c:v>
                </c:pt>
                <c:pt idx="48">
                  <c:v>23.01</c:v>
                </c:pt>
                <c:pt idx="49">
                  <c:v>23.01</c:v>
                </c:pt>
                <c:pt idx="50">
                  <c:v>23.04</c:v>
                </c:pt>
                <c:pt idx="51">
                  <c:v>23.09</c:v>
                </c:pt>
                <c:pt idx="52">
                  <c:v>23.1</c:v>
                </c:pt>
                <c:pt idx="53">
                  <c:v>23.1</c:v>
                </c:pt>
                <c:pt idx="54">
                  <c:v>23.1</c:v>
                </c:pt>
                <c:pt idx="55">
                  <c:v>23.1</c:v>
                </c:pt>
                <c:pt idx="56">
                  <c:v>23.1</c:v>
                </c:pt>
                <c:pt idx="57">
                  <c:v>23.18</c:v>
                </c:pt>
                <c:pt idx="58">
                  <c:v>23.19</c:v>
                </c:pt>
                <c:pt idx="59">
                  <c:v>23.2</c:v>
                </c:pt>
                <c:pt idx="60">
                  <c:v>23.2</c:v>
                </c:pt>
                <c:pt idx="61">
                  <c:v>23.21</c:v>
                </c:pt>
                <c:pt idx="62">
                  <c:v>23.21</c:v>
                </c:pt>
                <c:pt idx="63">
                  <c:v>23.2</c:v>
                </c:pt>
                <c:pt idx="64">
                  <c:v>23.18</c:v>
                </c:pt>
                <c:pt idx="65">
                  <c:v>23.18</c:v>
                </c:pt>
                <c:pt idx="66">
                  <c:v>23.2</c:v>
                </c:pt>
                <c:pt idx="67">
                  <c:v>23.2</c:v>
                </c:pt>
                <c:pt idx="68">
                  <c:v>23.24</c:v>
                </c:pt>
                <c:pt idx="69">
                  <c:v>23.29</c:v>
                </c:pt>
                <c:pt idx="70">
                  <c:v>23.37</c:v>
                </c:pt>
                <c:pt idx="71">
                  <c:v>23.43</c:v>
                </c:pt>
                <c:pt idx="72">
                  <c:v>23.53</c:v>
                </c:pt>
                <c:pt idx="73">
                  <c:v>23.54</c:v>
                </c:pt>
                <c:pt idx="74">
                  <c:v>23.61</c:v>
                </c:pt>
                <c:pt idx="75">
                  <c:v>23.66</c:v>
                </c:pt>
                <c:pt idx="76">
                  <c:v>23.72</c:v>
                </c:pt>
                <c:pt idx="77">
                  <c:v>23.73</c:v>
                </c:pt>
                <c:pt idx="78">
                  <c:v>23.83</c:v>
                </c:pt>
                <c:pt idx="79">
                  <c:v>23.86</c:v>
                </c:pt>
                <c:pt idx="80">
                  <c:v>23.92</c:v>
                </c:pt>
                <c:pt idx="81">
                  <c:v>23.89</c:v>
                </c:pt>
                <c:pt idx="82">
                  <c:v>23.94</c:v>
                </c:pt>
                <c:pt idx="83">
                  <c:v>23.98</c:v>
                </c:pt>
                <c:pt idx="84">
                  <c:v>24.05</c:v>
                </c:pt>
                <c:pt idx="85">
                  <c:v>24.09</c:v>
                </c:pt>
                <c:pt idx="86">
                  <c:v>24.1</c:v>
                </c:pt>
                <c:pt idx="87">
                  <c:v>24.12</c:v>
                </c:pt>
                <c:pt idx="88">
                  <c:v>24.16</c:v>
                </c:pt>
                <c:pt idx="89">
                  <c:v>24.19</c:v>
                </c:pt>
                <c:pt idx="90">
                  <c:v>24.23</c:v>
                </c:pt>
                <c:pt idx="91">
                  <c:v>24.24</c:v>
                </c:pt>
                <c:pt idx="92">
                  <c:v>24.24</c:v>
                </c:pt>
                <c:pt idx="93">
                  <c:v>24.21</c:v>
                </c:pt>
                <c:pt idx="94">
                  <c:v>24.16</c:v>
                </c:pt>
                <c:pt idx="95">
                  <c:v>24.11</c:v>
                </c:pt>
                <c:pt idx="96">
                  <c:v>24.04</c:v>
                </c:pt>
                <c:pt idx="97">
                  <c:v>23.95</c:v>
                </c:pt>
                <c:pt idx="98">
                  <c:v>23.9</c:v>
                </c:pt>
                <c:pt idx="99">
                  <c:v>23.86</c:v>
                </c:pt>
                <c:pt idx="100">
                  <c:v>23.81</c:v>
                </c:pt>
                <c:pt idx="101">
                  <c:v>23.75</c:v>
                </c:pt>
                <c:pt idx="102">
                  <c:v>23.73</c:v>
                </c:pt>
                <c:pt idx="103">
                  <c:v>23.66</c:v>
                </c:pt>
                <c:pt idx="104">
                  <c:v>23.58</c:v>
                </c:pt>
                <c:pt idx="105">
                  <c:v>23.54</c:v>
                </c:pt>
                <c:pt idx="106">
                  <c:v>23.55</c:v>
                </c:pt>
                <c:pt idx="107">
                  <c:v>23.47</c:v>
                </c:pt>
                <c:pt idx="108">
                  <c:v>23.44</c:v>
                </c:pt>
                <c:pt idx="109">
                  <c:v>23.38</c:v>
                </c:pt>
                <c:pt idx="110">
                  <c:v>23.36</c:v>
                </c:pt>
                <c:pt idx="111">
                  <c:v>23.29</c:v>
                </c:pt>
                <c:pt idx="112">
                  <c:v>23.32</c:v>
                </c:pt>
                <c:pt idx="113">
                  <c:v>23.29</c:v>
                </c:pt>
                <c:pt idx="114">
                  <c:v>23.25</c:v>
                </c:pt>
                <c:pt idx="115">
                  <c:v>23.24</c:v>
                </c:pt>
                <c:pt idx="116">
                  <c:v>23.18</c:v>
                </c:pt>
                <c:pt idx="117">
                  <c:v>23.2</c:v>
                </c:pt>
                <c:pt idx="118">
                  <c:v>23.21</c:v>
                </c:pt>
                <c:pt idx="119">
                  <c:v>23.15</c:v>
                </c:pt>
                <c:pt idx="120">
                  <c:v>23.1</c:v>
                </c:pt>
                <c:pt idx="121">
                  <c:v>23.1</c:v>
                </c:pt>
                <c:pt idx="122">
                  <c:v>23.1</c:v>
                </c:pt>
                <c:pt idx="123">
                  <c:v>23.1</c:v>
                </c:pt>
                <c:pt idx="124">
                  <c:v>23.07</c:v>
                </c:pt>
                <c:pt idx="125">
                  <c:v>23.06</c:v>
                </c:pt>
                <c:pt idx="126">
                  <c:v>23.03</c:v>
                </c:pt>
                <c:pt idx="127">
                  <c:v>23.01</c:v>
                </c:pt>
                <c:pt idx="128">
                  <c:v>23.02</c:v>
                </c:pt>
                <c:pt idx="129">
                  <c:v>23.02</c:v>
                </c:pt>
                <c:pt idx="130">
                  <c:v>23.01</c:v>
                </c:pt>
                <c:pt idx="131">
                  <c:v>23.01</c:v>
                </c:pt>
                <c:pt idx="132">
                  <c:v>23.03</c:v>
                </c:pt>
                <c:pt idx="133">
                  <c:v>23.03</c:v>
                </c:pt>
                <c:pt idx="134">
                  <c:v>23.02</c:v>
                </c:pt>
                <c:pt idx="135">
                  <c:v>23.02</c:v>
                </c:pt>
                <c:pt idx="136">
                  <c:v>23.01</c:v>
                </c:pt>
                <c:pt idx="137">
                  <c:v>22.99</c:v>
                </c:pt>
                <c:pt idx="138">
                  <c:v>22.97</c:v>
                </c:pt>
                <c:pt idx="139">
                  <c:v>22.96</c:v>
                </c:pt>
                <c:pt idx="140">
                  <c:v>22.95</c:v>
                </c:pt>
                <c:pt idx="141">
                  <c:v>22.97</c:v>
                </c:pt>
                <c:pt idx="142">
                  <c:v>22.99</c:v>
                </c:pt>
                <c:pt idx="143">
                  <c:v>23</c:v>
                </c:pt>
                <c:pt idx="144">
                  <c:v>22.99</c:v>
                </c:pt>
                <c:pt idx="145">
                  <c:v>22.96</c:v>
                </c:pt>
                <c:pt idx="146">
                  <c:v>22.92</c:v>
                </c:pt>
                <c:pt idx="147">
                  <c:v>22.93</c:v>
                </c:pt>
                <c:pt idx="148">
                  <c:v>22.93</c:v>
                </c:pt>
                <c:pt idx="149">
                  <c:v>22.93</c:v>
                </c:pt>
                <c:pt idx="150">
                  <c:v>22.93</c:v>
                </c:pt>
                <c:pt idx="151">
                  <c:v>22.91</c:v>
                </c:pt>
                <c:pt idx="152">
                  <c:v>22.94</c:v>
                </c:pt>
                <c:pt idx="153">
                  <c:v>22.91</c:v>
                </c:pt>
                <c:pt idx="154">
                  <c:v>22.91</c:v>
                </c:pt>
                <c:pt idx="155">
                  <c:v>22.89</c:v>
                </c:pt>
                <c:pt idx="156">
                  <c:v>22.88</c:v>
                </c:pt>
                <c:pt idx="157">
                  <c:v>22.87</c:v>
                </c:pt>
                <c:pt idx="158">
                  <c:v>22.82</c:v>
                </c:pt>
                <c:pt idx="159">
                  <c:v>22.82</c:v>
                </c:pt>
                <c:pt idx="160">
                  <c:v>22.82</c:v>
                </c:pt>
                <c:pt idx="161">
                  <c:v>22.82</c:v>
                </c:pt>
                <c:pt idx="162">
                  <c:v>22.82</c:v>
                </c:pt>
                <c:pt idx="163">
                  <c:v>22.84</c:v>
                </c:pt>
                <c:pt idx="164">
                  <c:v>22.83</c:v>
                </c:pt>
                <c:pt idx="165">
                  <c:v>22.84</c:v>
                </c:pt>
                <c:pt idx="166">
                  <c:v>22.83</c:v>
                </c:pt>
                <c:pt idx="167">
                  <c:v>22.83</c:v>
                </c:pt>
                <c:pt idx="168">
                  <c:v>22.85</c:v>
                </c:pt>
                <c:pt idx="169">
                  <c:v>22.86</c:v>
                </c:pt>
                <c:pt idx="170">
                  <c:v>22.85</c:v>
                </c:pt>
                <c:pt idx="171">
                  <c:v>22.86</c:v>
                </c:pt>
                <c:pt idx="172">
                  <c:v>22.85</c:v>
                </c:pt>
                <c:pt idx="173">
                  <c:v>22.85</c:v>
                </c:pt>
                <c:pt idx="174">
                  <c:v>22.85</c:v>
                </c:pt>
                <c:pt idx="175">
                  <c:v>22.84</c:v>
                </c:pt>
                <c:pt idx="176">
                  <c:v>22.85</c:v>
                </c:pt>
                <c:pt idx="177">
                  <c:v>22.86</c:v>
                </c:pt>
                <c:pt idx="178">
                  <c:v>22.85</c:v>
                </c:pt>
                <c:pt idx="179">
                  <c:v>22.84</c:v>
                </c:pt>
                <c:pt idx="180">
                  <c:v>22.84</c:v>
                </c:pt>
                <c:pt idx="181">
                  <c:v>22.82</c:v>
                </c:pt>
                <c:pt idx="182">
                  <c:v>22.82</c:v>
                </c:pt>
                <c:pt idx="183">
                  <c:v>22.84</c:v>
                </c:pt>
                <c:pt idx="184">
                  <c:v>22.84</c:v>
                </c:pt>
                <c:pt idx="185">
                  <c:v>22.85</c:v>
                </c:pt>
                <c:pt idx="186">
                  <c:v>22.86</c:v>
                </c:pt>
                <c:pt idx="187">
                  <c:v>22.85</c:v>
                </c:pt>
                <c:pt idx="188">
                  <c:v>22.84</c:v>
                </c:pt>
                <c:pt idx="189">
                  <c:v>22.85</c:v>
                </c:pt>
                <c:pt idx="190">
                  <c:v>22.85</c:v>
                </c:pt>
                <c:pt idx="191">
                  <c:v>22.86</c:v>
                </c:pt>
                <c:pt idx="192">
                  <c:v>22.87</c:v>
                </c:pt>
                <c:pt idx="193">
                  <c:v>22.86</c:v>
                </c:pt>
                <c:pt idx="194">
                  <c:v>22.86</c:v>
                </c:pt>
                <c:pt idx="195">
                  <c:v>22.84</c:v>
                </c:pt>
                <c:pt idx="196">
                  <c:v>22.79</c:v>
                </c:pt>
                <c:pt idx="197">
                  <c:v>22.81</c:v>
                </c:pt>
                <c:pt idx="198">
                  <c:v>22.82</c:v>
                </c:pt>
                <c:pt idx="199">
                  <c:v>22.85</c:v>
                </c:pt>
                <c:pt idx="200">
                  <c:v>22.82</c:v>
                </c:pt>
                <c:pt idx="201">
                  <c:v>22.82</c:v>
                </c:pt>
                <c:pt idx="202">
                  <c:v>22.81</c:v>
                </c:pt>
                <c:pt idx="203">
                  <c:v>22.81</c:v>
                </c:pt>
                <c:pt idx="204">
                  <c:v>22.81</c:v>
                </c:pt>
                <c:pt idx="205">
                  <c:v>22.81</c:v>
                </c:pt>
                <c:pt idx="206">
                  <c:v>22.83</c:v>
                </c:pt>
                <c:pt idx="207">
                  <c:v>22.82</c:v>
                </c:pt>
                <c:pt idx="208">
                  <c:v>22.8</c:v>
                </c:pt>
                <c:pt idx="209">
                  <c:v>22.79</c:v>
                </c:pt>
                <c:pt idx="210">
                  <c:v>22.78</c:v>
                </c:pt>
                <c:pt idx="211">
                  <c:v>22.78</c:v>
                </c:pt>
                <c:pt idx="212">
                  <c:v>22.79</c:v>
                </c:pt>
                <c:pt idx="213">
                  <c:v>22.76</c:v>
                </c:pt>
                <c:pt idx="214">
                  <c:v>22.78</c:v>
                </c:pt>
                <c:pt idx="215">
                  <c:v>22.77</c:v>
                </c:pt>
                <c:pt idx="216">
                  <c:v>22.75</c:v>
                </c:pt>
                <c:pt idx="217">
                  <c:v>22.76</c:v>
                </c:pt>
                <c:pt idx="218">
                  <c:v>22.77</c:v>
                </c:pt>
                <c:pt idx="219">
                  <c:v>22.76</c:v>
                </c:pt>
                <c:pt idx="220">
                  <c:v>22.77</c:v>
                </c:pt>
                <c:pt idx="221">
                  <c:v>22.76</c:v>
                </c:pt>
                <c:pt idx="222">
                  <c:v>22.76</c:v>
                </c:pt>
                <c:pt idx="223">
                  <c:v>22.77</c:v>
                </c:pt>
                <c:pt idx="224">
                  <c:v>22.78</c:v>
                </c:pt>
                <c:pt idx="225">
                  <c:v>22.77</c:v>
                </c:pt>
                <c:pt idx="226">
                  <c:v>22.77</c:v>
                </c:pt>
                <c:pt idx="227">
                  <c:v>22.77</c:v>
                </c:pt>
                <c:pt idx="228">
                  <c:v>22.79</c:v>
                </c:pt>
                <c:pt idx="229">
                  <c:v>22.78</c:v>
                </c:pt>
                <c:pt idx="230">
                  <c:v>22.79</c:v>
                </c:pt>
                <c:pt idx="231">
                  <c:v>22.78</c:v>
                </c:pt>
                <c:pt idx="232">
                  <c:v>22.76</c:v>
                </c:pt>
                <c:pt idx="233">
                  <c:v>22.76</c:v>
                </c:pt>
                <c:pt idx="234">
                  <c:v>22.76</c:v>
                </c:pt>
                <c:pt idx="235">
                  <c:v>22.77</c:v>
                </c:pt>
                <c:pt idx="236">
                  <c:v>22.7</c:v>
                </c:pt>
                <c:pt idx="237">
                  <c:v>22.7</c:v>
                </c:pt>
                <c:pt idx="238">
                  <c:v>22.69</c:v>
                </c:pt>
                <c:pt idx="239">
                  <c:v>22.66</c:v>
                </c:pt>
                <c:pt idx="240">
                  <c:v>22.68</c:v>
                </c:pt>
                <c:pt idx="241">
                  <c:v>22.68</c:v>
                </c:pt>
                <c:pt idx="242">
                  <c:v>22.69</c:v>
                </c:pt>
                <c:pt idx="243">
                  <c:v>22.69</c:v>
                </c:pt>
                <c:pt idx="244">
                  <c:v>22.7</c:v>
                </c:pt>
                <c:pt idx="245">
                  <c:v>22.69</c:v>
                </c:pt>
                <c:pt idx="246">
                  <c:v>22.69</c:v>
                </c:pt>
                <c:pt idx="247">
                  <c:v>22.69</c:v>
                </c:pt>
                <c:pt idx="248">
                  <c:v>22.69</c:v>
                </c:pt>
                <c:pt idx="249">
                  <c:v>22.7</c:v>
                </c:pt>
                <c:pt idx="250">
                  <c:v>22.7</c:v>
                </c:pt>
                <c:pt idx="251">
                  <c:v>22.7</c:v>
                </c:pt>
                <c:pt idx="252">
                  <c:v>22.69</c:v>
                </c:pt>
                <c:pt idx="253">
                  <c:v>22.68</c:v>
                </c:pt>
                <c:pt idx="254">
                  <c:v>22.65</c:v>
                </c:pt>
                <c:pt idx="255">
                  <c:v>22.65</c:v>
                </c:pt>
                <c:pt idx="256">
                  <c:v>22.68</c:v>
                </c:pt>
                <c:pt idx="257">
                  <c:v>22.69</c:v>
                </c:pt>
                <c:pt idx="258">
                  <c:v>22.68</c:v>
                </c:pt>
                <c:pt idx="259">
                  <c:v>22.68</c:v>
                </c:pt>
                <c:pt idx="260">
                  <c:v>22.69</c:v>
                </c:pt>
                <c:pt idx="261">
                  <c:v>22.69</c:v>
                </c:pt>
                <c:pt idx="262">
                  <c:v>22.69</c:v>
                </c:pt>
                <c:pt idx="263">
                  <c:v>22.69</c:v>
                </c:pt>
                <c:pt idx="264">
                  <c:v>22.69</c:v>
                </c:pt>
                <c:pt idx="265">
                  <c:v>22.7</c:v>
                </c:pt>
                <c:pt idx="266">
                  <c:v>22.7</c:v>
                </c:pt>
                <c:pt idx="267">
                  <c:v>22.69</c:v>
                </c:pt>
                <c:pt idx="268">
                  <c:v>22.69</c:v>
                </c:pt>
                <c:pt idx="269">
                  <c:v>22.69</c:v>
                </c:pt>
                <c:pt idx="270">
                  <c:v>22.69</c:v>
                </c:pt>
                <c:pt idx="271">
                  <c:v>22.7</c:v>
                </c:pt>
                <c:pt idx="272">
                  <c:v>22.7</c:v>
                </c:pt>
                <c:pt idx="273">
                  <c:v>22.7</c:v>
                </c:pt>
                <c:pt idx="274">
                  <c:v>22.69</c:v>
                </c:pt>
                <c:pt idx="275">
                  <c:v>22.7</c:v>
                </c:pt>
                <c:pt idx="276">
                  <c:v>22.69</c:v>
                </c:pt>
                <c:pt idx="277">
                  <c:v>22.69</c:v>
                </c:pt>
                <c:pt idx="278">
                  <c:v>22.69</c:v>
                </c:pt>
                <c:pt idx="279">
                  <c:v>22.69</c:v>
                </c:pt>
                <c:pt idx="280">
                  <c:v>22.69</c:v>
                </c:pt>
                <c:pt idx="281">
                  <c:v>22.69</c:v>
                </c:pt>
                <c:pt idx="282">
                  <c:v>22.69</c:v>
                </c:pt>
                <c:pt idx="283">
                  <c:v>22.69</c:v>
                </c:pt>
                <c:pt idx="284">
                  <c:v>22.7</c:v>
                </c:pt>
                <c:pt idx="285">
                  <c:v>22.69</c:v>
                </c:pt>
                <c:pt idx="286">
                  <c:v>22.69</c:v>
                </c:pt>
                <c:pt idx="287">
                  <c:v>22.69</c:v>
                </c:pt>
                <c:pt idx="288">
                  <c:v>22.69</c:v>
                </c:pt>
                <c:pt idx="289">
                  <c:v>22.69</c:v>
                </c:pt>
                <c:pt idx="290">
                  <c:v>22.7</c:v>
                </c:pt>
                <c:pt idx="291">
                  <c:v>22.7</c:v>
                </c:pt>
                <c:pt idx="292">
                  <c:v>22.7</c:v>
                </c:pt>
                <c:pt idx="293">
                  <c:v>22.7</c:v>
                </c:pt>
                <c:pt idx="294">
                  <c:v>22.7</c:v>
                </c:pt>
                <c:pt idx="295">
                  <c:v>22.7</c:v>
                </c:pt>
                <c:pt idx="296">
                  <c:v>22.7</c:v>
                </c:pt>
                <c:pt idx="297">
                  <c:v>22.7</c:v>
                </c:pt>
                <c:pt idx="298">
                  <c:v>22.67</c:v>
                </c:pt>
                <c:pt idx="299">
                  <c:v>22.65</c:v>
                </c:pt>
                <c:pt idx="300">
                  <c:v>22.68</c:v>
                </c:pt>
                <c:pt idx="301">
                  <c:v>22.66</c:v>
                </c:pt>
                <c:pt idx="302">
                  <c:v>22.68</c:v>
                </c:pt>
                <c:pt idx="303">
                  <c:v>22.69</c:v>
                </c:pt>
                <c:pt idx="304">
                  <c:v>22.7</c:v>
                </c:pt>
                <c:pt idx="305">
                  <c:v>22.7</c:v>
                </c:pt>
                <c:pt idx="306">
                  <c:v>22.7</c:v>
                </c:pt>
                <c:pt idx="307">
                  <c:v>22.7</c:v>
                </c:pt>
                <c:pt idx="308">
                  <c:v>22.69</c:v>
                </c:pt>
                <c:pt idx="309">
                  <c:v>22.67</c:v>
                </c:pt>
                <c:pt idx="310">
                  <c:v>22.66</c:v>
                </c:pt>
                <c:pt idx="311">
                  <c:v>22.69</c:v>
                </c:pt>
                <c:pt idx="312">
                  <c:v>22.65</c:v>
                </c:pt>
                <c:pt idx="313">
                  <c:v>22.66</c:v>
                </c:pt>
                <c:pt idx="314">
                  <c:v>22.67</c:v>
                </c:pt>
                <c:pt idx="315">
                  <c:v>22.66</c:v>
                </c:pt>
                <c:pt idx="316">
                  <c:v>22.69</c:v>
                </c:pt>
                <c:pt idx="317">
                  <c:v>22.65</c:v>
                </c:pt>
                <c:pt idx="318">
                  <c:v>22.67</c:v>
                </c:pt>
                <c:pt idx="319">
                  <c:v>22.68</c:v>
                </c:pt>
                <c:pt idx="320">
                  <c:v>22.68</c:v>
                </c:pt>
                <c:pt idx="321">
                  <c:v>22.67</c:v>
                </c:pt>
                <c:pt idx="322">
                  <c:v>22.68</c:v>
                </c:pt>
                <c:pt idx="323">
                  <c:v>22.68</c:v>
                </c:pt>
                <c:pt idx="324">
                  <c:v>22.65</c:v>
                </c:pt>
                <c:pt idx="325">
                  <c:v>22.64</c:v>
                </c:pt>
                <c:pt idx="326">
                  <c:v>22.64</c:v>
                </c:pt>
                <c:pt idx="327">
                  <c:v>22.67</c:v>
                </c:pt>
                <c:pt idx="328">
                  <c:v>22.67</c:v>
                </c:pt>
                <c:pt idx="329">
                  <c:v>22.68</c:v>
                </c:pt>
                <c:pt idx="330">
                  <c:v>22.68</c:v>
                </c:pt>
                <c:pt idx="331">
                  <c:v>22.68</c:v>
                </c:pt>
                <c:pt idx="332">
                  <c:v>22.68</c:v>
                </c:pt>
                <c:pt idx="333">
                  <c:v>22.67</c:v>
                </c:pt>
                <c:pt idx="334">
                  <c:v>22.68</c:v>
                </c:pt>
                <c:pt idx="335">
                  <c:v>22.68</c:v>
                </c:pt>
                <c:pt idx="336">
                  <c:v>22.68</c:v>
                </c:pt>
                <c:pt idx="337">
                  <c:v>22.68</c:v>
                </c:pt>
                <c:pt idx="338">
                  <c:v>22.66</c:v>
                </c:pt>
                <c:pt idx="339">
                  <c:v>22.66</c:v>
                </c:pt>
                <c:pt idx="340">
                  <c:v>22.66</c:v>
                </c:pt>
                <c:pt idx="341">
                  <c:v>22.65</c:v>
                </c:pt>
                <c:pt idx="342">
                  <c:v>22.58</c:v>
                </c:pt>
                <c:pt idx="343">
                  <c:v>22.57</c:v>
                </c:pt>
                <c:pt idx="344">
                  <c:v>22.57</c:v>
                </c:pt>
                <c:pt idx="345">
                  <c:v>22.59</c:v>
                </c:pt>
                <c:pt idx="346">
                  <c:v>22.6</c:v>
                </c:pt>
                <c:pt idx="347">
                  <c:v>22.64</c:v>
                </c:pt>
                <c:pt idx="348">
                  <c:v>22.66</c:v>
                </c:pt>
                <c:pt idx="349">
                  <c:v>22.67</c:v>
                </c:pt>
                <c:pt idx="350">
                  <c:v>22.63</c:v>
                </c:pt>
                <c:pt idx="351">
                  <c:v>22.66</c:v>
                </c:pt>
                <c:pt idx="352">
                  <c:v>22.62</c:v>
                </c:pt>
                <c:pt idx="353">
                  <c:v>22.63</c:v>
                </c:pt>
                <c:pt idx="354">
                  <c:v>22.6</c:v>
                </c:pt>
                <c:pt idx="355">
                  <c:v>22.58</c:v>
                </c:pt>
                <c:pt idx="356">
                  <c:v>22.59</c:v>
                </c:pt>
                <c:pt idx="357">
                  <c:v>22.59</c:v>
                </c:pt>
                <c:pt idx="358">
                  <c:v>22.57</c:v>
                </c:pt>
                <c:pt idx="359">
                  <c:v>22.59</c:v>
                </c:pt>
                <c:pt idx="360">
                  <c:v>22.61</c:v>
                </c:pt>
                <c:pt idx="361">
                  <c:v>22.59</c:v>
                </c:pt>
                <c:pt idx="362">
                  <c:v>22.58</c:v>
                </c:pt>
                <c:pt idx="363">
                  <c:v>22.59</c:v>
                </c:pt>
                <c:pt idx="364">
                  <c:v>22.62</c:v>
                </c:pt>
                <c:pt idx="365">
                  <c:v>22.64</c:v>
                </c:pt>
                <c:pt idx="366">
                  <c:v>22.62</c:v>
                </c:pt>
                <c:pt idx="367">
                  <c:v>22.6</c:v>
                </c:pt>
                <c:pt idx="368">
                  <c:v>22.59</c:v>
                </c:pt>
                <c:pt idx="369">
                  <c:v>22.59</c:v>
                </c:pt>
                <c:pt idx="370">
                  <c:v>22.58</c:v>
                </c:pt>
                <c:pt idx="371">
                  <c:v>22.56</c:v>
                </c:pt>
                <c:pt idx="372">
                  <c:v>22.57</c:v>
                </c:pt>
                <c:pt idx="373">
                  <c:v>22.59</c:v>
                </c:pt>
                <c:pt idx="374">
                  <c:v>22.57</c:v>
                </c:pt>
                <c:pt idx="375">
                  <c:v>22.58</c:v>
                </c:pt>
                <c:pt idx="376">
                  <c:v>22.59</c:v>
                </c:pt>
                <c:pt idx="377">
                  <c:v>22.6</c:v>
                </c:pt>
                <c:pt idx="378">
                  <c:v>22.57</c:v>
                </c:pt>
                <c:pt idx="379">
                  <c:v>22.57</c:v>
                </c:pt>
                <c:pt idx="380">
                  <c:v>22.58</c:v>
                </c:pt>
                <c:pt idx="381">
                  <c:v>22.57</c:v>
                </c:pt>
                <c:pt idx="382">
                  <c:v>22.56</c:v>
                </c:pt>
                <c:pt idx="383">
                  <c:v>22.57</c:v>
                </c:pt>
                <c:pt idx="384">
                  <c:v>22.57</c:v>
                </c:pt>
                <c:pt idx="385">
                  <c:v>22.57</c:v>
                </c:pt>
                <c:pt idx="386">
                  <c:v>22.57</c:v>
                </c:pt>
                <c:pt idx="387">
                  <c:v>22.57</c:v>
                </c:pt>
                <c:pt idx="388">
                  <c:v>22.57</c:v>
                </c:pt>
                <c:pt idx="389">
                  <c:v>22.56</c:v>
                </c:pt>
                <c:pt idx="390">
                  <c:v>22.56</c:v>
                </c:pt>
                <c:pt idx="391">
                  <c:v>22.57</c:v>
                </c:pt>
                <c:pt idx="392">
                  <c:v>22.57</c:v>
                </c:pt>
                <c:pt idx="393">
                  <c:v>22.56</c:v>
                </c:pt>
                <c:pt idx="394">
                  <c:v>22.56</c:v>
                </c:pt>
                <c:pt idx="395">
                  <c:v>22.56</c:v>
                </c:pt>
                <c:pt idx="396">
                  <c:v>22.56</c:v>
                </c:pt>
                <c:pt idx="397">
                  <c:v>22.56</c:v>
                </c:pt>
                <c:pt idx="398">
                  <c:v>22.56</c:v>
                </c:pt>
                <c:pt idx="399">
                  <c:v>22.56</c:v>
                </c:pt>
                <c:pt idx="400">
                  <c:v>22.56</c:v>
                </c:pt>
                <c:pt idx="401">
                  <c:v>22.58</c:v>
                </c:pt>
                <c:pt idx="402">
                  <c:v>22.57</c:v>
                </c:pt>
                <c:pt idx="403">
                  <c:v>22.55</c:v>
                </c:pt>
                <c:pt idx="404">
                  <c:v>22.56</c:v>
                </c:pt>
                <c:pt idx="405">
                  <c:v>22.56</c:v>
                </c:pt>
                <c:pt idx="406">
                  <c:v>22.57</c:v>
                </c:pt>
                <c:pt idx="407">
                  <c:v>22.56</c:v>
                </c:pt>
                <c:pt idx="408">
                  <c:v>22.57</c:v>
                </c:pt>
                <c:pt idx="409">
                  <c:v>22.55</c:v>
                </c:pt>
                <c:pt idx="410">
                  <c:v>22.57</c:v>
                </c:pt>
                <c:pt idx="411">
                  <c:v>22.57</c:v>
                </c:pt>
                <c:pt idx="412">
                  <c:v>22.58</c:v>
                </c:pt>
                <c:pt idx="413">
                  <c:v>22.59</c:v>
                </c:pt>
                <c:pt idx="414">
                  <c:v>22.6</c:v>
                </c:pt>
                <c:pt idx="415">
                  <c:v>22.58</c:v>
                </c:pt>
                <c:pt idx="416">
                  <c:v>22.58</c:v>
                </c:pt>
                <c:pt idx="417">
                  <c:v>22.57</c:v>
                </c:pt>
                <c:pt idx="418">
                  <c:v>22.58</c:v>
                </c:pt>
                <c:pt idx="419">
                  <c:v>22.57</c:v>
                </c:pt>
                <c:pt idx="420">
                  <c:v>22.57</c:v>
                </c:pt>
                <c:pt idx="421">
                  <c:v>22.58</c:v>
                </c:pt>
                <c:pt idx="422">
                  <c:v>22.57</c:v>
                </c:pt>
                <c:pt idx="423">
                  <c:v>22.57</c:v>
                </c:pt>
                <c:pt idx="424">
                  <c:v>22.57</c:v>
                </c:pt>
                <c:pt idx="425">
                  <c:v>22.58</c:v>
                </c:pt>
                <c:pt idx="426">
                  <c:v>22.58</c:v>
                </c:pt>
                <c:pt idx="427">
                  <c:v>22.57</c:v>
                </c:pt>
                <c:pt idx="428">
                  <c:v>22.57</c:v>
                </c:pt>
                <c:pt idx="429">
                  <c:v>22.59</c:v>
                </c:pt>
                <c:pt idx="430">
                  <c:v>22.59</c:v>
                </c:pt>
                <c:pt idx="431">
                  <c:v>22.58</c:v>
                </c:pt>
                <c:pt idx="432">
                  <c:v>22.58</c:v>
                </c:pt>
                <c:pt idx="433">
                  <c:v>22.57</c:v>
                </c:pt>
                <c:pt idx="434">
                  <c:v>22.57</c:v>
                </c:pt>
                <c:pt idx="435">
                  <c:v>22.57</c:v>
                </c:pt>
                <c:pt idx="436">
                  <c:v>22.57</c:v>
                </c:pt>
                <c:pt idx="437">
                  <c:v>22.57</c:v>
                </c:pt>
                <c:pt idx="438">
                  <c:v>22.56</c:v>
                </c:pt>
                <c:pt idx="439">
                  <c:v>22.56</c:v>
                </c:pt>
                <c:pt idx="440">
                  <c:v>22.57</c:v>
                </c:pt>
                <c:pt idx="441">
                  <c:v>22.56</c:v>
                </c:pt>
                <c:pt idx="442">
                  <c:v>22.56</c:v>
                </c:pt>
                <c:pt idx="443">
                  <c:v>22.55</c:v>
                </c:pt>
                <c:pt idx="444">
                  <c:v>22.56</c:v>
                </c:pt>
                <c:pt idx="445">
                  <c:v>22.56</c:v>
                </c:pt>
                <c:pt idx="446">
                  <c:v>22.57</c:v>
                </c:pt>
                <c:pt idx="447">
                  <c:v>22.56</c:v>
                </c:pt>
                <c:pt idx="448">
                  <c:v>22.57</c:v>
                </c:pt>
                <c:pt idx="449">
                  <c:v>22.54</c:v>
                </c:pt>
                <c:pt idx="450">
                  <c:v>22.56</c:v>
                </c:pt>
                <c:pt idx="451">
                  <c:v>22.53</c:v>
                </c:pt>
                <c:pt idx="452">
                  <c:v>22.5</c:v>
                </c:pt>
                <c:pt idx="453">
                  <c:v>22.5</c:v>
                </c:pt>
                <c:pt idx="454">
                  <c:v>22.49</c:v>
                </c:pt>
                <c:pt idx="455">
                  <c:v>22.53</c:v>
                </c:pt>
                <c:pt idx="456">
                  <c:v>22.54</c:v>
                </c:pt>
                <c:pt idx="457">
                  <c:v>22.56</c:v>
                </c:pt>
                <c:pt idx="458">
                  <c:v>22.55</c:v>
                </c:pt>
                <c:pt idx="459">
                  <c:v>22.53</c:v>
                </c:pt>
                <c:pt idx="460">
                  <c:v>22.5</c:v>
                </c:pt>
                <c:pt idx="461">
                  <c:v>22.48</c:v>
                </c:pt>
                <c:pt idx="462">
                  <c:v>22.49</c:v>
                </c:pt>
                <c:pt idx="463">
                  <c:v>22.48</c:v>
                </c:pt>
                <c:pt idx="464">
                  <c:v>22.48</c:v>
                </c:pt>
                <c:pt idx="465">
                  <c:v>22.49</c:v>
                </c:pt>
                <c:pt idx="466">
                  <c:v>22.49</c:v>
                </c:pt>
                <c:pt idx="467">
                  <c:v>22.49</c:v>
                </c:pt>
                <c:pt idx="468">
                  <c:v>22.48</c:v>
                </c:pt>
                <c:pt idx="469">
                  <c:v>22.49</c:v>
                </c:pt>
                <c:pt idx="470">
                  <c:v>22.5</c:v>
                </c:pt>
                <c:pt idx="471">
                  <c:v>22.51</c:v>
                </c:pt>
                <c:pt idx="472">
                  <c:v>22.51</c:v>
                </c:pt>
                <c:pt idx="473">
                  <c:v>22.51</c:v>
                </c:pt>
                <c:pt idx="474">
                  <c:v>22.5</c:v>
                </c:pt>
                <c:pt idx="475">
                  <c:v>22.52</c:v>
                </c:pt>
                <c:pt idx="476">
                  <c:v>22.53</c:v>
                </c:pt>
                <c:pt idx="477">
                  <c:v>22.52</c:v>
                </c:pt>
                <c:pt idx="478">
                  <c:v>22.5</c:v>
                </c:pt>
                <c:pt idx="479">
                  <c:v>22.52</c:v>
                </c:pt>
                <c:pt idx="480">
                  <c:v>22.51</c:v>
                </c:pt>
                <c:pt idx="481">
                  <c:v>22.52</c:v>
                </c:pt>
                <c:pt idx="482">
                  <c:v>22.49</c:v>
                </c:pt>
                <c:pt idx="483">
                  <c:v>22.49</c:v>
                </c:pt>
                <c:pt idx="484">
                  <c:v>22.5</c:v>
                </c:pt>
                <c:pt idx="485">
                  <c:v>22.52</c:v>
                </c:pt>
                <c:pt idx="486">
                  <c:v>22.5</c:v>
                </c:pt>
                <c:pt idx="487">
                  <c:v>22.51</c:v>
                </c:pt>
                <c:pt idx="488">
                  <c:v>22.5</c:v>
                </c:pt>
                <c:pt idx="489">
                  <c:v>22.49</c:v>
                </c:pt>
                <c:pt idx="490">
                  <c:v>22.48</c:v>
                </c:pt>
                <c:pt idx="491">
                  <c:v>22.49</c:v>
                </c:pt>
                <c:pt idx="492">
                  <c:v>22.49</c:v>
                </c:pt>
                <c:pt idx="493">
                  <c:v>22.49</c:v>
                </c:pt>
                <c:pt idx="494">
                  <c:v>22.49</c:v>
                </c:pt>
                <c:pt idx="495">
                  <c:v>22.5</c:v>
                </c:pt>
                <c:pt idx="496">
                  <c:v>22.5</c:v>
                </c:pt>
                <c:pt idx="497">
                  <c:v>22.48</c:v>
                </c:pt>
                <c:pt idx="498">
                  <c:v>22.51</c:v>
                </c:pt>
                <c:pt idx="499">
                  <c:v>22.5</c:v>
                </c:pt>
                <c:pt idx="500">
                  <c:v>22.51</c:v>
                </c:pt>
                <c:pt idx="501">
                  <c:v>22.5</c:v>
                </c:pt>
                <c:pt idx="502">
                  <c:v>22.5</c:v>
                </c:pt>
                <c:pt idx="503">
                  <c:v>22.49</c:v>
                </c:pt>
                <c:pt idx="504">
                  <c:v>22.5</c:v>
                </c:pt>
                <c:pt idx="505">
                  <c:v>22.51</c:v>
                </c:pt>
                <c:pt idx="506">
                  <c:v>22.51</c:v>
                </c:pt>
                <c:pt idx="507">
                  <c:v>22.49</c:v>
                </c:pt>
                <c:pt idx="508">
                  <c:v>22.46</c:v>
                </c:pt>
                <c:pt idx="509">
                  <c:v>22.45</c:v>
                </c:pt>
                <c:pt idx="510">
                  <c:v>22.45</c:v>
                </c:pt>
                <c:pt idx="511">
                  <c:v>22.45</c:v>
                </c:pt>
                <c:pt idx="512">
                  <c:v>22.45</c:v>
                </c:pt>
                <c:pt idx="513">
                  <c:v>22.45</c:v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</c:numCache>
            </c:numRef>
          </c:yVal>
          <c:smooth val="0"/>
        </c:ser>
        <c:ser>
          <c:idx val="4"/>
          <c:order val="4"/>
          <c:tx>
            <c:strRef>
              <c:f>label 8</c:f>
              <c:strCache>
                <c:ptCount val="1"/>
                <c:pt idx="0">
                  <c:v>WxS_2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9</c:f>
              <c:numCache>
                <c:formatCode>General</c:formatCode>
                <c:ptCount val="5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1</c:v>
                </c:pt>
                <c:pt idx="509">
                  <c:v>2</c:v>
                </c:pt>
                <c:pt idx="510">
                  <c:v>3</c:v>
                </c:pt>
                <c:pt idx="511">
                  <c:v>4</c:v>
                </c:pt>
                <c:pt idx="512">
                  <c:v>5</c:v>
                </c:pt>
                <c:pt idx="513">
                  <c:v>6</c:v>
                </c:pt>
                <c:pt idx="514">
                  <c:v>7</c:v>
                </c:pt>
                <c:pt idx="515">
                  <c:v>8</c:v>
                </c:pt>
                <c:pt idx="516">
                  <c:v>9</c:v>
                </c:pt>
                <c:pt idx="517">
                  <c:v>10</c:v>
                </c:pt>
                <c:pt idx="518">
                  <c:v>11</c:v>
                </c:pt>
                <c:pt idx="519">
                  <c:v>12</c:v>
                </c:pt>
                <c:pt idx="520">
                  <c:v>13</c:v>
                </c:pt>
                <c:pt idx="521">
                  <c:v>14</c:v>
                </c:pt>
                <c:pt idx="522">
                  <c:v>15</c:v>
                </c:pt>
                <c:pt idx="523">
                  <c:v>16</c:v>
                </c:pt>
                <c:pt idx="524">
                  <c:v>17</c:v>
                </c:pt>
                <c:pt idx="525">
                  <c:v>18</c:v>
                </c:pt>
                <c:pt idx="526">
                  <c:v>19</c:v>
                </c:pt>
                <c:pt idx="527">
                  <c:v>20</c:v>
                </c:pt>
                <c:pt idx="528">
                  <c:v>21</c:v>
                </c:pt>
                <c:pt idx="529">
                  <c:v>22</c:v>
                </c:pt>
                <c:pt idx="530">
                  <c:v>23</c:v>
                </c:pt>
                <c:pt idx="531">
                  <c:v>24</c:v>
                </c:pt>
                <c:pt idx="532">
                  <c:v>25</c:v>
                </c:pt>
                <c:pt idx="533">
                  <c:v>26</c:v>
                </c:pt>
                <c:pt idx="534">
                  <c:v>27</c:v>
                </c:pt>
              </c:numCache>
            </c:numRef>
          </c:xVal>
          <c:yVal>
            <c:numRef>
              <c:f>8</c:f>
              <c:numCache>
                <c:formatCode>General</c:formatCode>
                <c:ptCount val="535"/>
                <c:pt idx="0">
                  <c:v>25.9152</c:v>
                </c:pt>
                <c:pt idx="1">
                  <c:v>25.9911</c:v>
                </c:pt>
                <c:pt idx="2">
                  <c:v>26.0231</c:v>
                </c:pt>
                <c:pt idx="3">
                  <c:v>26.067</c:v>
                </c:pt>
                <c:pt idx="4">
                  <c:v>26.0469</c:v>
                </c:pt>
                <c:pt idx="5">
                  <c:v>26.0926</c:v>
                </c:pt>
                <c:pt idx="6">
                  <c:v>26.0982</c:v>
                </c:pt>
                <c:pt idx="7">
                  <c:v>26.0848</c:v>
                </c:pt>
                <c:pt idx="8">
                  <c:v>26.1204</c:v>
                </c:pt>
                <c:pt idx="9">
                  <c:v>26.1183</c:v>
                </c:pt>
                <c:pt idx="10">
                  <c:v>26.0915</c:v>
                </c:pt>
                <c:pt idx="11">
                  <c:v>26.125</c:v>
                </c:pt>
                <c:pt idx="12">
                  <c:v>26.1629</c:v>
                </c:pt>
                <c:pt idx="13">
                  <c:v>26.1161</c:v>
                </c:pt>
                <c:pt idx="14">
                  <c:v/>
                </c:pt>
                <c:pt idx="15">
                  <c:v>26.0966</c:v>
                </c:pt>
                <c:pt idx="16">
                  <c:v>26.0848</c:v>
                </c:pt>
                <c:pt idx="17">
                  <c:v>26.0268</c:v>
                </c:pt>
                <c:pt idx="18">
                  <c:v>26.0509</c:v>
                </c:pt>
                <c:pt idx="19">
                  <c:v>26.0491</c:v>
                </c:pt>
                <c:pt idx="20">
                  <c:v>26.0491</c:v>
                </c:pt>
                <c:pt idx="21">
                  <c:v>26.0718</c:v>
                </c:pt>
                <c:pt idx="22">
                  <c:v>26.0491</c:v>
                </c:pt>
                <c:pt idx="23">
                  <c:v>25.9866</c:v>
                </c:pt>
                <c:pt idx="24">
                  <c:v>25.9884</c:v>
                </c:pt>
                <c:pt idx="25">
                  <c:v>25.9643</c:v>
                </c:pt>
                <c:pt idx="26">
                  <c:v>25.9821</c:v>
                </c:pt>
                <c:pt idx="27">
                  <c:v/>
                </c:pt>
                <c:pt idx="28">
                  <c:v>25.9216</c:v>
                </c:pt>
                <c:pt idx="29">
                  <c:v>25.8929</c:v>
                </c:pt>
                <c:pt idx="30">
                  <c:v>25.8996</c:v>
                </c:pt>
                <c:pt idx="31">
                  <c:v>25.8935</c:v>
                </c:pt>
                <c:pt idx="32">
                  <c:v>25.8549</c:v>
                </c:pt>
                <c:pt idx="33">
                  <c:v>25.846</c:v>
                </c:pt>
                <c:pt idx="34">
                  <c:v>25.8287</c:v>
                </c:pt>
                <c:pt idx="35">
                  <c:v>25.846</c:v>
                </c:pt>
                <c:pt idx="36">
                  <c:v>25.8415</c:v>
                </c:pt>
                <c:pt idx="37">
                  <c:v>25.8032</c:v>
                </c:pt>
                <c:pt idx="38">
                  <c:v>25.8214</c:v>
                </c:pt>
                <c:pt idx="39">
                  <c:v>25.8281</c:v>
                </c:pt>
                <c:pt idx="40">
                  <c:v/>
                </c:pt>
                <c:pt idx="41">
                  <c:v>25.8057</c:v>
                </c:pt>
                <c:pt idx="42">
                  <c:v>25.7879</c:v>
                </c:pt>
                <c:pt idx="43">
                  <c:v>25.8013</c:v>
                </c:pt>
                <c:pt idx="44">
                  <c:v>25.7894</c:v>
                </c:pt>
                <c:pt idx="45">
                  <c:v>25.7924</c:v>
                </c:pt>
                <c:pt idx="46">
                  <c:v>25.8214</c:v>
                </c:pt>
                <c:pt idx="47">
                  <c:v>25.8032</c:v>
                </c:pt>
                <c:pt idx="48">
                  <c:v>25.808</c:v>
                </c:pt>
                <c:pt idx="49">
                  <c:v>25.7991</c:v>
                </c:pt>
                <c:pt idx="50">
                  <c:v>25.8032</c:v>
                </c:pt>
                <c:pt idx="51">
                  <c:v>25.7656</c:v>
                </c:pt>
                <c:pt idx="52">
                  <c:v>25.7634</c:v>
                </c:pt>
                <c:pt idx="53">
                  <c:v>25.8009</c:v>
                </c:pt>
                <c:pt idx="54">
                  <c:v>25.8147</c:v>
                </c:pt>
                <c:pt idx="55">
                  <c:v>25.779</c:v>
                </c:pt>
                <c:pt idx="56">
                  <c:v>25.7778</c:v>
                </c:pt>
                <c:pt idx="57">
                  <c:v>25.8125</c:v>
                </c:pt>
                <c:pt idx="58">
                  <c:v>25.8125</c:v>
                </c:pt>
                <c:pt idx="59">
                  <c:v>25.8009</c:v>
                </c:pt>
                <c:pt idx="60">
                  <c:v>25.7254</c:v>
                </c:pt>
                <c:pt idx="61">
                  <c:v>25.7433</c:v>
                </c:pt>
                <c:pt idx="62">
                  <c:v>25.7708</c:v>
                </c:pt>
                <c:pt idx="63">
                  <c:v>25.7567</c:v>
                </c:pt>
                <c:pt idx="64">
                  <c:v>25.7545</c:v>
                </c:pt>
                <c:pt idx="65">
                  <c:v/>
                </c:pt>
                <c:pt idx="66">
                  <c:v>25.7</c:v>
                </c:pt>
                <c:pt idx="67">
                  <c:v>25.6964</c:v>
                </c:pt>
                <c:pt idx="68">
                  <c:v>25.721</c:v>
                </c:pt>
                <c:pt idx="69">
                  <c:v>25.7338</c:v>
                </c:pt>
                <c:pt idx="70">
                  <c:v>25.7277</c:v>
                </c:pt>
                <c:pt idx="71">
                  <c:v>25.6897</c:v>
                </c:pt>
                <c:pt idx="72">
                  <c:v>25.6898</c:v>
                </c:pt>
                <c:pt idx="73">
                  <c:v>25.7121</c:v>
                </c:pt>
                <c:pt idx="74">
                  <c:v>25.7455</c:v>
                </c:pt>
                <c:pt idx="75">
                  <c:v>25.7477</c:v>
                </c:pt>
                <c:pt idx="76">
                  <c:v>25.7455</c:v>
                </c:pt>
                <c:pt idx="77">
                  <c:v>25.7746</c:v>
                </c:pt>
                <c:pt idx="78">
                  <c:v/>
                </c:pt>
                <c:pt idx="79">
                  <c:v>25.8386</c:v>
                </c:pt>
                <c:pt idx="80">
                  <c:v>25.8437</c:v>
                </c:pt>
                <c:pt idx="81">
                  <c:v>25.8214</c:v>
                </c:pt>
                <c:pt idx="82">
                  <c:v>25.875</c:v>
                </c:pt>
                <c:pt idx="83">
                  <c:v>25.8728</c:v>
                </c:pt>
                <c:pt idx="84">
                  <c:v>25.8683</c:v>
                </c:pt>
                <c:pt idx="85">
                  <c:v>25.8681</c:v>
                </c:pt>
                <c:pt idx="86">
                  <c:v>25.9107</c:v>
                </c:pt>
                <c:pt idx="87">
                  <c:v>25.8326</c:v>
                </c:pt>
                <c:pt idx="88">
                  <c:v>25.8102</c:v>
                </c:pt>
                <c:pt idx="89">
                  <c:v>25.8371</c:v>
                </c:pt>
                <c:pt idx="90">
                  <c:v>25.8929</c:v>
                </c:pt>
                <c:pt idx="91">
                  <c:v>25.9653</c:v>
                </c:pt>
                <c:pt idx="92">
                  <c:v>26.029</c:v>
                </c:pt>
                <c:pt idx="93">
                  <c:v>26.0871</c:v>
                </c:pt>
                <c:pt idx="94">
                  <c:v/>
                </c:pt>
                <c:pt idx="95">
                  <c:v>26.1614</c:v>
                </c:pt>
                <c:pt idx="96">
                  <c:v>26.2388</c:v>
                </c:pt>
                <c:pt idx="97">
                  <c:v>26.2746</c:v>
                </c:pt>
                <c:pt idx="98">
                  <c:v>26.2963</c:v>
                </c:pt>
                <c:pt idx="99">
                  <c:v>26.3415</c:v>
                </c:pt>
                <c:pt idx="100">
                  <c:v>26.3862</c:v>
                </c:pt>
                <c:pt idx="101">
                  <c:v>26.4398</c:v>
                </c:pt>
                <c:pt idx="102">
                  <c:v>26.4643</c:v>
                </c:pt>
                <c:pt idx="103">
                  <c:v>26.5424</c:v>
                </c:pt>
                <c:pt idx="104">
                  <c:v>26.5625</c:v>
                </c:pt>
                <c:pt idx="105">
                  <c:v>26.5625</c:v>
                </c:pt>
                <c:pt idx="106">
                  <c:v>26.6094</c:v>
                </c:pt>
                <c:pt idx="107">
                  <c:v>26.6157</c:v>
                </c:pt>
                <c:pt idx="108">
                  <c:v>26.6496</c:v>
                </c:pt>
                <c:pt idx="109">
                  <c:v>26.6853</c:v>
                </c:pt>
                <c:pt idx="110">
                  <c:v/>
                </c:pt>
                <c:pt idx="111">
                  <c:v>26.7182</c:v>
                </c:pt>
                <c:pt idx="112">
                  <c:v>26.6987</c:v>
                </c:pt>
                <c:pt idx="113">
                  <c:v>26.6607</c:v>
                </c:pt>
                <c:pt idx="114">
                  <c:v>26.6111</c:v>
                </c:pt>
                <c:pt idx="115">
                  <c:v>26.5804</c:v>
                </c:pt>
                <c:pt idx="116">
                  <c:v>26.5156</c:v>
                </c:pt>
                <c:pt idx="117">
                  <c:v/>
                </c:pt>
                <c:pt idx="118">
                  <c:v>26.3716</c:v>
                </c:pt>
                <c:pt idx="119">
                  <c:v>26.25</c:v>
                </c:pt>
                <c:pt idx="120">
                  <c:v>26.192</c:v>
                </c:pt>
                <c:pt idx="121">
                  <c:v>26.1852</c:v>
                </c:pt>
                <c:pt idx="122">
                  <c:v>26.125</c:v>
                </c:pt>
                <c:pt idx="123">
                  <c:v>26.096</c:v>
                </c:pt>
                <c:pt idx="124">
                  <c:v>26.0486</c:v>
                </c:pt>
                <c:pt idx="125">
                  <c:v>25.9911</c:v>
                </c:pt>
                <c:pt idx="126">
                  <c:v>25.9643</c:v>
                </c:pt>
                <c:pt idx="127">
                  <c:v>25.9375</c:v>
                </c:pt>
                <c:pt idx="128">
                  <c:v>25.875</c:v>
                </c:pt>
                <c:pt idx="129">
                  <c:v>25.8817</c:v>
                </c:pt>
                <c:pt idx="130">
                  <c:v/>
                </c:pt>
                <c:pt idx="131">
                  <c:v>25.8636</c:v>
                </c:pt>
                <c:pt idx="132">
                  <c:v>25.8281</c:v>
                </c:pt>
                <c:pt idx="133">
                  <c:v>25.817</c:v>
                </c:pt>
                <c:pt idx="134">
                  <c:v>25.7963</c:v>
                </c:pt>
                <c:pt idx="135">
                  <c:v>25.7321</c:v>
                </c:pt>
                <c:pt idx="136">
                  <c:v>25.7232</c:v>
                </c:pt>
                <c:pt idx="137">
                  <c:v>25.6852</c:v>
                </c:pt>
                <c:pt idx="138">
                  <c:v>25.6652</c:v>
                </c:pt>
                <c:pt idx="139">
                  <c:v>25.6786</c:v>
                </c:pt>
                <c:pt idx="140">
                  <c:v>25.6875</c:v>
                </c:pt>
                <c:pt idx="141">
                  <c:v>25.625</c:v>
                </c:pt>
                <c:pt idx="142">
                  <c:v>25.5692</c:v>
                </c:pt>
                <c:pt idx="143">
                  <c:v/>
                </c:pt>
                <c:pt idx="144">
                  <c:v>25.5932</c:v>
                </c:pt>
                <c:pt idx="145">
                  <c:v>25.5201</c:v>
                </c:pt>
                <c:pt idx="146">
                  <c:v>25.5301</c:v>
                </c:pt>
                <c:pt idx="147">
                  <c:v>25.5692</c:v>
                </c:pt>
                <c:pt idx="148">
                  <c:v>25.5513</c:v>
                </c:pt>
                <c:pt idx="149">
                  <c:v>25.5046</c:v>
                </c:pt>
                <c:pt idx="150">
                  <c:v>25.5379</c:v>
                </c:pt>
                <c:pt idx="151">
                  <c:v/>
                </c:pt>
                <c:pt idx="152">
                  <c:v>25.5</c:v>
                </c:pt>
                <c:pt idx="153">
                  <c:v>25.5</c:v>
                </c:pt>
                <c:pt idx="154">
                  <c:v/>
                </c:pt>
                <c:pt idx="155">
                  <c:v>25.5205</c:v>
                </c:pt>
                <c:pt idx="156">
                  <c:v>25.442</c:v>
                </c:pt>
                <c:pt idx="157">
                  <c:v/>
                </c:pt>
                <c:pt idx="158">
                  <c:v>25.4341</c:v>
                </c:pt>
                <c:pt idx="159">
                  <c:v>25.4174</c:v>
                </c:pt>
                <c:pt idx="160">
                  <c:v>25.4353</c:v>
                </c:pt>
                <c:pt idx="161">
                  <c:v>25.4375</c:v>
                </c:pt>
                <c:pt idx="162">
                  <c:v>25.4375</c:v>
                </c:pt>
                <c:pt idx="163">
                  <c:v>25.433</c:v>
                </c:pt>
                <c:pt idx="164">
                  <c:v>25.4375</c:v>
                </c:pt>
                <c:pt idx="165">
                  <c:v>25.442</c:v>
                </c:pt>
                <c:pt idx="166">
                  <c:v>25.442</c:v>
                </c:pt>
                <c:pt idx="167">
                  <c:v>25.4097</c:v>
                </c:pt>
                <c:pt idx="168">
                  <c:v>25.4308</c:v>
                </c:pt>
                <c:pt idx="169">
                  <c:v>25.4375</c:v>
                </c:pt>
                <c:pt idx="170">
                  <c:v/>
                </c:pt>
                <c:pt idx="171">
                  <c:v>25.3784</c:v>
                </c:pt>
                <c:pt idx="172">
                  <c:v>25.4263</c:v>
                </c:pt>
                <c:pt idx="173">
                  <c:v>25.3906</c:v>
                </c:pt>
                <c:pt idx="174">
                  <c:v>25.3796</c:v>
                </c:pt>
                <c:pt idx="175">
                  <c:v>25.3705</c:v>
                </c:pt>
                <c:pt idx="176">
                  <c:v>25.3705</c:v>
                </c:pt>
                <c:pt idx="177">
                  <c:v>25.3704</c:v>
                </c:pt>
                <c:pt idx="178">
                  <c:v>25.3795</c:v>
                </c:pt>
                <c:pt idx="179">
                  <c:v>25.3728</c:v>
                </c:pt>
                <c:pt idx="180">
                  <c:v>25.375</c:v>
                </c:pt>
                <c:pt idx="181">
                  <c:v>25.3728</c:v>
                </c:pt>
                <c:pt idx="182">
                  <c:v>25.4152</c:v>
                </c:pt>
                <c:pt idx="183">
                  <c:v/>
                </c:pt>
                <c:pt idx="184">
                  <c:v>25.383</c:v>
                </c:pt>
                <c:pt idx="185">
                  <c:v>25.3482</c:v>
                </c:pt>
                <c:pt idx="186">
                  <c:v>25.3058</c:v>
                </c:pt>
                <c:pt idx="187">
                  <c:v>25.3102</c:v>
                </c:pt>
                <c:pt idx="188">
                  <c:v>25.317</c:v>
                </c:pt>
                <c:pt idx="189">
                  <c:v>25.3371</c:v>
                </c:pt>
                <c:pt idx="190">
                  <c:v>25.3588</c:v>
                </c:pt>
                <c:pt idx="191">
                  <c:v>25.3214</c:v>
                </c:pt>
                <c:pt idx="192">
                  <c:v>25.3304</c:v>
                </c:pt>
                <c:pt idx="193">
                  <c:v>25.3148</c:v>
                </c:pt>
                <c:pt idx="194">
                  <c:v>25.3125</c:v>
                </c:pt>
                <c:pt idx="195">
                  <c:v>25.3192</c:v>
                </c:pt>
                <c:pt idx="196">
                  <c:v>25.2841</c:v>
                </c:pt>
                <c:pt idx="197">
                  <c:v>25.2589</c:v>
                </c:pt>
                <c:pt idx="198">
                  <c:v>25.2478</c:v>
                </c:pt>
                <c:pt idx="199">
                  <c:v>25.2731</c:v>
                </c:pt>
                <c:pt idx="200">
                  <c:v>25.2857</c:v>
                </c:pt>
                <c:pt idx="201">
                  <c:v>25.3103</c:v>
                </c:pt>
                <c:pt idx="202">
                  <c:v>25.3056</c:v>
                </c:pt>
                <c:pt idx="203">
                  <c:v>25.2991</c:v>
                </c:pt>
                <c:pt idx="204">
                  <c:v>25.2455</c:v>
                </c:pt>
                <c:pt idx="205">
                  <c:v>25.2523</c:v>
                </c:pt>
                <c:pt idx="206">
                  <c:v>25.2098</c:v>
                </c:pt>
                <c:pt idx="207">
                  <c:v>25.221</c:v>
                </c:pt>
                <c:pt idx="208">
                  <c:v>25.2778</c:v>
                </c:pt>
                <c:pt idx="209">
                  <c:v>25.2857</c:v>
                </c:pt>
                <c:pt idx="210">
                  <c:v>25.3125</c:v>
                </c:pt>
                <c:pt idx="211">
                  <c:v>25.3159</c:v>
                </c:pt>
                <c:pt idx="212">
                  <c:v>25.3125</c:v>
                </c:pt>
                <c:pt idx="213">
                  <c:v>25.308</c:v>
                </c:pt>
                <c:pt idx="214">
                  <c:v>25.2801</c:v>
                </c:pt>
                <c:pt idx="215">
                  <c:v>25.2902</c:v>
                </c:pt>
                <c:pt idx="216">
                  <c:v>25.2991</c:v>
                </c:pt>
                <c:pt idx="217">
                  <c:v>25.3125</c:v>
                </c:pt>
                <c:pt idx="218">
                  <c:v>25.3058</c:v>
                </c:pt>
                <c:pt idx="219">
                  <c:v>25.2768</c:v>
                </c:pt>
                <c:pt idx="220">
                  <c:v>25.2708</c:v>
                </c:pt>
                <c:pt idx="221">
                  <c:v>25.2612</c:v>
                </c:pt>
                <c:pt idx="222">
                  <c:v>25.2567</c:v>
                </c:pt>
                <c:pt idx="223">
                  <c:v>25.217</c:v>
                </c:pt>
                <c:pt idx="224">
                  <c:v>25.2254</c:v>
                </c:pt>
                <c:pt idx="225">
                  <c:v>25.2433</c:v>
                </c:pt>
                <c:pt idx="226">
                  <c:v>25.25</c:v>
                </c:pt>
                <c:pt idx="227">
                  <c:v>25.2522</c:v>
                </c:pt>
                <c:pt idx="228">
                  <c:v>25.2321</c:v>
                </c:pt>
                <c:pt idx="229">
                  <c:v>25.2384</c:v>
                </c:pt>
                <c:pt idx="230">
                  <c:v>25.2433</c:v>
                </c:pt>
                <c:pt idx="231">
                  <c:v>25.2299</c:v>
                </c:pt>
                <c:pt idx="232">
                  <c:v>25.2801</c:v>
                </c:pt>
                <c:pt idx="233">
                  <c:v>25.3125</c:v>
                </c:pt>
                <c:pt idx="234">
                  <c:v>25.308</c:v>
                </c:pt>
                <c:pt idx="235">
                  <c:v>25.2511</c:v>
                </c:pt>
                <c:pt idx="236">
                  <c:v>25.2299</c:v>
                </c:pt>
                <c:pt idx="237">
                  <c:v>25.2366</c:v>
                </c:pt>
                <c:pt idx="238">
                  <c:v>25.2315</c:v>
                </c:pt>
                <c:pt idx="239">
                  <c:v>25.2277</c:v>
                </c:pt>
                <c:pt idx="240">
                  <c:v>25.2411</c:v>
                </c:pt>
                <c:pt idx="241">
                  <c:v>25.2546</c:v>
                </c:pt>
                <c:pt idx="242">
                  <c:v>25.2478</c:v>
                </c:pt>
                <c:pt idx="243">
                  <c:v>25.2277</c:v>
                </c:pt>
                <c:pt idx="244">
                  <c:v>25.2153</c:v>
                </c:pt>
                <c:pt idx="245">
                  <c:v>25.192</c:v>
                </c:pt>
                <c:pt idx="246">
                  <c:v>25.25</c:v>
                </c:pt>
                <c:pt idx="247">
                  <c:v>25.2205</c:v>
                </c:pt>
                <c:pt idx="248">
                  <c:v>25.2478</c:v>
                </c:pt>
                <c:pt idx="249">
                  <c:v>25.25</c:v>
                </c:pt>
                <c:pt idx="250">
                  <c:v>25.1991</c:v>
                </c:pt>
                <c:pt idx="251">
                  <c:v>25.2054</c:v>
                </c:pt>
                <c:pt idx="252">
                  <c:v>25.1496</c:v>
                </c:pt>
                <c:pt idx="253">
                  <c:v>25.1921</c:v>
                </c:pt>
                <c:pt idx="254">
                  <c:v>25.1652</c:v>
                </c:pt>
                <c:pt idx="255">
                  <c:v>25.2366</c:v>
                </c:pt>
                <c:pt idx="256">
                  <c:v>25.2222</c:v>
                </c:pt>
                <c:pt idx="257">
                  <c:v>25.1897</c:v>
                </c:pt>
                <c:pt idx="258">
                  <c:v>25.183</c:v>
                </c:pt>
                <c:pt idx="259">
                  <c:v>25.1761</c:v>
                </c:pt>
                <c:pt idx="260">
                  <c:v>25.2054</c:v>
                </c:pt>
                <c:pt idx="261">
                  <c:v>25.2009</c:v>
                </c:pt>
                <c:pt idx="262">
                  <c:v>25.1829</c:v>
                </c:pt>
                <c:pt idx="263">
                  <c:v>25.1853</c:v>
                </c:pt>
                <c:pt idx="264">
                  <c:v>25.1875</c:v>
                </c:pt>
                <c:pt idx="265">
                  <c:v>25.1528</c:v>
                </c:pt>
                <c:pt idx="266">
                  <c:v>25.125</c:v>
                </c:pt>
                <c:pt idx="267">
                  <c:v>25.125</c:v>
                </c:pt>
                <c:pt idx="268">
                  <c:v>25.1343</c:v>
                </c:pt>
                <c:pt idx="269">
                  <c:v>25.1272</c:v>
                </c:pt>
                <c:pt idx="270">
                  <c:v>25.1094</c:v>
                </c:pt>
                <c:pt idx="271">
                  <c:v>25.1023</c:v>
                </c:pt>
                <c:pt idx="272">
                  <c:v>25.1317</c:v>
                </c:pt>
                <c:pt idx="273">
                  <c:v>25.1116</c:v>
                </c:pt>
                <c:pt idx="274">
                  <c:v>25.1319</c:v>
                </c:pt>
                <c:pt idx="275">
                  <c:v>25.1094</c:v>
                </c:pt>
                <c:pt idx="276">
                  <c:v>25.1071</c:v>
                </c:pt>
                <c:pt idx="277">
                  <c:v>25.1435</c:v>
                </c:pt>
                <c:pt idx="278">
                  <c:v>25.1741</c:v>
                </c:pt>
                <c:pt idx="279">
                  <c:v>25.1429</c:v>
                </c:pt>
                <c:pt idx="280">
                  <c:v>25.1088</c:v>
                </c:pt>
                <c:pt idx="281">
                  <c:v>25.1362</c:v>
                </c:pt>
                <c:pt idx="282">
                  <c:v>25.1183</c:v>
                </c:pt>
                <c:pt idx="283">
                  <c:v>25.125</c:v>
                </c:pt>
                <c:pt idx="284">
                  <c:v>25.1205</c:v>
                </c:pt>
                <c:pt idx="285">
                  <c:v>25.1272</c:v>
                </c:pt>
                <c:pt idx="286">
                  <c:v>25.1435</c:v>
                </c:pt>
                <c:pt idx="287">
                  <c:v>25.1384</c:v>
                </c:pt>
                <c:pt idx="288">
                  <c:v>25.1183</c:v>
                </c:pt>
                <c:pt idx="289">
                  <c:v>25.1644</c:v>
                </c:pt>
                <c:pt idx="290">
                  <c:v>25.1473</c:v>
                </c:pt>
                <c:pt idx="291">
                  <c:v>25.1562</c:v>
                </c:pt>
                <c:pt idx="292">
                  <c:v>25.1806</c:v>
                </c:pt>
                <c:pt idx="293">
                  <c:v>25.1496</c:v>
                </c:pt>
                <c:pt idx="294">
                  <c:v>25.1049</c:v>
                </c:pt>
                <c:pt idx="295">
                  <c:v>25.0898</c:v>
                </c:pt>
                <c:pt idx="296">
                  <c:v>25.1027</c:v>
                </c:pt>
                <c:pt idx="297">
                  <c:v>25.1384</c:v>
                </c:pt>
                <c:pt idx="298">
                  <c:v>25.1852</c:v>
                </c:pt>
                <c:pt idx="299">
                  <c:v>25.1719</c:v>
                </c:pt>
                <c:pt idx="300">
                  <c:v>25.1808</c:v>
                </c:pt>
                <c:pt idx="301">
                  <c:v>25.1829</c:v>
                </c:pt>
                <c:pt idx="302">
                  <c:v>25.1562</c:v>
                </c:pt>
                <c:pt idx="303">
                  <c:v>25.125</c:v>
                </c:pt>
                <c:pt idx="304">
                  <c:v>25.125</c:v>
                </c:pt>
                <c:pt idx="305">
                  <c:v>25.125</c:v>
                </c:pt>
                <c:pt idx="306">
                  <c:v>25.1339</c:v>
                </c:pt>
                <c:pt idx="307">
                  <c:v>25.1489</c:v>
                </c:pt>
                <c:pt idx="308">
                  <c:v>25.1429</c:v>
                </c:pt>
                <c:pt idx="309">
                  <c:v>25.1429</c:v>
                </c:pt>
                <c:pt idx="310">
                  <c:v>25.1227</c:v>
                </c:pt>
                <c:pt idx="311">
                  <c:v>25.1406</c:v>
                </c:pt>
                <c:pt idx="312">
                  <c:v>25.1295</c:v>
                </c:pt>
                <c:pt idx="313">
                  <c:v>25.1088</c:v>
                </c:pt>
                <c:pt idx="314">
                  <c:v>25.096</c:v>
                </c:pt>
                <c:pt idx="315">
                  <c:v>25.1295</c:v>
                </c:pt>
                <c:pt idx="316">
                  <c:v>25.1551</c:v>
                </c:pt>
                <c:pt idx="317">
                  <c:v>25.1384</c:v>
                </c:pt>
                <c:pt idx="318">
                  <c:v>25.1406</c:v>
                </c:pt>
                <c:pt idx="319">
                  <c:v>25.1739</c:v>
                </c:pt>
                <c:pt idx="320">
                  <c:v>25.183</c:v>
                </c:pt>
                <c:pt idx="321">
                  <c:v>25.2143</c:v>
                </c:pt>
                <c:pt idx="322">
                  <c:v>25.1505</c:v>
                </c:pt>
                <c:pt idx="323">
                  <c:v>25.154</c:v>
                </c:pt>
                <c:pt idx="324">
                  <c:v>25.1205</c:v>
                </c:pt>
                <c:pt idx="325">
                  <c:v>25.0671</c:v>
                </c:pt>
                <c:pt idx="326">
                  <c:v>25.0848</c:v>
                </c:pt>
                <c:pt idx="327">
                  <c:v>25.1228</c:v>
                </c:pt>
                <c:pt idx="328">
                  <c:v>25.1273</c:v>
                </c:pt>
                <c:pt idx="329">
                  <c:v>25.1272</c:v>
                </c:pt>
                <c:pt idx="330">
                  <c:v>25.1228</c:v>
                </c:pt>
                <c:pt idx="331">
                  <c:v>25.0977</c:v>
                </c:pt>
                <c:pt idx="332">
                  <c:v>25.0781</c:v>
                </c:pt>
                <c:pt idx="333">
                  <c:v>25.0201</c:v>
                </c:pt>
                <c:pt idx="334">
                  <c:v>25.0718</c:v>
                </c:pt>
                <c:pt idx="335">
                  <c:v>25.1116</c:v>
                </c:pt>
                <c:pt idx="336">
                  <c:v>25.1228</c:v>
                </c:pt>
                <c:pt idx="337">
                  <c:v>25.1319</c:v>
                </c:pt>
                <c:pt idx="338">
                  <c:v>25.1496</c:v>
                </c:pt>
                <c:pt idx="339">
                  <c:v>25.1339</c:v>
                </c:pt>
                <c:pt idx="340">
                  <c:v>25.125</c:v>
                </c:pt>
                <c:pt idx="341">
                  <c:v>25.125</c:v>
                </c:pt>
                <c:pt idx="342">
                  <c:v>25.0804</c:v>
                </c:pt>
                <c:pt idx="343">
                  <c:v>25.1114</c:v>
                </c:pt>
                <c:pt idx="344">
                  <c:v>25.1295</c:v>
                </c:pt>
                <c:pt idx="345">
                  <c:v>25.1384</c:v>
                </c:pt>
                <c:pt idx="346">
                  <c:v>25.088</c:v>
                </c:pt>
                <c:pt idx="347">
                  <c:v>25.0513</c:v>
                </c:pt>
                <c:pt idx="348">
                  <c:v>25.0603</c:v>
                </c:pt>
                <c:pt idx="349">
                  <c:v>25.1111</c:v>
                </c:pt>
                <c:pt idx="350">
                  <c:v>25.0737</c:v>
                </c:pt>
                <c:pt idx="351">
                  <c:v>25.0446</c:v>
                </c:pt>
                <c:pt idx="352">
                  <c:v>25.0833</c:v>
                </c:pt>
                <c:pt idx="353">
                  <c:v>25.0647</c:v>
                </c:pt>
                <c:pt idx="354">
                  <c:v>25.0379</c:v>
                </c:pt>
                <c:pt idx="355">
                  <c:v>25.0682</c:v>
                </c:pt>
                <c:pt idx="356">
                  <c:v>25.0692</c:v>
                </c:pt>
                <c:pt idx="357">
                  <c:v>25.0737</c:v>
                </c:pt>
                <c:pt idx="358">
                  <c:v>25.1111</c:v>
                </c:pt>
                <c:pt idx="359">
                  <c:v>25.0804</c:v>
                </c:pt>
                <c:pt idx="360">
                  <c:v>25.0737</c:v>
                </c:pt>
                <c:pt idx="361">
                  <c:v>25.0579</c:v>
                </c:pt>
                <c:pt idx="362">
                  <c:v>25.0536</c:v>
                </c:pt>
                <c:pt idx="363">
                  <c:v>25.067</c:v>
                </c:pt>
                <c:pt idx="364">
                  <c:v>25.1204</c:v>
                </c:pt>
                <c:pt idx="365">
                  <c:v>25.1228</c:v>
                </c:pt>
                <c:pt idx="366">
                  <c:v>25.125</c:v>
                </c:pt>
                <c:pt idx="367">
                  <c:v>25.0909</c:v>
                </c:pt>
                <c:pt idx="368">
                  <c:v>25.058</c:v>
                </c:pt>
                <c:pt idx="369">
                  <c:v>25.0424</c:v>
                </c:pt>
                <c:pt idx="370">
                  <c:v>25.0023</c:v>
                </c:pt>
                <c:pt idx="371">
                  <c:v>24.9933</c:v>
                </c:pt>
                <c:pt idx="372">
                  <c:v>24.9955</c:v>
                </c:pt>
                <c:pt idx="373">
                  <c:v>25.0231</c:v>
                </c:pt>
                <c:pt idx="374">
                  <c:v>25.0089</c:v>
                </c:pt>
                <c:pt idx="375">
                  <c:v>25.096</c:v>
                </c:pt>
                <c:pt idx="376">
                  <c:v>25.1181</c:v>
                </c:pt>
                <c:pt idx="377">
                  <c:v>25.125</c:v>
                </c:pt>
                <c:pt idx="378">
                  <c:v>25.125</c:v>
                </c:pt>
                <c:pt idx="379">
                  <c:v>25.0943</c:v>
                </c:pt>
                <c:pt idx="380">
                  <c:v>25.1161</c:v>
                </c:pt>
                <c:pt idx="381">
                  <c:v>25.1786</c:v>
                </c:pt>
                <c:pt idx="382">
                  <c:v>25.1273</c:v>
                </c:pt>
                <c:pt idx="383">
                  <c:v>25.0513</c:v>
                </c:pt>
                <c:pt idx="384">
                  <c:v>25.0513</c:v>
                </c:pt>
                <c:pt idx="385">
                  <c:v>25.0625</c:v>
                </c:pt>
                <c:pt idx="386">
                  <c:v>25.067</c:v>
                </c:pt>
                <c:pt idx="387">
                  <c:v>25.0424</c:v>
                </c:pt>
                <c:pt idx="388">
                  <c:v>25.0671</c:v>
                </c:pt>
                <c:pt idx="389">
                  <c:v>25.0871</c:v>
                </c:pt>
                <c:pt idx="390">
                  <c:v>25.1116</c:v>
                </c:pt>
                <c:pt idx="391">
                  <c:v>25.1114</c:v>
                </c:pt>
                <c:pt idx="392">
                  <c:v>25.125</c:v>
                </c:pt>
                <c:pt idx="393">
                  <c:v>25.1027</c:v>
                </c:pt>
                <c:pt idx="394">
                  <c:v>25.0694</c:v>
                </c:pt>
                <c:pt idx="395">
                  <c:v>25.0893</c:v>
                </c:pt>
                <c:pt idx="396">
                  <c:v>25.0915</c:v>
                </c:pt>
                <c:pt idx="397">
                  <c:v>25.081</c:v>
                </c:pt>
                <c:pt idx="398">
                  <c:v>25.0513</c:v>
                </c:pt>
                <c:pt idx="399">
                  <c:v>25.0737</c:v>
                </c:pt>
                <c:pt idx="400">
                  <c:v>25.0966</c:v>
                </c:pt>
                <c:pt idx="401">
                  <c:v>25.0804</c:v>
                </c:pt>
                <c:pt idx="402">
                  <c:v>25.1161</c:v>
                </c:pt>
                <c:pt idx="403">
                  <c:v>25.0486</c:v>
                </c:pt>
                <c:pt idx="404">
                  <c:v>25.0469</c:v>
                </c:pt>
                <c:pt idx="405">
                  <c:v>25.0335</c:v>
                </c:pt>
                <c:pt idx="406">
                  <c:v>25.0023</c:v>
                </c:pt>
                <c:pt idx="407">
                  <c:v>25.0446</c:v>
                </c:pt>
                <c:pt idx="408">
                  <c:v>25.0201</c:v>
                </c:pt>
                <c:pt idx="409">
                  <c:v>25.0556</c:v>
                </c:pt>
                <c:pt idx="410">
                  <c:v>25.0647</c:v>
                </c:pt>
                <c:pt idx="411">
                  <c:v>25.0625</c:v>
                </c:pt>
                <c:pt idx="412">
                  <c:v>25.0716</c:v>
                </c:pt>
                <c:pt idx="413">
                  <c:v>25.058</c:v>
                </c:pt>
                <c:pt idx="414">
                  <c:v>25.0246</c:v>
                </c:pt>
                <c:pt idx="415">
                  <c:v>25.0324</c:v>
                </c:pt>
                <c:pt idx="416">
                  <c:v>25.0357</c:v>
                </c:pt>
                <c:pt idx="417">
                  <c:v>25.0268</c:v>
                </c:pt>
                <c:pt idx="418">
                  <c:v>25.0208</c:v>
                </c:pt>
                <c:pt idx="419">
                  <c:v>24.9911</c:v>
                </c:pt>
                <c:pt idx="420">
                  <c:v>25.0022</c:v>
                </c:pt>
                <c:pt idx="421">
                  <c:v>25.0139</c:v>
                </c:pt>
                <c:pt idx="422">
                  <c:v>25.0379</c:v>
                </c:pt>
                <c:pt idx="423">
                  <c:v>25.0558</c:v>
                </c:pt>
                <c:pt idx="424">
                  <c:v>25.0739</c:v>
                </c:pt>
                <c:pt idx="425">
                  <c:v>25.0625</c:v>
                </c:pt>
                <c:pt idx="426">
                  <c:v>25.0558</c:v>
                </c:pt>
                <c:pt idx="427">
                  <c:v>25.037</c:v>
                </c:pt>
                <c:pt idx="428">
                  <c:v>25</c:v>
                </c:pt>
                <c:pt idx="429">
                  <c:v>25.0156</c:v>
                </c:pt>
                <c:pt idx="430">
                  <c:v>25.0417</c:v>
                </c:pt>
                <c:pt idx="431">
                  <c:v>25.0179</c:v>
                </c:pt>
                <c:pt idx="432">
                  <c:v>25.0022</c:v>
                </c:pt>
                <c:pt idx="433">
                  <c:v>25.0023</c:v>
                </c:pt>
                <c:pt idx="434">
                  <c:v>25.0357</c:v>
                </c:pt>
                <c:pt idx="435">
                  <c:v>25.0513</c:v>
                </c:pt>
                <c:pt idx="436">
                  <c:v>25.0409</c:v>
                </c:pt>
                <c:pt idx="437">
                  <c:v>25.0737</c:v>
                </c:pt>
                <c:pt idx="438">
                  <c:v>25.0804</c:v>
                </c:pt>
                <c:pt idx="439">
                  <c:v>25.0532</c:v>
                </c:pt>
                <c:pt idx="440">
                  <c:v>25</c:v>
                </c:pt>
                <c:pt idx="441">
                  <c:v>25.0134</c:v>
                </c:pt>
                <c:pt idx="442">
                  <c:v>25.0579</c:v>
                </c:pt>
                <c:pt idx="443">
                  <c:v>25.0201</c:v>
                </c:pt>
                <c:pt idx="444">
                  <c:v>25.0134</c:v>
                </c:pt>
                <c:pt idx="445">
                  <c:v>25.0347</c:v>
                </c:pt>
                <c:pt idx="446">
                  <c:v>25.0491</c:v>
                </c:pt>
                <c:pt idx="447">
                  <c:v>25.0424</c:v>
                </c:pt>
                <c:pt idx="448">
                  <c:v>25.0114</c:v>
                </c:pt>
                <c:pt idx="449">
                  <c:v>24.9955</c:v>
                </c:pt>
                <c:pt idx="450">
                  <c:v>24.9487</c:v>
                </c:pt>
                <c:pt idx="451">
                  <c:v>24.9583</c:v>
                </c:pt>
                <c:pt idx="452">
                  <c:v>24.9598</c:v>
                </c:pt>
                <c:pt idx="453">
                  <c:v>25</c:v>
                </c:pt>
                <c:pt idx="454">
                  <c:v>25.0046</c:v>
                </c:pt>
                <c:pt idx="455">
                  <c:v>25.0067</c:v>
                </c:pt>
                <c:pt idx="456">
                  <c:v>25.0067</c:v>
                </c:pt>
                <c:pt idx="457">
                  <c:v>24.9792</c:v>
                </c:pt>
                <c:pt idx="458">
                  <c:v>24.9732</c:v>
                </c:pt>
                <c:pt idx="459">
                  <c:v>24.9442</c:v>
                </c:pt>
                <c:pt idx="460">
                  <c:v>24.942</c:v>
                </c:pt>
                <c:pt idx="461">
                  <c:v>24.9777</c:v>
                </c:pt>
                <c:pt idx="462">
                  <c:v>24.9844</c:v>
                </c:pt>
                <c:pt idx="463">
                  <c:v>24.9409</c:v>
                </c:pt>
                <c:pt idx="464">
                  <c:v>24.9129</c:v>
                </c:pt>
                <c:pt idx="465">
                  <c:v>24.9397</c:v>
                </c:pt>
                <c:pt idx="466">
                  <c:v>24.9444</c:v>
                </c:pt>
                <c:pt idx="467">
                  <c:v>24.9062</c:v>
                </c:pt>
                <c:pt idx="468">
                  <c:v>24.9263</c:v>
                </c:pt>
                <c:pt idx="469">
                  <c:v>24.9487</c:v>
                </c:pt>
                <c:pt idx="470">
                  <c:v>24.9769</c:v>
                </c:pt>
                <c:pt idx="471">
                  <c:v>25</c:v>
                </c:pt>
                <c:pt idx="472">
                  <c:v>25.0022</c:v>
                </c:pt>
                <c:pt idx="473">
                  <c:v>24.9568</c:v>
                </c:pt>
                <c:pt idx="474">
                  <c:v>24.9375</c:v>
                </c:pt>
                <c:pt idx="475">
                  <c:v>25.0223</c:v>
                </c:pt>
                <c:pt idx="476">
                  <c:v>25.0394</c:v>
                </c:pt>
                <c:pt idx="477">
                  <c:v>25.0134</c:v>
                </c:pt>
                <c:pt idx="478">
                  <c:v>25.0022</c:v>
                </c:pt>
                <c:pt idx="479">
                  <c:v>25.0093</c:v>
                </c:pt>
                <c:pt idx="480">
                  <c:v>24.971</c:v>
                </c:pt>
                <c:pt idx="481">
                  <c:v>24.9911</c:v>
                </c:pt>
                <c:pt idx="482">
                  <c:v>25.0046</c:v>
                </c:pt>
                <c:pt idx="483">
                  <c:v>25.0357</c:v>
                </c:pt>
                <c:pt idx="484">
                  <c:v>25.0402</c:v>
                </c:pt>
                <c:pt idx="485">
                  <c:v>25.0295</c:v>
                </c:pt>
                <c:pt idx="486">
                  <c:v>25</c:v>
                </c:pt>
                <c:pt idx="487">
                  <c:v>24.9687</c:v>
                </c:pt>
                <c:pt idx="488">
                  <c:v>24.9375</c:v>
                </c:pt>
                <c:pt idx="489">
                  <c:v>24.9219</c:v>
                </c:pt>
                <c:pt idx="490">
                  <c:v>24.8973</c:v>
                </c:pt>
                <c:pt idx="491">
                  <c:v>24.9167</c:v>
                </c:pt>
                <c:pt idx="492">
                  <c:v>24.9196</c:v>
                </c:pt>
                <c:pt idx="493">
                  <c:v>24.9353</c:v>
                </c:pt>
                <c:pt idx="494">
                  <c:v>24.912</c:v>
                </c:pt>
                <c:pt idx="495">
                  <c:v>24.9107</c:v>
                </c:pt>
                <c:pt idx="496">
                  <c:v>24.9062</c:v>
                </c:pt>
                <c:pt idx="497">
                  <c:v>24.908</c:v>
                </c:pt>
                <c:pt idx="498">
                  <c:v>24.9219</c:v>
                </c:pt>
                <c:pt idx="499">
                  <c:v>24.8862</c:v>
                </c:pt>
                <c:pt idx="500">
                  <c:v>24.8866</c:v>
                </c:pt>
                <c:pt idx="501">
                  <c:v>24.875</c:v>
                </c:pt>
                <c:pt idx="502">
                  <c:v>24.904</c:v>
                </c:pt>
                <c:pt idx="503">
                  <c:v>24.8727</c:v>
                </c:pt>
                <c:pt idx="504">
                  <c:v>24.875</c:v>
                </c:pt>
                <c:pt idx="505">
                  <c:v>24.8594</c:v>
                </c:pt>
                <c:pt idx="506">
                  <c:v>24.875</c:v>
                </c:pt>
                <c:pt idx="507">
                  <c:v>24.8795</c:v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</c:numCache>
            </c:numRef>
          </c:yVal>
          <c:smooth val="0"/>
        </c:ser>
        <c:ser>
          <c:idx val="5"/>
          <c:order val="5"/>
          <c:tx>
            <c:strRef>
              <c:f>label 10</c:f>
              <c:strCache>
                <c:ptCount val="1"/>
                <c:pt idx="0">
                  <c:v>DHT_2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11</c:f>
              <c:numCache>
                <c:formatCode>General</c:formatCode>
                <c:ptCount val="5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1</c:v>
                </c:pt>
                <c:pt idx="509">
                  <c:v>2</c:v>
                </c:pt>
                <c:pt idx="510">
                  <c:v>3</c:v>
                </c:pt>
                <c:pt idx="511">
                  <c:v>4</c:v>
                </c:pt>
                <c:pt idx="512">
                  <c:v>5</c:v>
                </c:pt>
                <c:pt idx="513">
                  <c:v>6</c:v>
                </c:pt>
                <c:pt idx="514">
                  <c:v>7</c:v>
                </c:pt>
                <c:pt idx="515">
                  <c:v>8</c:v>
                </c:pt>
                <c:pt idx="516">
                  <c:v>9</c:v>
                </c:pt>
                <c:pt idx="517">
                  <c:v>10</c:v>
                </c:pt>
                <c:pt idx="518">
                  <c:v>11</c:v>
                </c:pt>
                <c:pt idx="519">
                  <c:v>12</c:v>
                </c:pt>
                <c:pt idx="520">
                  <c:v>13</c:v>
                </c:pt>
                <c:pt idx="521">
                  <c:v>14</c:v>
                </c:pt>
                <c:pt idx="522">
                  <c:v>15</c:v>
                </c:pt>
                <c:pt idx="523">
                  <c:v>16</c:v>
                </c:pt>
                <c:pt idx="524">
                  <c:v>17</c:v>
                </c:pt>
                <c:pt idx="525">
                  <c:v>18</c:v>
                </c:pt>
                <c:pt idx="526">
                  <c:v>19</c:v>
                </c:pt>
                <c:pt idx="527">
                  <c:v>20</c:v>
                </c:pt>
                <c:pt idx="528">
                  <c:v>21</c:v>
                </c:pt>
                <c:pt idx="529">
                  <c:v>22</c:v>
                </c:pt>
                <c:pt idx="530">
                  <c:v>23</c:v>
                </c:pt>
                <c:pt idx="531">
                  <c:v>24</c:v>
                </c:pt>
                <c:pt idx="532">
                  <c:v>25</c:v>
                </c:pt>
                <c:pt idx="533">
                  <c:v>26</c:v>
                </c:pt>
                <c:pt idx="534">
                  <c:v>27</c:v>
                </c:pt>
              </c:numCache>
            </c:numRef>
          </c:xVal>
          <c:yVal>
            <c:numRef>
              <c:f>10</c:f>
              <c:numCache>
                <c:formatCode>General</c:formatCode>
                <c:ptCount val="535"/>
                <c:pt idx="0">
                  <c:v>25.9143</c:v>
                </c:pt>
                <c:pt idx="1">
                  <c:v>25.9714</c:v>
                </c:pt>
                <c:pt idx="2">
                  <c:v>25.9852</c:v>
                </c:pt>
                <c:pt idx="3">
                  <c:v>25.9964</c:v>
                </c:pt>
                <c:pt idx="4">
                  <c:v>25.9929</c:v>
                </c:pt>
                <c:pt idx="5">
                  <c:v>26</c:v>
                </c:pt>
                <c:pt idx="6">
                  <c:v>25.9964</c:v>
                </c:pt>
                <c:pt idx="7">
                  <c:v>25.9643</c:v>
                </c:pt>
                <c:pt idx="8">
                  <c:v>25.9963</c:v>
                </c:pt>
                <c:pt idx="9">
                  <c:v>26</c:v>
                </c:pt>
                <c:pt idx="10">
                  <c:v>26.0036</c:v>
                </c:pt>
                <c:pt idx="11">
                  <c:v>26</c:v>
                </c:pt>
                <c:pt idx="12">
                  <c:v>26.0214</c:v>
                </c:pt>
                <c:pt idx="13">
                  <c:v>26.0214</c:v>
                </c:pt>
                <c:pt idx="14">
                  <c:v/>
                </c:pt>
                <c:pt idx="15">
                  <c:v>25.98</c:v>
                </c:pt>
                <c:pt idx="16">
                  <c:v>25.9357</c:v>
                </c:pt>
                <c:pt idx="17">
                  <c:v>25.8821</c:v>
                </c:pt>
                <c:pt idx="18">
                  <c:v>25.8815</c:v>
                </c:pt>
                <c:pt idx="19">
                  <c:v>25.825</c:v>
                </c:pt>
                <c:pt idx="20">
                  <c:v>25.85</c:v>
                </c:pt>
                <c:pt idx="21">
                  <c:v>25.9259</c:v>
                </c:pt>
                <c:pt idx="22">
                  <c:v>25.875</c:v>
                </c:pt>
                <c:pt idx="23">
                  <c:v>25.8</c:v>
                </c:pt>
                <c:pt idx="24">
                  <c:v>25.7889</c:v>
                </c:pt>
                <c:pt idx="25">
                  <c:v>25.75</c:v>
                </c:pt>
                <c:pt idx="26">
                  <c:v>25.75</c:v>
                </c:pt>
                <c:pt idx="27">
                  <c:v/>
                </c:pt>
                <c:pt idx="28">
                  <c:v>25.6836</c:v>
                </c:pt>
                <c:pt idx="29">
                  <c:v>25.6107</c:v>
                </c:pt>
                <c:pt idx="30">
                  <c:v>25.6286</c:v>
                </c:pt>
                <c:pt idx="31">
                  <c:v>25.6037</c:v>
                </c:pt>
                <c:pt idx="32">
                  <c:v>25.5929</c:v>
                </c:pt>
                <c:pt idx="33">
                  <c:v>25.5786</c:v>
                </c:pt>
                <c:pt idx="34">
                  <c:v>25.5148</c:v>
                </c:pt>
                <c:pt idx="35">
                  <c:v>25.5</c:v>
                </c:pt>
                <c:pt idx="36">
                  <c:v>25.5</c:v>
                </c:pt>
                <c:pt idx="37">
                  <c:v>25.5</c:v>
                </c:pt>
                <c:pt idx="38">
                  <c:v>25.5</c:v>
                </c:pt>
                <c:pt idx="39">
                  <c:v>25.5</c:v>
                </c:pt>
                <c:pt idx="40">
                  <c:v/>
                </c:pt>
                <c:pt idx="41">
                  <c:v>25.4945</c:v>
                </c:pt>
                <c:pt idx="42">
                  <c:v>25.5</c:v>
                </c:pt>
                <c:pt idx="43">
                  <c:v>25.4964</c:v>
                </c:pt>
                <c:pt idx="44">
                  <c:v>25.4778</c:v>
                </c:pt>
                <c:pt idx="45">
                  <c:v>25.4929</c:v>
                </c:pt>
                <c:pt idx="46">
                  <c:v>25.5</c:v>
                </c:pt>
                <c:pt idx="47">
                  <c:v>25.5</c:v>
                </c:pt>
                <c:pt idx="48">
                  <c:v>25.5</c:v>
                </c:pt>
                <c:pt idx="49">
                  <c:v>25.5</c:v>
                </c:pt>
                <c:pt idx="50">
                  <c:v>25.5</c:v>
                </c:pt>
                <c:pt idx="51">
                  <c:v>25.4679</c:v>
                </c:pt>
                <c:pt idx="52">
                  <c:v>25.4714</c:v>
                </c:pt>
                <c:pt idx="53">
                  <c:v>25.4926</c:v>
                </c:pt>
                <c:pt idx="54">
                  <c:v>25.5</c:v>
                </c:pt>
                <c:pt idx="55">
                  <c:v>25.475</c:v>
                </c:pt>
                <c:pt idx="56">
                  <c:v>25.4259</c:v>
                </c:pt>
                <c:pt idx="57">
                  <c:v>25.4929</c:v>
                </c:pt>
                <c:pt idx="58">
                  <c:v>25.5</c:v>
                </c:pt>
                <c:pt idx="59">
                  <c:v>25.5</c:v>
                </c:pt>
                <c:pt idx="60">
                  <c:v>25.4607</c:v>
                </c:pt>
                <c:pt idx="61">
                  <c:v>25.4429</c:v>
                </c:pt>
                <c:pt idx="62">
                  <c:v>25.4815</c:v>
                </c:pt>
                <c:pt idx="63">
                  <c:v>25.4536</c:v>
                </c:pt>
                <c:pt idx="64">
                  <c:v>25.4464</c:v>
                </c:pt>
                <c:pt idx="65">
                  <c:v/>
                </c:pt>
                <c:pt idx="66">
                  <c:v>25.4</c:v>
                </c:pt>
                <c:pt idx="67">
                  <c:v>25.3964</c:v>
                </c:pt>
                <c:pt idx="68">
                  <c:v>25.4</c:v>
                </c:pt>
                <c:pt idx="69">
                  <c:v>25.4</c:v>
                </c:pt>
                <c:pt idx="70">
                  <c:v>25.4</c:v>
                </c:pt>
                <c:pt idx="71">
                  <c:v>25.3964</c:v>
                </c:pt>
                <c:pt idx="72">
                  <c:v>25.3815</c:v>
                </c:pt>
                <c:pt idx="73">
                  <c:v>25.3571</c:v>
                </c:pt>
                <c:pt idx="74">
                  <c:v>25.3929</c:v>
                </c:pt>
                <c:pt idx="75">
                  <c:v>25.4</c:v>
                </c:pt>
                <c:pt idx="76">
                  <c:v>25.4036</c:v>
                </c:pt>
                <c:pt idx="77">
                  <c:v>25.4643</c:v>
                </c:pt>
                <c:pt idx="78">
                  <c:v/>
                </c:pt>
                <c:pt idx="79">
                  <c:v>25.4945</c:v>
                </c:pt>
                <c:pt idx="80">
                  <c:v>25.5</c:v>
                </c:pt>
                <c:pt idx="81">
                  <c:v>25.5</c:v>
                </c:pt>
                <c:pt idx="82">
                  <c:v>25.5037</c:v>
                </c:pt>
                <c:pt idx="83">
                  <c:v>25.5179</c:v>
                </c:pt>
                <c:pt idx="84">
                  <c:v>25.5357</c:v>
                </c:pt>
                <c:pt idx="85">
                  <c:v>25.5333</c:v>
                </c:pt>
                <c:pt idx="86">
                  <c:v>25.5893</c:v>
                </c:pt>
                <c:pt idx="87">
                  <c:v>25.5321</c:v>
                </c:pt>
                <c:pt idx="88">
                  <c:v>25.5111</c:v>
                </c:pt>
                <c:pt idx="89">
                  <c:v>25.5643</c:v>
                </c:pt>
                <c:pt idx="90">
                  <c:v>25.5964</c:v>
                </c:pt>
                <c:pt idx="91">
                  <c:v>25.6</c:v>
                </c:pt>
                <c:pt idx="92">
                  <c:v>25.6321</c:v>
                </c:pt>
                <c:pt idx="93">
                  <c:v>25.7071</c:v>
                </c:pt>
                <c:pt idx="94">
                  <c:v/>
                </c:pt>
                <c:pt idx="95">
                  <c:v>25.7564</c:v>
                </c:pt>
                <c:pt idx="96">
                  <c:v>25.8</c:v>
                </c:pt>
                <c:pt idx="97">
                  <c:v>25.8143</c:v>
                </c:pt>
                <c:pt idx="98">
                  <c:v>25.8741</c:v>
                </c:pt>
                <c:pt idx="99">
                  <c:v>25.9</c:v>
                </c:pt>
                <c:pt idx="100">
                  <c:v>25.9036</c:v>
                </c:pt>
                <c:pt idx="101">
                  <c:v>25.963</c:v>
                </c:pt>
                <c:pt idx="102">
                  <c:v>25.9893</c:v>
                </c:pt>
                <c:pt idx="103">
                  <c:v>25.9964</c:v>
                </c:pt>
                <c:pt idx="104">
                  <c:v>26</c:v>
                </c:pt>
                <c:pt idx="105">
                  <c:v>26</c:v>
                </c:pt>
                <c:pt idx="106">
                  <c:v>25.9964</c:v>
                </c:pt>
                <c:pt idx="107">
                  <c:v>26</c:v>
                </c:pt>
                <c:pt idx="108">
                  <c:v>26</c:v>
                </c:pt>
                <c:pt idx="109">
                  <c:v>26</c:v>
                </c:pt>
                <c:pt idx="110">
                  <c:v/>
                </c:pt>
                <c:pt idx="111">
                  <c:v>26.0182</c:v>
                </c:pt>
                <c:pt idx="112">
                  <c:v>26.0357</c:v>
                </c:pt>
                <c:pt idx="113">
                  <c:v>26.0786</c:v>
                </c:pt>
                <c:pt idx="114">
                  <c:v>26.0926</c:v>
                </c:pt>
                <c:pt idx="115">
                  <c:v>26.0786</c:v>
                </c:pt>
                <c:pt idx="116">
                  <c:v>26.0321</c:v>
                </c:pt>
                <c:pt idx="117">
                  <c:v/>
                </c:pt>
                <c:pt idx="118">
                  <c:v>25.9127</c:v>
                </c:pt>
                <c:pt idx="119">
                  <c:v>25.7964</c:v>
                </c:pt>
                <c:pt idx="120">
                  <c:v>25.7107</c:v>
                </c:pt>
                <c:pt idx="121">
                  <c:v>25.7</c:v>
                </c:pt>
                <c:pt idx="122">
                  <c:v>25.6536</c:v>
                </c:pt>
                <c:pt idx="123">
                  <c:v>25.6</c:v>
                </c:pt>
                <c:pt idx="124">
                  <c:v>25.5889</c:v>
                </c:pt>
                <c:pt idx="125">
                  <c:v>25.5071</c:v>
                </c:pt>
                <c:pt idx="126">
                  <c:v>25.5</c:v>
                </c:pt>
                <c:pt idx="127">
                  <c:v>25.4889</c:v>
                </c:pt>
                <c:pt idx="128">
                  <c:v>25.4107</c:v>
                </c:pt>
                <c:pt idx="129">
                  <c:v>25.4</c:v>
                </c:pt>
                <c:pt idx="130">
                  <c:v/>
                </c:pt>
                <c:pt idx="131">
                  <c:v>25.3346</c:v>
                </c:pt>
                <c:pt idx="132">
                  <c:v>25.2714</c:v>
                </c:pt>
                <c:pt idx="133">
                  <c:v>25.2429</c:v>
                </c:pt>
                <c:pt idx="134">
                  <c:v>25.2185</c:v>
                </c:pt>
                <c:pt idx="135">
                  <c:v>25.2</c:v>
                </c:pt>
                <c:pt idx="136">
                  <c:v>25.1964</c:v>
                </c:pt>
                <c:pt idx="137">
                  <c:v>25.137</c:v>
                </c:pt>
                <c:pt idx="138">
                  <c:v>25.1036</c:v>
                </c:pt>
                <c:pt idx="139">
                  <c:v>25.1036</c:v>
                </c:pt>
                <c:pt idx="140">
                  <c:v>25.1148</c:v>
                </c:pt>
                <c:pt idx="141">
                  <c:v>25.0964</c:v>
                </c:pt>
                <c:pt idx="142">
                  <c:v>25.0643</c:v>
                </c:pt>
                <c:pt idx="143">
                  <c:v/>
                </c:pt>
                <c:pt idx="144">
                  <c:v>25.0909</c:v>
                </c:pt>
                <c:pt idx="145">
                  <c:v>25.025</c:v>
                </c:pt>
                <c:pt idx="146">
                  <c:v>25</c:v>
                </c:pt>
                <c:pt idx="147">
                  <c:v>25</c:v>
                </c:pt>
                <c:pt idx="148">
                  <c:v>25</c:v>
                </c:pt>
                <c:pt idx="149">
                  <c:v>25</c:v>
                </c:pt>
                <c:pt idx="150">
                  <c:v>25</c:v>
                </c:pt>
                <c:pt idx="151">
                  <c:v/>
                </c:pt>
                <c:pt idx="152">
                  <c:v>25</c:v>
                </c:pt>
                <c:pt idx="153">
                  <c:v>24.9929</c:v>
                </c:pt>
                <c:pt idx="154">
                  <c:v/>
                </c:pt>
                <c:pt idx="155">
                  <c:v>24.9855</c:v>
                </c:pt>
                <c:pt idx="156">
                  <c:v>24.9036</c:v>
                </c:pt>
                <c:pt idx="157">
                  <c:v/>
                </c:pt>
                <c:pt idx="158">
                  <c:v>24.8982</c:v>
                </c:pt>
                <c:pt idx="159">
                  <c:v>24.9</c:v>
                </c:pt>
                <c:pt idx="160">
                  <c:v>24.9</c:v>
                </c:pt>
                <c:pt idx="161">
                  <c:v>24.9037</c:v>
                </c:pt>
                <c:pt idx="162">
                  <c:v>24.9</c:v>
                </c:pt>
                <c:pt idx="163">
                  <c:v>24.9036</c:v>
                </c:pt>
                <c:pt idx="164">
                  <c:v>24.9</c:v>
                </c:pt>
                <c:pt idx="165">
                  <c:v>24.9</c:v>
                </c:pt>
                <c:pt idx="166">
                  <c:v>24.9</c:v>
                </c:pt>
                <c:pt idx="167">
                  <c:v>24.9</c:v>
                </c:pt>
                <c:pt idx="168">
                  <c:v>24.9</c:v>
                </c:pt>
                <c:pt idx="169">
                  <c:v>24.9</c:v>
                </c:pt>
                <c:pt idx="170">
                  <c:v/>
                </c:pt>
                <c:pt idx="171">
                  <c:v>24.8509</c:v>
                </c:pt>
                <c:pt idx="172">
                  <c:v>24.8714</c:v>
                </c:pt>
                <c:pt idx="173">
                  <c:v>24.8428</c:v>
                </c:pt>
                <c:pt idx="174">
                  <c:v>24.8148</c:v>
                </c:pt>
                <c:pt idx="175">
                  <c:v>24.8071</c:v>
                </c:pt>
                <c:pt idx="176">
                  <c:v>24.8107</c:v>
                </c:pt>
                <c:pt idx="177">
                  <c:v>24.8074</c:v>
                </c:pt>
                <c:pt idx="178">
                  <c:v>24.8286</c:v>
                </c:pt>
                <c:pt idx="179">
                  <c:v>24.8214</c:v>
                </c:pt>
                <c:pt idx="180">
                  <c:v>24.8148</c:v>
                </c:pt>
                <c:pt idx="181">
                  <c:v>24.8036</c:v>
                </c:pt>
                <c:pt idx="182">
                  <c:v>24.8286</c:v>
                </c:pt>
                <c:pt idx="183">
                  <c:v/>
                </c:pt>
                <c:pt idx="184">
                  <c:v>24.8127</c:v>
                </c:pt>
                <c:pt idx="185">
                  <c:v>24.8</c:v>
                </c:pt>
                <c:pt idx="186">
                  <c:v>24.775</c:v>
                </c:pt>
                <c:pt idx="187">
                  <c:v>24.7815</c:v>
                </c:pt>
                <c:pt idx="188">
                  <c:v>24.8</c:v>
                </c:pt>
                <c:pt idx="189">
                  <c:v>24.7893</c:v>
                </c:pt>
                <c:pt idx="190">
                  <c:v>24.8</c:v>
                </c:pt>
                <c:pt idx="191">
                  <c:v>24.8</c:v>
                </c:pt>
                <c:pt idx="192">
                  <c:v>24.8</c:v>
                </c:pt>
                <c:pt idx="193">
                  <c:v>24.8</c:v>
                </c:pt>
                <c:pt idx="194">
                  <c:v>24.8</c:v>
                </c:pt>
                <c:pt idx="195">
                  <c:v>24.8</c:v>
                </c:pt>
                <c:pt idx="196">
                  <c:v>24.76</c:v>
                </c:pt>
                <c:pt idx="197">
                  <c:v>24.7179</c:v>
                </c:pt>
                <c:pt idx="198">
                  <c:v>24.7393</c:v>
                </c:pt>
                <c:pt idx="199">
                  <c:v>24.7481</c:v>
                </c:pt>
                <c:pt idx="200">
                  <c:v>24.7679</c:v>
                </c:pt>
                <c:pt idx="201">
                  <c:v>24.7893</c:v>
                </c:pt>
                <c:pt idx="202">
                  <c:v>24.7889</c:v>
                </c:pt>
                <c:pt idx="203">
                  <c:v>24.7893</c:v>
                </c:pt>
                <c:pt idx="204">
                  <c:v>24.7357</c:v>
                </c:pt>
                <c:pt idx="205">
                  <c:v>24.7407</c:v>
                </c:pt>
                <c:pt idx="206">
                  <c:v>24.7107</c:v>
                </c:pt>
                <c:pt idx="207">
                  <c:v>24.7</c:v>
                </c:pt>
                <c:pt idx="208">
                  <c:v>24.7074</c:v>
                </c:pt>
                <c:pt idx="209">
                  <c:v>24.725</c:v>
                </c:pt>
                <c:pt idx="210">
                  <c:v>24.7393</c:v>
                </c:pt>
                <c:pt idx="211">
                  <c:v>24.8</c:v>
                </c:pt>
                <c:pt idx="212">
                  <c:v>24.7929</c:v>
                </c:pt>
                <c:pt idx="213">
                  <c:v>24.8</c:v>
                </c:pt>
                <c:pt idx="214">
                  <c:v>24.7259</c:v>
                </c:pt>
                <c:pt idx="215">
                  <c:v>24.725</c:v>
                </c:pt>
                <c:pt idx="216">
                  <c:v>24.7357</c:v>
                </c:pt>
                <c:pt idx="217">
                  <c:v>24.7704</c:v>
                </c:pt>
                <c:pt idx="218">
                  <c:v>24.7821</c:v>
                </c:pt>
                <c:pt idx="219">
                  <c:v>24.8</c:v>
                </c:pt>
                <c:pt idx="220">
                  <c:v>24.7222</c:v>
                </c:pt>
                <c:pt idx="221">
                  <c:v>24.7286</c:v>
                </c:pt>
                <c:pt idx="222">
                  <c:v>24.7107</c:v>
                </c:pt>
                <c:pt idx="223">
                  <c:v>24.7054</c:v>
                </c:pt>
                <c:pt idx="224">
                  <c:v>24.7</c:v>
                </c:pt>
                <c:pt idx="225">
                  <c:v>24.7</c:v>
                </c:pt>
                <c:pt idx="226">
                  <c:v>24.7</c:v>
                </c:pt>
                <c:pt idx="227">
                  <c:v>24.7</c:v>
                </c:pt>
                <c:pt idx="228">
                  <c:v>24.7</c:v>
                </c:pt>
                <c:pt idx="229">
                  <c:v>24.7</c:v>
                </c:pt>
                <c:pt idx="230">
                  <c:v>24.7</c:v>
                </c:pt>
                <c:pt idx="231">
                  <c:v>24.7</c:v>
                </c:pt>
                <c:pt idx="232">
                  <c:v>24.7</c:v>
                </c:pt>
                <c:pt idx="233">
                  <c:v>24.7036</c:v>
                </c:pt>
                <c:pt idx="234">
                  <c:v>24.7</c:v>
                </c:pt>
                <c:pt idx="235">
                  <c:v>24.7</c:v>
                </c:pt>
                <c:pt idx="236">
                  <c:v>24.7</c:v>
                </c:pt>
                <c:pt idx="237">
                  <c:v>24.7</c:v>
                </c:pt>
                <c:pt idx="238">
                  <c:v>24.7</c:v>
                </c:pt>
                <c:pt idx="239">
                  <c:v>24.7</c:v>
                </c:pt>
                <c:pt idx="240">
                  <c:v>24.7</c:v>
                </c:pt>
                <c:pt idx="241">
                  <c:v>24.7037</c:v>
                </c:pt>
                <c:pt idx="242">
                  <c:v>24.7071</c:v>
                </c:pt>
                <c:pt idx="243">
                  <c:v>24.7</c:v>
                </c:pt>
                <c:pt idx="244">
                  <c:v>24.7</c:v>
                </c:pt>
                <c:pt idx="245">
                  <c:v>24.7</c:v>
                </c:pt>
                <c:pt idx="246">
                  <c:v>24.7</c:v>
                </c:pt>
                <c:pt idx="247">
                  <c:v>24.7</c:v>
                </c:pt>
                <c:pt idx="248">
                  <c:v>24.7</c:v>
                </c:pt>
                <c:pt idx="249">
                  <c:v>24.7</c:v>
                </c:pt>
                <c:pt idx="250">
                  <c:v>24.7</c:v>
                </c:pt>
                <c:pt idx="251">
                  <c:v>24.7</c:v>
                </c:pt>
                <c:pt idx="252">
                  <c:v>24.6893</c:v>
                </c:pt>
                <c:pt idx="253">
                  <c:v>24.6926</c:v>
                </c:pt>
                <c:pt idx="254">
                  <c:v>24.6786</c:v>
                </c:pt>
                <c:pt idx="255">
                  <c:v>24.6964</c:v>
                </c:pt>
                <c:pt idx="256">
                  <c:v>24.7</c:v>
                </c:pt>
                <c:pt idx="257">
                  <c:v>24.7</c:v>
                </c:pt>
                <c:pt idx="258">
                  <c:v>24.7</c:v>
                </c:pt>
                <c:pt idx="259">
                  <c:v>24.6945</c:v>
                </c:pt>
                <c:pt idx="260">
                  <c:v>24.7</c:v>
                </c:pt>
                <c:pt idx="261">
                  <c:v>24.7</c:v>
                </c:pt>
                <c:pt idx="262">
                  <c:v>24.6519</c:v>
                </c:pt>
                <c:pt idx="263">
                  <c:v>24.6857</c:v>
                </c:pt>
                <c:pt idx="264">
                  <c:v>24.6857</c:v>
                </c:pt>
                <c:pt idx="265">
                  <c:v>24.6111</c:v>
                </c:pt>
                <c:pt idx="266">
                  <c:v>24.6</c:v>
                </c:pt>
                <c:pt idx="267">
                  <c:v>24.6</c:v>
                </c:pt>
                <c:pt idx="268">
                  <c:v>24.6</c:v>
                </c:pt>
                <c:pt idx="269">
                  <c:v>24.6</c:v>
                </c:pt>
                <c:pt idx="270">
                  <c:v>24.5893</c:v>
                </c:pt>
                <c:pt idx="271">
                  <c:v>24.5891</c:v>
                </c:pt>
                <c:pt idx="272">
                  <c:v>24.6</c:v>
                </c:pt>
                <c:pt idx="273">
                  <c:v>24.6</c:v>
                </c:pt>
                <c:pt idx="274">
                  <c:v>24.6</c:v>
                </c:pt>
                <c:pt idx="275">
                  <c:v>24.6</c:v>
                </c:pt>
                <c:pt idx="276">
                  <c:v>24.6</c:v>
                </c:pt>
                <c:pt idx="277">
                  <c:v>24.6074</c:v>
                </c:pt>
                <c:pt idx="278">
                  <c:v>24.6</c:v>
                </c:pt>
                <c:pt idx="279">
                  <c:v>24.6</c:v>
                </c:pt>
                <c:pt idx="280">
                  <c:v>24.6</c:v>
                </c:pt>
                <c:pt idx="281">
                  <c:v>24.6</c:v>
                </c:pt>
                <c:pt idx="282">
                  <c:v>24.5964</c:v>
                </c:pt>
                <c:pt idx="283">
                  <c:v>24.6</c:v>
                </c:pt>
                <c:pt idx="284">
                  <c:v>24.5964</c:v>
                </c:pt>
                <c:pt idx="285">
                  <c:v>24.6</c:v>
                </c:pt>
                <c:pt idx="286">
                  <c:v>24.6037</c:v>
                </c:pt>
                <c:pt idx="287">
                  <c:v>24.625</c:v>
                </c:pt>
                <c:pt idx="288">
                  <c:v>24.6</c:v>
                </c:pt>
                <c:pt idx="289">
                  <c:v>24.637</c:v>
                </c:pt>
                <c:pt idx="290">
                  <c:v>24.6107</c:v>
                </c:pt>
                <c:pt idx="291">
                  <c:v>24.6107</c:v>
                </c:pt>
                <c:pt idx="292">
                  <c:v>24.6778</c:v>
                </c:pt>
                <c:pt idx="293">
                  <c:v>24.6214</c:v>
                </c:pt>
                <c:pt idx="294">
                  <c:v>24.6036</c:v>
                </c:pt>
                <c:pt idx="295">
                  <c:v>24.6091</c:v>
                </c:pt>
                <c:pt idx="296">
                  <c:v>24.6036</c:v>
                </c:pt>
                <c:pt idx="297">
                  <c:v>24.6036</c:v>
                </c:pt>
                <c:pt idx="298">
                  <c:v>24.6259</c:v>
                </c:pt>
                <c:pt idx="299">
                  <c:v>24.6607</c:v>
                </c:pt>
                <c:pt idx="300">
                  <c:v>24.6321</c:v>
                </c:pt>
                <c:pt idx="301">
                  <c:v>24.6704</c:v>
                </c:pt>
                <c:pt idx="302">
                  <c:v>24.6679</c:v>
                </c:pt>
                <c:pt idx="303">
                  <c:v>24.6179</c:v>
                </c:pt>
                <c:pt idx="304">
                  <c:v>24.6185</c:v>
                </c:pt>
                <c:pt idx="305">
                  <c:v>24.6036</c:v>
                </c:pt>
                <c:pt idx="306">
                  <c:v>24.6107</c:v>
                </c:pt>
                <c:pt idx="307">
                  <c:v>24.64</c:v>
                </c:pt>
                <c:pt idx="308">
                  <c:v>24.6821</c:v>
                </c:pt>
                <c:pt idx="309">
                  <c:v>24.6786</c:v>
                </c:pt>
                <c:pt idx="310">
                  <c:v>24.6</c:v>
                </c:pt>
                <c:pt idx="311">
                  <c:v>24.6071</c:v>
                </c:pt>
                <c:pt idx="312">
                  <c:v>24.6</c:v>
                </c:pt>
                <c:pt idx="313">
                  <c:v>24.5963</c:v>
                </c:pt>
                <c:pt idx="314">
                  <c:v>24.5964</c:v>
                </c:pt>
                <c:pt idx="315">
                  <c:v>24.6036</c:v>
                </c:pt>
                <c:pt idx="316">
                  <c:v>24.6148</c:v>
                </c:pt>
                <c:pt idx="317">
                  <c:v>24.6071</c:v>
                </c:pt>
                <c:pt idx="318">
                  <c:v>24.6036</c:v>
                </c:pt>
                <c:pt idx="319">
                  <c:v>24.6273</c:v>
                </c:pt>
                <c:pt idx="320">
                  <c:v>24.6036</c:v>
                </c:pt>
                <c:pt idx="321">
                  <c:v>24.6607</c:v>
                </c:pt>
                <c:pt idx="322">
                  <c:v>24.6519</c:v>
                </c:pt>
                <c:pt idx="323">
                  <c:v>24.6929</c:v>
                </c:pt>
                <c:pt idx="324">
                  <c:v>24.6464</c:v>
                </c:pt>
                <c:pt idx="325">
                  <c:v>24.6037</c:v>
                </c:pt>
                <c:pt idx="326">
                  <c:v>24.6036</c:v>
                </c:pt>
                <c:pt idx="327">
                  <c:v>24.6</c:v>
                </c:pt>
                <c:pt idx="328">
                  <c:v>24.6</c:v>
                </c:pt>
                <c:pt idx="329">
                  <c:v>24.5857</c:v>
                </c:pt>
                <c:pt idx="330">
                  <c:v>24.5893</c:v>
                </c:pt>
                <c:pt idx="331">
                  <c:v>24.5673</c:v>
                </c:pt>
                <c:pt idx="332">
                  <c:v>24.6</c:v>
                </c:pt>
                <c:pt idx="333">
                  <c:v>24.5286</c:v>
                </c:pt>
                <c:pt idx="334">
                  <c:v>24.5889</c:v>
                </c:pt>
                <c:pt idx="335">
                  <c:v>24.5857</c:v>
                </c:pt>
                <c:pt idx="336">
                  <c:v>24.5964</c:v>
                </c:pt>
                <c:pt idx="337">
                  <c:v>24.6</c:v>
                </c:pt>
                <c:pt idx="338">
                  <c:v>24.6</c:v>
                </c:pt>
                <c:pt idx="339">
                  <c:v>24.6</c:v>
                </c:pt>
                <c:pt idx="340">
                  <c:v>24.5963</c:v>
                </c:pt>
                <c:pt idx="341">
                  <c:v>24.6</c:v>
                </c:pt>
                <c:pt idx="342">
                  <c:v>24.5964</c:v>
                </c:pt>
                <c:pt idx="343">
                  <c:v>24.6</c:v>
                </c:pt>
                <c:pt idx="344">
                  <c:v>24.6</c:v>
                </c:pt>
                <c:pt idx="345">
                  <c:v>24.6</c:v>
                </c:pt>
                <c:pt idx="346">
                  <c:v>24.6037</c:v>
                </c:pt>
                <c:pt idx="347">
                  <c:v>24.6</c:v>
                </c:pt>
                <c:pt idx="348">
                  <c:v>24.5964</c:v>
                </c:pt>
                <c:pt idx="349">
                  <c:v>24.6</c:v>
                </c:pt>
                <c:pt idx="350">
                  <c:v>24.5929</c:v>
                </c:pt>
                <c:pt idx="351">
                  <c:v>24.5393</c:v>
                </c:pt>
                <c:pt idx="352">
                  <c:v>24.5481</c:v>
                </c:pt>
                <c:pt idx="353">
                  <c:v>24.5786</c:v>
                </c:pt>
                <c:pt idx="354">
                  <c:v>24.5214</c:v>
                </c:pt>
                <c:pt idx="355">
                  <c:v>24.5673</c:v>
                </c:pt>
                <c:pt idx="356">
                  <c:v>24.5679</c:v>
                </c:pt>
                <c:pt idx="357">
                  <c:v>24.5929</c:v>
                </c:pt>
                <c:pt idx="358">
                  <c:v>24.5963</c:v>
                </c:pt>
                <c:pt idx="359">
                  <c:v>24.6</c:v>
                </c:pt>
                <c:pt idx="360">
                  <c:v>24.5643</c:v>
                </c:pt>
                <c:pt idx="361">
                  <c:v>24.5111</c:v>
                </c:pt>
                <c:pt idx="362">
                  <c:v>24.5</c:v>
                </c:pt>
                <c:pt idx="363">
                  <c:v>24.5</c:v>
                </c:pt>
                <c:pt idx="364">
                  <c:v>24.5296</c:v>
                </c:pt>
                <c:pt idx="365">
                  <c:v>24.5464</c:v>
                </c:pt>
                <c:pt idx="366">
                  <c:v>24.5464</c:v>
                </c:pt>
                <c:pt idx="367">
                  <c:v>24.56</c:v>
                </c:pt>
                <c:pt idx="368">
                  <c:v>24.5893</c:v>
                </c:pt>
                <c:pt idx="369">
                  <c:v>24.5464</c:v>
                </c:pt>
                <c:pt idx="370">
                  <c:v>24.5</c:v>
                </c:pt>
                <c:pt idx="371">
                  <c:v>24.5</c:v>
                </c:pt>
                <c:pt idx="372">
                  <c:v>24.5</c:v>
                </c:pt>
                <c:pt idx="373">
                  <c:v>24.5</c:v>
                </c:pt>
                <c:pt idx="374">
                  <c:v>24.5</c:v>
                </c:pt>
                <c:pt idx="375">
                  <c:v>24.5071</c:v>
                </c:pt>
                <c:pt idx="376">
                  <c:v>24.5444</c:v>
                </c:pt>
                <c:pt idx="377">
                  <c:v>24.5821</c:v>
                </c:pt>
                <c:pt idx="378">
                  <c:v>24.5857</c:v>
                </c:pt>
                <c:pt idx="379">
                  <c:v>24.5909</c:v>
                </c:pt>
                <c:pt idx="380">
                  <c:v>24.5857</c:v>
                </c:pt>
                <c:pt idx="381">
                  <c:v>24.5964</c:v>
                </c:pt>
                <c:pt idx="382">
                  <c:v>24.6</c:v>
                </c:pt>
                <c:pt idx="383">
                  <c:v>24.5929</c:v>
                </c:pt>
                <c:pt idx="384">
                  <c:v>24.55</c:v>
                </c:pt>
                <c:pt idx="385">
                  <c:v>24.5778</c:v>
                </c:pt>
                <c:pt idx="386">
                  <c:v>24.5893</c:v>
                </c:pt>
                <c:pt idx="387">
                  <c:v>24.5143</c:v>
                </c:pt>
                <c:pt idx="388">
                  <c:v>24.537</c:v>
                </c:pt>
                <c:pt idx="389">
                  <c:v>24.5464</c:v>
                </c:pt>
                <c:pt idx="390">
                  <c:v>24.55</c:v>
                </c:pt>
                <c:pt idx="391">
                  <c:v>24.5818</c:v>
                </c:pt>
                <c:pt idx="392">
                  <c:v>24.5857</c:v>
                </c:pt>
                <c:pt idx="393">
                  <c:v>24.6</c:v>
                </c:pt>
                <c:pt idx="394">
                  <c:v>24.5704</c:v>
                </c:pt>
                <c:pt idx="395">
                  <c:v>24.5429</c:v>
                </c:pt>
                <c:pt idx="396">
                  <c:v>24.5214</c:v>
                </c:pt>
                <c:pt idx="397">
                  <c:v>24.5222</c:v>
                </c:pt>
                <c:pt idx="398">
                  <c:v>24.5179</c:v>
                </c:pt>
                <c:pt idx="399">
                  <c:v>24.5643</c:v>
                </c:pt>
                <c:pt idx="400">
                  <c:v>24.5745</c:v>
                </c:pt>
                <c:pt idx="401">
                  <c:v>24.5643</c:v>
                </c:pt>
                <c:pt idx="402">
                  <c:v>24.5893</c:v>
                </c:pt>
                <c:pt idx="403">
                  <c:v>24.537</c:v>
                </c:pt>
                <c:pt idx="404">
                  <c:v>24.5107</c:v>
                </c:pt>
                <c:pt idx="405">
                  <c:v>24.5321</c:v>
                </c:pt>
                <c:pt idx="406">
                  <c:v>24.5037</c:v>
                </c:pt>
                <c:pt idx="407">
                  <c:v>24.5</c:v>
                </c:pt>
                <c:pt idx="408">
                  <c:v>24.5</c:v>
                </c:pt>
                <c:pt idx="409">
                  <c:v>24.5037</c:v>
                </c:pt>
                <c:pt idx="410">
                  <c:v>24.5</c:v>
                </c:pt>
                <c:pt idx="411">
                  <c:v>24.5036</c:v>
                </c:pt>
                <c:pt idx="412">
                  <c:v>24.5</c:v>
                </c:pt>
                <c:pt idx="413">
                  <c:v>24.4964</c:v>
                </c:pt>
                <c:pt idx="414">
                  <c:v>24.4893</c:v>
                </c:pt>
                <c:pt idx="415">
                  <c:v>24.4926</c:v>
                </c:pt>
                <c:pt idx="416">
                  <c:v>24.4929</c:v>
                </c:pt>
                <c:pt idx="417">
                  <c:v>24.5</c:v>
                </c:pt>
                <c:pt idx="418">
                  <c:v>24.5</c:v>
                </c:pt>
                <c:pt idx="419">
                  <c:v>24.5</c:v>
                </c:pt>
                <c:pt idx="420">
                  <c:v>24.4964</c:v>
                </c:pt>
                <c:pt idx="421">
                  <c:v>24.4963</c:v>
                </c:pt>
                <c:pt idx="422">
                  <c:v>24.5</c:v>
                </c:pt>
                <c:pt idx="423">
                  <c:v>24.5036</c:v>
                </c:pt>
                <c:pt idx="424">
                  <c:v>24.5364</c:v>
                </c:pt>
                <c:pt idx="425">
                  <c:v>24.5036</c:v>
                </c:pt>
                <c:pt idx="426">
                  <c:v>24.5</c:v>
                </c:pt>
                <c:pt idx="427">
                  <c:v>24.5</c:v>
                </c:pt>
                <c:pt idx="428">
                  <c:v>24.4964</c:v>
                </c:pt>
                <c:pt idx="429">
                  <c:v>24.5</c:v>
                </c:pt>
                <c:pt idx="430">
                  <c:v>24.5148</c:v>
                </c:pt>
                <c:pt idx="431">
                  <c:v>24.5143</c:v>
                </c:pt>
                <c:pt idx="432">
                  <c:v>24.5</c:v>
                </c:pt>
                <c:pt idx="433">
                  <c:v>24.5</c:v>
                </c:pt>
                <c:pt idx="434">
                  <c:v>24.5</c:v>
                </c:pt>
                <c:pt idx="435">
                  <c:v>24.5071</c:v>
                </c:pt>
                <c:pt idx="436">
                  <c:v>24.5109</c:v>
                </c:pt>
                <c:pt idx="437">
                  <c:v>24.5036</c:v>
                </c:pt>
                <c:pt idx="438">
                  <c:v>24.5393</c:v>
                </c:pt>
                <c:pt idx="439">
                  <c:v>24.5</c:v>
                </c:pt>
                <c:pt idx="440">
                  <c:v>24.5071</c:v>
                </c:pt>
                <c:pt idx="441">
                  <c:v>24.5</c:v>
                </c:pt>
                <c:pt idx="442">
                  <c:v>24.5</c:v>
                </c:pt>
                <c:pt idx="443">
                  <c:v>24.5</c:v>
                </c:pt>
                <c:pt idx="444">
                  <c:v>24.5</c:v>
                </c:pt>
                <c:pt idx="445">
                  <c:v>24.4963</c:v>
                </c:pt>
                <c:pt idx="446">
                  <c:v>24.4821</c:v>
                </c:pt>
                <c:pt idx="447">
                  <c:v>24.4929</c:v>
                </c:pt>
                <c:pt idx="448">
                  <c:v>24.4873</c:v>
                </c:pt>
                <c:pt idx="449">
                  <c:v>24.4857</c:v>
                </c:pt>
                <c:pt idx="450">
                  <c:v>24.4786</c:v>
                </c:pt>
                <c:pt idx="451">
                  <c:v>24.4704</c:v>
                </c:pt>
                <c:pt idx="452">
                  <c:v>24.4786</c:v>
                </c:pt>
                <c:pt idx="453">
                  <c:v>24.4964</c:v>
                </c:pt>
                <c:pt idx="454">
                  <c:v>24.4963</c:v>
                </c:pt>
                <c:pt idx="455">
                  <c:v>24.5</c:v>
                </c:pt>
                <c:pt idx="456">
                  <c:v>24.5</c:v>
                </c:pt>
                <c:pt idx="457">
                  <c:v>24.4926</c:v>
                </c:pt>
                <c:pt idx="458">
                  <c:v>24.4821</c:v>
                </c:pt>
                <c:pt idx="459">
                  <c:v>24.4643</c:v>
                </c:pt>
                <c:pt idx="460">
                  <c:v>24.4109</c:v>
                </c:pt>
                <c:pt idx="461">
                  <c:v>24.4143</c:v>
                </c:pt>
                <c:pt idx="462">
                  <c:v>24.4679</c:v>
                </c:pt>
                <c:pt idx="463">
                  <c:v>24.4218</c:v>
                </c:pt>
                <c:pt idx="464">
                  <c:v>24.4</c:v>
                </c:pt>
                <c:pt idx="465">
                  <c:v>24.4</c:v>
                </c:pt>
                <c:pt idx="466">
                  <c:v>24.4</c:v>
                </c:pt>
                <c:pt idx="467">
                  <c:v>24.4</c:v>
                </c:pt>
                <c:pt idx="468">
                  <c:v>24.4</c:v>
                </c:pt>
                <c:pt idx="469">
                  <c:v>24.4</c:v>
                </c:pt>
                <c:pt idx="470">
                  <c:v>24.4</c:v>
                </c:pt>
                <c:pt idx="471">
                  <c:v>24.4</c:v>
                </c:pt>
                <c:pt idx="472">
                  <c:v>24.4</c:v>
                </c:pt>
                <c:pt idx="473">
                  <c:v>24.4</c:v>
                </c:pt>
                <c:pt idx="474">
                  <c:v>24.4</c:v>
                </c:pt>
                <c:pt idx="475">
                  <c:v>24.4</c:v>
                </c:pt>
                <c:pt idx="476">
                  <c:v>24.4</c:v>
                </c:pt>
                <c:pt idx="477">
                  <c:v>24.4107</c:v>
                </c:pt>
                <c:pt idx="478">
                  <c:v>24.4</c:v>
                </c:pt>
                <c:pt idx="479">
                  <c:v>24.4037</c:v>
                </c:pt>
                <c:pt idx="480">
                  <c:v>24.4107</c:v>
                </c:pt>
                <c:pt idx="481">
                  <c:v>24.4</c:v>
                </c:pt>
                <c:pt idx="482">
                  <c:v>24.4037</c:v>
                </c:pt>
                <c:pt idx="483">
                  <c:v>24.4321</c:v>
                </c:pt>
                <c:pt idx="484">
                  <c:v>24.4714</c:v>
                </c:pt>
                <c:pt idx="485">
                  <c:v>24.4527</c:v>
                </c:pt>
                <c:pt idx="486">
                  <c:v>24.4929</c:v>
                </c:pt>
                <c:pt idx="487">
                  <c:v>24.4536</c:v>
                </c:pt>
                <c:pt idx="488">
                  <c:v>24.4</c:v>
                </c:pt>
                <c:pt idx="489">
                  <c:v>24.4</c:v>
                </c:pt>
                <c:pt idx="490">
                  <c:v>24.4</c:v>
                </c:pt>
                <c:pt idx="491">
                  <c:v>24.4</c:v>
                </c:pt>
                <c:pt idx="492">
                  <c:v>24.4</c:v>
                </c:pt>
                <c:pt idx="493">
                  <c:v>24.4</c:v>
                </c:pt>
                <c:pt idx="494">
                  <c:v>24.4</c:v>
                </c:pt>
                <c:pt idx="495">
                  <c:v>24.4</c:v>
                </c:pt>
                <c:pt idx="496">
                  <c:v>24.4</c:v>
                </c:pt>
                <c:pt idx="497">
                  <c:v>24.4</c:v>
                </c:pt>
                <c:pt idx="498">
                  <c:v>24.4</c:v>
                </c:pt>
                <c:pt idx="499">
                  <c:v>24.4</c:v>
                </c:pt>
                <c:pt idx="500">
                  <c:v>24.4</c:v>
                </c:pt>
                <c:pt idx="501">
                  <c:v>24.4</c:v>
                </c:pt>
                <c:pt idx="502">
                  <c:v>24.3857</c:v>
                </c:pt>
                <c:pt idx="503">
                  <c:v>24.3889</c:v>
                </c:pt>
                <c:pt idx="504">
                  <c:v>24.3536</c:v>
                </c:pt>
                <c:pt idx="505">
                  <c:v>24.3107</c:v>
                </c:pt>
                <c:pt idx="506">
                  <c:v>24.3815</c:v>
                </c:pt>
                <c:pt idx="507">
                  <c:v>24.3786</c:v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</c:numCache>
            </c:numRef>
          </c:yVal>
          <c:smooth val="0"/>
        </c:ser>
        <c:ser>
          <c:idx val="6"/>
          <c:order val="6"/>
          <c:tx>
            <c:strRef>
              <c:f>label 12</c:f>
              <c:strCache>
                <c:ptCount val="1"/>
                <c:pt idx="0">
                  <c:v>HP20x_2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13</c:f>
              <c:numCache>
                <c:formatCode>General</c:formatCode>
                <c:ptCount val="5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1</c:v>
                </c:pt>
                <c:pt idx="509">
                  <c:v>2</c:v>
                </c:pt>
                <c:pt idx="510">
                  <c:v>3</c:v>
                </c:pt>
                <c:pt idx="511">
                  <c:v>4</c:v>
                </c:pt>
                <c:pt idx="512">
                  <c:v>5</c:v>
                </c:pt>
                <c:pt idx="513">
                  <c:v>6</c:v>
                </c:pt>
                <c:pt idx="514">
                  <c:v>7</c:v>
                </c:pt>
                <c:pt idx="515">
                  <c:v>8</c:v>
                </c:pt>
                <c:pt idx="516">
                  <c:v>9</c:v>
                </c:pt>
                <c:pt idx="517">
                  <c:v>10</c:v>
                </c:pt>
                <c:pt idx="518">
                  <c:v>11</c:v>
                </c:pt>
                <c:pt idx="519">
                  <c:v>12</c:v>
                </c:pt>
                <c:pt idx="520">
                  <c:v>13</c:v>
                </c:pt>
                <c:pt idx="521">
                  <c:v>14</c:v>
                </c:pt>
                <c:pt idx="522">
                  <c:v>15</c:v>
                </c:pt>
                <c:pt idx="523">
                  <c:v>16</c:v>
                </c:pt>
                <c:pt idx="524">
                  <c:v>17</c:v>
                </c:pt>
                <c:pt idx="525">
                  <c:v>18</c:v>
                </c:pt>
                <c:pt idx="526">
                  <c:v>19</c:v>
                </c:pt>
                <c:pt idx="527">
                  <c:v>20</c:v>
                </c:pt>
                <c:pt idx="528">
                  <c:v>21</c:v>
                </c:pt>
                <c:pt idx="529">
                  <c:v>22</c:v>
                </c:pt>
                <c:pt idx="530">
                  <c:v>23</c:v>
                </c:pt>
                <c:pt idx="531">
                  <c:v>24</c:v>
                </c:pt>
                <c:pt idx="532">
                  <c:v>25</c:v>
                </c:pt>
                <c:pt idx="533">
                  <c:v>26</c:v>
                </c:pt>
                <c:pt idx="534">
                  <c:v>27</c:v>
                </c:pt>
              </c:numCache>
            </c:numRef>
          </c:xVal>
          <c:yVal>
            <c:numRef>
              <c:f>12</c:f>
              <c:numCache>
                <c:formatCode>General</c:formatCode>
                <c:ptCount val="535"/>
                <c:pt idx="0">
                  <c:v>25.4804</c:v>
                </c:pt>
                <c:pt idx="1">
                  <c:v>25.4825</c:v>
                </c:pt>
                <c:pt idx="2">
                  <c:v>25.4622</c:v>
                </c:pt>
                <c:pt idx="3">
                  <c:v>25.4061</c:v>
                </c:pt>
                <c:pt idx="4">
                  <c:v>25.3325</c:v>
                </c:pt>
                <c:pt idx="5">
                  <c:v>25.307</c:v>
                </c:pt>
                <c:pt idx="6">
                  <c:v>25.2696</c:v>
                </c:pt>
                <c:pt idx="7">
                  <c:v>25.2104</c:v>
                </c:pt>
                <c:pt idx="8">
                  <c:v>25.1715</c:v>
                </c:pt>
                <c:pt idx="9">
                  <c:v>25.1636</c:v>
                </c:pt>
                <c:pt idx="10">
                  <c:v>25.1271</c:v>
                </c:pt>
                <c:pt idx="11">
                  <c:v>25.107</c:v>
                </c:pt>
                <c:pt idx="12">
                  <c:v>25.0779</c:v>
                </c:pt>
                <c:pt idx="13">
                  <c:v>25.0457</c:v>
                </c:pt>
                <c:pt idx="14">
                  <c:v/>
                </c:pt>
                <c:pt idx="15">
                  <c:v>25.0169</c:v>
                </c:pt>
                <c:pt idx="16">
                  <c:v>24.9621</c:v>
                </c:pt>
                <c:pt idx="17">
                  <c:v>24.9286</c:v>
                </c:pt>
                <c:pt idx="18">
                  <c:v>24.9111</c:v>
                </c:pt>
                <c:pt idx="19">
                  <c:v>24.9118</c:v>
                </c:pt>
                <c:pt idx="20">
                  <c:v>24.9079</c:v>
                </c:pt>
                <c:pt idx="21">
                  <c:v>24.9941</c:v>
                </c:pt>
                <c:pt idx="22">
                  <c:v>24.9789</c:v>
                </c:pt>
                <c:pt idx="23">
                  <c:v>24.9782</c:v>
                </c:pt>
                <c:pt idx="24">
                  <c:v>24.9574</c:v>
                </c:pt>
                <c:pt idx="25">
                  <c:v>24.9775</c:v>
                </c:pt>
                <c:pt idx="26">
                  <c:v>24.9729</c:v>
                </c:pt>
                <c:pt idx="27">
                  <c:v/>
                </c:pt>
                <c:pt idx="28">
                  <c:v>24.9333</c:v>
                </c:pt>
                <c:pt idx="29">
                  <c:v>24.8671</c:v>
                </c:pt>
                <c:pt idx="30">
                  <c:v>24.8686</c:v>
                </c:pt>
                <c:pt idx="31">
                  <c:v>24.8089</c:v>
                </c:pt>
                <c:pt idx="32">
                  <c:v>24.7629</c:v>
                </c:pt>
                <c:pt idx="33">
                  <c:v>24.7636</c:v>
                </c:pt>
                <c:pt idx="34">
                  <c:v>24.7837</c:v>
                </c:pt>
                <c:pt idx="35">
                  <c:v>24.7539</c:v>
                </c:pt>
                <c:pt idx="36">
                  <c:v>24.7686</c:v>
                </c:pt>
                <c:pt idx="37">
                  <c:v>24.7548</c:v>
                </c:pt>
                <c:pt idx="38">
                  <c:v>24.7289</c:v>
                </c:pt>
                <c:pt idx="39">
                  <c:v>24.7382</c:v>
                </c:pt>
                <c:pt idx="40">
                  <c:v/>
                </c:pt>
                <c:pt idx="41">
                  <c:v>24.7173</c:v>
                </c:pt>
                <c:pt idx="42">
                  <c:v>24.685</c:v>
                </c:pt>
                <c:pt idx="43">
                  <c:v>24.7175</c:v>
                </c:pt>
                <c:pt idx="44">
                  <c:v>24.7089</c:v>
                </c:pt>
                <c:pt idx="45">
                  <c:v>24.7139</c:v>
                </c:pt>
                <c:pt idx="46">
                  <c:v>24.7364</c:v>
                </c:pt>
                <c:pt idx="47">
                  <c:v>24.737</c:v>
                </c:pt>
                <c:pt idx="48">
                  <c:v>24.7307</c:v>
                </c:pt>
                <c:pt idx="49">
                  <c:v>24.7432</c:v>
                </c:pt>
                <c:pt idx="50">
                  <c:v>24.7041</c:v>
                </c:pt>
                <c:pt idx="51">
                  <c:v>24.6829</c:v>
                </c:pt>
                <c:pt idx="52">
                  <c:v>24.6689</c:v>
                </c:pt>
                <c:pt idx="53">
                  <c:v>24.66</c:v>
                </c:pt>
                <c:pt idx="54">
                  <c:v>24.6486</c:v>
                </c:pt>
                <c:pt idx="55">
                  <c:v>24.6296</c:v>
                </c:pt>
                <c:pt idx="56">
                  <c:v>24.6411</c:v>
                </c:pt>
                <c:pt idx="57">
                  <c:v>24.6489</c:v>
                </c:pt>
                <c:pt idx="58">
                  <c:v>24.625</c:v>
                </c:pt>
                <c:pt idx="59">
                  <c:v>24.6178</c:v>
                </c:pt>
                <c:pt idx="60">
                  <c:v>24.6304</c:v>
                </c:pt>
                <c:pt idx="61">
                  <c:v>24.6654</c:v>
                </c:pt>
                <c:pt idx="62">
                  <c:v>24.6581</c:v>
                </c:pt>
                <c:pt idx="63">
                  <c:v>24.6521</c:v>
                </c:pt>
                <c:pt idx="64">
                  <c:v>24.6289</c:v>
                </c:pt>
                <c:pt idx="65">
                  <c:v/>
                </c:pt>
                <c:pt idx="66">
                  <c:v>24.5845</c:v>
                </c:pt>
                <c:pt idx="67">
                  <c:v>24.5629</c:v>
                </c:pt>
                <c:pt idx="68">
                  <c:v>24.5254</c:v>
                </c:pt>
                <c:pt idx="69">
                  <c:v>24.513</c:v>
                </c:pt>
                <c:pt idx="70">
                  <c:v>24.5336</c:v>
                </c:pt>
                <c:pt idx="71">
                  <c:v>24.6079</c:v>
                </c:pt>
                <c:pt idx="72">
                  <c:v>24.5863</c:v>
                </c:pt>
                <c:pt idx="73">
                  <c:v>24.5489</c:v>
                </c:pt>
                <c:pt idx="74">
                  <c:v>24.5886</c:v>
                </c:pt>
                <c:pt idx="75">
                  <c:v>24.6174</c:v>
                </c:pt>
                <c:pt idx="76">
                  <c:v>24.6211</c:v>
                </c:pt>
                <c:pt idx="77">
                  <c:v>24.6254</c:v>
                </c:pt>
                <c:pt idx="78">
                  <c:v/>
                </c:pt>
                <c:pt idx="79">
                  <c:v>24.634</c:v>
                </c:pt>
                <c:pt idx="80">
                  <c:v>24.6675</c:v>
                </c:pt>
                <c:pt idx="81">
                  <c:v>24.6671</c:v>
                </c:pt>
                <c:pt idx="82">
                  <c:v>24.7085</c:v>
                </c:pt>
                <c:pt idx="83">
                  <c:v>24.7521</c:v>
                </c:pt>
                <c:pt idx="84">
                  <c:v>24.76</c:v>
                </c:pt>
                <c:pt idx="85">
                  <c:v>24.7696</c:v>
                </c:pt>
                <c:pt idx="86">
                  <c:v>24.8232</c:v>
                </c:pt>
                <c:pt idx="87">
                  <c:v>24.8264</c:v>
                </c:pt>
                <c:pt idx="88">
                  <c:v>24.7926</c:v>
                </c:pt>
                <c:pt idx="89">
                  <c:v>24.8068</c:v>
                </c:pt>
                <c:pt idx="90">
                  <c:v>24.82</c:v>
                </c:pt>
                <c:pt idx="91">
                  <c:v>24.8444</c:v>
                </c:pt>
                <c:pt idx="92">
                  <c:v>24.8839</c:v>
                </c:pt>
                <c:pt idx="93">
                  <c:v>24.9132</c:v>
                </c:pt>
                <c:pt idx="94">
                  <c:v/>
                </c:pt>
                <c:pt idx="95">
                  <c:v>24.9596</c:v>
                </c:pt>
                <c:pt idx="96">
                  <c:v>24.9743</c:v>
                </c:pt>
                <c:pt idx="97">
                  <c:v>24.9996</c:v>
                </c:pt>
                <c:pt idx="98">
                  <c:v>25.0189</c:v>
                </c:pt>
                <c:pt idx="99">
                  <c:v>25.0493</c:v>
                </c:pt>
                <c:pt idx="100">
                  <c:v>25.0643</c:v>
                </c:pt>
                <c:pt idx="101">
                  <c:v>25.0889</c:v>
                </c:pt>
                <c:pt idx="102">
                  <c:v>25.125</c:v>
                </c:pt>
                <c:pt idx="103">
                  <c:v>25.1486</c:v>
                </c:pt>
                <c:pt idx="104">
                  <c:v>25.1641</c:v>
                </c:pt>
                <c:pt idx="105">
                  <c:v>25.1896</c:v>
                </c:pt>
                <c:pt idx="106">
                  <c:v>25.2046</c:v>
                </c:pt>
                <c:pt idx="107">
                  <c:v>25.2367</c:v>
                </c:pt>
                <c:pt idx="108">
                  <c:v>25.26</c:v>
                </c:pt>
                <c:pt idx="109">
                  <c:v>25.2736</c:v>
                </c:pt>
                <c:pt idx="110">
                  <c:v/>
                </c:pt>
                <c:pt idx="111">
                  <c:v>25.3051</c:v>
                </c:pt>
                <c:pt idx="112">
                  <c:v>25.305</c:v>
                </c:pt>
                <c:pt idx="113">
                  <c:v>25.3132</c:v>
                </c:pt>
                <c:pt idx="114">
                  <c:v>25.2907</c:v>
                </c:pt>
                <c:pt idx="115">
                  <c:v>25.2975</c:v>
                </c:pt>
                <c:pt idx="116">
                  <c:v>25.2686</c:v>
                </c:pt>
                <c:pt idx="117">
                  <c:v/>
                </c:pt>
                <c:pt idx="118">
                  <c:v>25.2007</c:v>
                </c:pt>
                <c:pt idx="119">
                  <c:v>25.1736</c:v>
                </c:pt>
                <c:pt idx="120">
                  <c:v>25.1493</c:v>
                </c:pt>
                <c:pt idx="121">
                  <c:v>25.1078</c:v>
                </c:pt>
                <c:pt idx="122">
                  <c:v>25.1207</c:v>
                </c:pt>
                <c:pt idx="123">
                  <c:v>25.1118</c:v>
                </c:pt>
                <c:pt idx="124">
                  <c:v>25.0807</c:v>
                </c:pt>
                <c:pt idx="125">
                  <c:v>25.06</c:v>
                </c:pt>
                <c:pt idx="126">
                  <c:v>25.0532</c:v>
                </c:pt>
                <c:pt idx="127">
                  <c:v>25.017</c:v>
                </c:pt>
                <c:pt idx="128">
                  <c:v>24.9654</c:v>
                </c:pt>
                <c:pt idx="129">
                  <c:v>24.9661</c:v>
                </c:pt>
                <c:pt idx="130">
                  <c:v/>
                </c:pt>
                <c:pt idx="131">
                  <c:v>24.9069</c:v>
                </c:pt>
                <c:pt idx="132">
                  <c:v>24.87</c:v>
                </c:pt>
                <c:pt idx="133">
                  <c:v>24.8839</c:v>
                </c:pt>
                <c:pt idx="134">
                  <c:v>24.8911</c:v>
                </c:pt>
                <c:pt idx="135">
                  <c:v>24.8843</c:v>
                </c:pt>
                <c:pt idx="136">
                  <c:v>24.8836</c:v>
                </c:pt>
                <c:pt idx="137">
                  <c:v>24.8637</c:v>
                </c:pt>
                <c:pt idx="138">
                  <c:v>24.8568</c:v>
                </c:pt>
                <c:pt idx="139">
                  <c:v>24.8436</c:v>
                </c:pt>
                <c:pt idx="140">
                  <c:v>24.827</c:v>
                </c:pt>
                <c:pt idx="141">
                  <c:v>24.8304</c:v>
                </c:pt>
                <c:pt idx="142">
                  <c:v>24.7818</c:v>
                </c:pt>
                <c:pt idx="143">
                  <c:v/>
                </c:pt>
                <c:pt idx="144">
                  <c:v>24.7613</c:v>
                </c:pt>
                <c:pt idx="145">
                  <c:v>24.7479</c:v>
                </c:pt>
                <c:pt idx="146">
                  <c:v>24.7104</c:v>
                </c:pt>
                <c:pt idx="147">
                  <c:v>24.6618</c:v>
                </c:pt>
                <c:pt idx="148">
                  <c:v>24.6775</c:v>
                </c:pt>
                <c:pt idx="149">
                  <c:v>24.6615</c:v>
                </c:pt>
                <c:pt idx="150">
                  <c:v>24.6475</c:v>
                </c:pt>
                <c:pt idx="151">
                  <c:v/>
                </c:pt>
                <c:pt idx="152">
                  <c:v>24.6666</c:v>
                </c:pt>
                <c:pt idx="153">
                  <c:v>24.6432</c:v>
                </c:pt>
                <c:pt idx="154">
                  <c:v/>
                </c:pt>
                <c:pt idx="155">
                  <c:v>24.6276</c:v>
                </c:pt>
                <c:pt idx="156">
                  <c:v>24.6354</c:v>
                </c:pt>
                <c:pt idx="157">
                  <c:v/>
                </c:pt>
                <c:pt idx="158">
                  <c:v>24.5816</c:v>
                </c:pt>
                <c:pt idx="159">
                  <c:v>24.5775</c:v>
                </c:pt>
                <c:pt idx="160">
                  <c:v>24.5729</c:v>
                </c:pt>
                <c:pt idx="161">
                  <c:v>24.5504</c:v>
                </c:pt>
                <c:pt idx="162">
                  <c:v>24.5489</c:v>
                </c:pt>
                <c:pt idx="163">
                  <c:v>24.5375</c:v>
                </c:pt>
                <c:pt idx="164">
                  <c:v>24.5319</c:v>
                </c:pt>
                <c:pt idx="165">
                  <c:v>24.5239</c:v>
                </c:pt>
                <c:pt idx="166">
                  <c:v>24.5325</c:v>
                </c:pt>
                <c:pt idx="167">
                  <c:v>24.5407</c:v>
                </c:pt>
                <c:pt idx="168">
                  <c:v>24.5543</c:v>
                </c:pt>
                <c:pt idx="169">
                  <c:v>24.5671</c:v>
                </c:pt>
                <c:pt idx="170">
                  <c:v/>
                </c:pt>
                <c:pt idx="171">
                  <c:v>24.5582</c:v>
                </c:pt>
                <c:pt idx="172">
                  <c:v>24.5354</c:v>
                </c:pt>
                <c:pt idx="173">
                  <c:v>24.5261</c:v>
                </c:pt>
                <c:pt idx="174">
                  <c:v>24.5056</c:v>
                </c:pt>
                <c:pt idx="175">
                  <c:v>24.4904</c:v>
                </c:pt>
                <c:pt idx="176">
                  <c:v>24.4832</c:v>
                </c:pt>
                <c:pt idx="177">
                  <c:v>24.4933</c:v>
                </c:pt>
                <c:pt idx="178">
                  <c:v>24.5129</c:v>
                </c:pt>
                <c:pt idx="179">
                  <c:v>24.5029</c:v>
                </c:pt>
                <c:pt idx="180">
                  <c:v>24.4922</c:v>
                </c:pt>
                <c:pt idx="181">
                  <c:v>24.4914</c:v>
                </c:pt>
                <c:pt idx="182">
                  <c:v>24.5046</c:v>
                </c:pt>
                <c:pt idx="183">
                  <c:v/>
                </c:pt>
                <c:pt idx="184">
                  <c:v>24.5064</c:v>
                </c:pt>
                <c:pt idx="185">
                  <c:v>24.5368</c:v>
                </c:pt>
                <c:pt idx="186">
                  <c:v>24.5239</c:v>
                </c:pt>
                <c:pt idx="187">
                  <c:v>24.4933</c:v>
                </c:pt>
                <c:pt idx="188">
                  <c:v>24.475</c:v>
                </c:pt>
                <c:pt idx="189">
                  <c:v>24.4675</c:v>
                </c:pt>
                <c:pt idx="190">
                  <c:v>24.5011</c:v>
                </c:pt>
                <c:pt idx="191">
                  <c:v>24.4993</c:v>
                </c:pt>
                <c:pt idx="192">
                  <c:v>24.4718</c:v>
                </c:pt>
                <c:pt idx="193">
                  <c:v>24.4889</c:v>
                </c:pt>
                <c:pt idx="194">
                  <c:v>24.4693</c:v>
                </c:pt>
                <c:pt idx="195">
                  <c:v>24.4471</c:v>
                </c:pt>
                <c:pt idx="196">
                  <c:v>24.4487</c:v>
                </c:pt>
                <c:pt idx="197">
                  <c:v>24.4329</c:v>
                </c:pt>
                <c:pt idx="198">
                  <c:v>24.4314</c:v>
                </c:pt>
                <c:pt idx="199">
                  <c:v>24.4319</c:v>
                </c:pt>
                <c:pt idx="200">
                  <c:v>24.4504</c:v>
                </c:pt>
                <c:pt idx="201">
                  <c:v>24.4686</c:v>
                </c:pt>
                <c:pt idx="202">
                  <c:v>24.4296</c:v>
                </c:pt>
                <c:pt idx="203">
                  <c:v>24.4379</c:v>
                </c:pt>
                <c:pt idx="204">
                  <c:v>24.4521</c:v>
                </c:pt>
                <c:pt idx="205">
                  <c:v>24.4393</c:v>
                </c:pt>
                <c:pt idx="206">
                  <c:v>24.4304</c:v>
                </c:pt>
                <c:pt idx="207">
                  <c:v>24.4107</c:v>
                </c:pt>
                <c:pt idx="208">
                  <c:v>24.4181</c:v>
                </c:pt>
                <c:pt idx="209">
                  <c:v>24.4239</c:v>
                </c:pt>
                <c:pt idx="210">
                  <c:v>24.4379</c:v>
                </c:pt>
                <c:pt idx="211">
                  <c:v>24.4591</c:v>
                </c:pt>
                <c:pt idx="212">
                  <c:v>24.4761</c:v>
                </c:pt>
                <c:pt idx="213">
                  <c:v>24.4571</c:v>
                </c:pt>
                <c:pt idx="214">
                  <c:v>24.467</c:v>
                </c:pt>
                <c:pt idx="215">
                  <c:v>24.4518</c:v>
                </c:pt>
                <c:pt idx="216">
                  <c:v>24.4482</c:v>
                </c:pt>
                <c:pt idx="217">
                  <c:v>24.4552</c:v>
                </c:pt>
                <c:pt idx="218">
                  <c:v>24.4654</c:v>
                </c:pt>
                <c:pt idx="219">
                  <c:v>24.45</c:v>
                </c:pt>
                <c:pt idx="220">
                  <c:v>24.48</c:v>
                </c:pt>
                <c:pt idx="221">
                  <c:v>24.4596</c:v>
                </c:pt>
                <c:pt idx="222">
                  <c:v>24.4536</c:v>
                </c:pt>
                <c:pt idx="223">
                  <c:v>24.486</c:v>
                </c:pt>
                <c:pt idx="224">
                  <c:v>24.4761</c:v>
                </c:pt>
                <c:pt idx="225">
                  <c:v>24.4579</c:v>
                </c:pt>
                <c:pt idx="226">
                  <c:v>24.4204</c:v>
                </c:pt>
                <c:pt idx="227">
                  <c:v>24.4168</c:v>
                </c:pt>
                <c:pt idx="228">
                  <c:v>24.4068</c:v>
                </c:pt>
                <c:pt idx="229">
                  <c:v>24.383</c:v>
                </c:pt>
                <c:pt idx="230">
                  <c:v>24.3914</c:v>
                </c:pt>
                <c:pt idx="231">
                  <c:v>24.3918</c:v>
                </c:pt>
                <c:pt idx="232">
                  <c:v>24.3563</c:v>
                </c:pt>
                <c:pt idx="233">
                  <c:v>24.3646</c:v>
                </c:pt>
                <c:pt idx="234">
                  <c:v>24.4039</c:v>
                </c:pt>
                <c:pt idx="235">
                  <c:v>24.428</c:v>
                </c:pt>
                <c:pt idx="236">
                  <c:v>24.4225</c:v>
                </c:pt>
                <c:pt idx="237">
                  <c:v>24.3921</c:v>
                </c:pt>
                <c:pt idx="238">
                  <c:v>24.3726</c:v>
                </c:pt>
                <c:pt idx="239">
                  <c:v>24.3846</c:v>
                </c:pt>
                <c:pt idx="240">
                  <c:v>24.395</c:v>
                </c:pt>
                <c:pt idx="241">
                  <c:v>24.3867</c:v>
                </c:pt>
                <c:pt idx="242">
                  <c:v>24.3696</c:v>
                </c:pt>
                <c:pt idx="243">
                  <c:v>24.3586</c:v>
                </c:pt>
                <c:pt idx="244">
                  <c:v>24.3656</c:v>
                </c:pt>
                <c:pt idx="245">
                  <c:v>24.38</c:v>
                </c:pt>
                <c:pt idx="246">
                  <c:v>24.3964</c:v>
                </c:pt>
                <c:pt idx="247">
                  <c:v>24.4138</c:v>
                </c:pt>
                <c:pt idx="248">
                  <c:v>24.4357</c:v>
                </c:pt>
                <c:pt idx="249">
                  <c:v>24.4221</c:v>
                </c:pt>
                <c:pt idx="250">
                  <c:v>24.3956</c:v>
                </c:pt>
                <c:pt idx="251">
                  <c:v>24.4096</c:v>
                </c:pt>
                <c:pt idx="252">
                  <c:v>24.4039</c:v>
                </c:pt>
                <c:pt idx="253">
                  <c:v>24.4119</c:v>
                </c:pt>
                <c:pt idx="254">
                  <c:v>24.3754</c:v>
                </c:pt>
                <c:pt idx="255">
                  <c:v>24.3921</c:v>
                </c:pt>
                <c:pt idx="256">
                  <c:v>24.3707</c:v>
                </c:pt>
                <c:pt idx="257">
                  <c:v>24.3489</c:v>
                </c:pt>
                <c:pt idx="258">
                  <c:v>24.3243</c:v>
                </c:pt>
                <c:pt idx="259">
                  <c:v>24.372</c:v>
                </c:pt>
                <c:pt idx="260">
                  <c:v>24.3814</c:v>
                </c:pt>
                <c:pt idx="261">
                  <c:v>24.3925</c:v>
                </c:pt>
                <c:pt idx="262">
                  <c:v>24.3996</c:v>
                </c:pt>
                <c:pt idx="263">
                  <c:v>24.4211</c:v>
                </c:pt>
                <c:pt idx="264">
                  <c:v>24.3854</c:v>
                </c:pt>
                <c:pt idx="265">
                  <c:v>24.3556</c:v>
                </c:pt>
                <c:pt idx="266">
                  <c:v>24.3021</c:v>
                </c:pt>
                <c:pt idx="267">
                  <c:v>24.2896</c:v>
                </c:pt>
                <c:pt idx="268">
                  <c:v>24.3144</c:v>
                </c:pt>
                <c:pt idx="269">
                  <c:v>24.3157</c:v>
                </c:pt>
                <c:pt idx="270">
                  <c:v>24.3586</c:v>
                </c:pt>
                <c:pt idx="271">
                  <c:v>24.3527</c:v>
                </c:pt>
                <c:pt idx="272">
                  <c:v>24.3361</c:v>
                </c:pt>
                <c:pt idx="273">
                  <c:v>24.3139</c:v>
                </c:pt>
                <c:pt idx="274">
                  <c:v>24.3441</c:v>
                </c:pt>
                <c:pt idx="275">
                  <c:v>24.3329</c:v>
                </c:pt>
                <c:pt idx="276">
                  <c:v>24.3246</c:v>
                </c:pt>
                <c:pt idx="277">
                  <c:v>24.3148</c:v>
                </c:pt>
                <c:pt idx="278">
                  <c:v>24.3189</c:v>
                </c:pt>
                <c:pt idx="279">
                  <c:v>24.305</c:v>
                </c:pt>
                <c:pt idx="280">
                  <c:v>24.2978</c:v>
                </c:pt>
                <c:pt idx="281">
                  <c:v>24.3036</c:v>
                </c:pt>
                <c:pt idx="282">
                  <c:v>24.3179</c:v>
                </c:pt>
                <c:pt idx="283">
                  <c:v>24.2931</c:v>
                </c:pt>
                <c:pt idx="284">
                  <c:v>24.2993</c:v>
                </c:pt>
                <c:pt idx="285">
                  <c:v>24.3054</c:v>
                </c:pt>
                <c:pt idx="286">
                  <c:v>24.2937</c:v>
                </c:pt>
                <c:pt idx="287">
                  <c:v>24.2886</c:v>
                </c:pt>
                <c:pt idx="288">
                  <c:v>24.2889</c:v>
                </c:pt>
                <c:pt idx="289">
                  <c:v>24.2907</c:v>
                </c:pt>
                <c:pt idx="290">
                  <c:v>24.2629</c:v>
                </c:pt>
                <c:pt idx="291">
                  <c:v>24.2896</c:v>
                </c:pt>
                <c:pt idx="292">
                  <c:v>24.2826</c:v>
                </c:pt>
                <c:pt idx="293">
                  <c:v>24.3011</c:v>
                </c:pt>
                <c:pt idx="294">
                  <c:v>24.2989</c:v>
                </c:pt>
                <c:pt idx="295">
                  <c:v>24.2633</c:v>
                </c:pt>
                <c:pt idx="296">
                  <c:v>24.2625</c:v>
                </c:pt>
                <c:pt idx="297">
                  <c:v>24.2668</c:v>
                </c:pt>
                <c:pt idx="298">
                  <c:v>24.2659</c:v>
                </c:pt>
                <c:pt idx="299">
                  <c:v>24.2857</c:v>
                </c:pt>
                <c:pt idx="300">
                  <c:v>24.3211</c:v>
                </c:pt>
                <c:pt idx="301">
                  <c:v>24.3504</c:v>
                </c:pt>
                <c:pt idx="302">
                  <c:v>24.3354</c:v>
                </c:pt>
                <c:pt idx="303">
                  <c:v>24.3361</c:v>
                </c:pt>
                <c:pt idx="304">
                  <c:v>24.2856</c:v>
                </c:pt>
                <c:pt idx="305">
                  <c:v>24.2657</c:v>
                </c:pt>
                <c:pt idx="306">
                  <c:v>24.2557</c:v>
                </c:pt>
                <c:pt idx="307">
                  <c:v>24.2718</c:v>
                </c:pt>
                <c:pt idx="308">
                  <c:v>24.2707</c:v>
                </c:pt>
                <c:pt idx="309">
                  <c:v>24.2771</c:v>
                </c:pt>
                <c:pt idx="310">
                  <c:v>24.2922</c:v>
                </c:pt>
                <c:pt idx="311">
                  <c:v>24.2768</c:v>
                </c:pt>
                <c:pt idx="312">
                  <c:v>24.2814</c:v>
                </c:pt>
                <c:pt idx="313">
                  <c:v>24.2833</c:v>
                </c:pt>
                <c:pt idx="314">
                  <c:v>24.3036</c:v>
                </c:pt>
                <c:pt idx="315">
                  <c:v>24.3054</c:v>
                </c:pt>
                <c:pt idx="316">
                  <c:v>24.2978</c:v>
                </c:pt>
                <c:pt idx="317">
                  <c:v>24.2768</c:v>
                </c:pt>
                <c:pt idx="318">
                  <c:v>24.2754</c:v>
                </c:pt>
                <c:pt idx="319">
                  <c:v>24.2436</c:v>
                </c:pt>
                <c:pt idx="320">
                  <c:v>24.2643</c:v>
                </c:pt>
                <c:pt idx="321">
                  <c:v>24.3179</c:v>
                </c:pt>
                <c:pt idx="322">
                  <c:v>24.2889</c:v>
                </c:pt>
                <c:pt idx="323">
                  <c:v>24.29</c:v>
                </c:pt>
                <c:pt idx="324">
                  <c:v>24.2925</c:v>
                </c:pt>
                <c:pt idx="325">
                  <c:v>24.2863</c:v>
                </c:pt>
                <c:pt idx="326">
                  <c:v>24.28</c:v>
                </c:pt>
                <c:pt idx="327">
                  <c:v>24.2504</c:v>
                </c:pt>
                <c:pt idx="328">
                  <c:v>24.2355</c:v>
                </c:pt>
                <c:pt idx="329">
                  <c:v>24.2329</c:v>
                </c:pt>
                <c:pt idx="330">
                  <c:v>24.2814</c:v>
                </c:pt>
                <c:pt idx="331">
                  <c:v>24.2511</c:v>
                </c:pt>
                <c:pt idx="332">
                  <c:v>24.2346</c:v>
                </c:pt>
                <c:pt idx="333">
                  <c:v>24.2375</c:v>
                </c:pt>
                <c:pt idx="334">
                  <c:v>24.2089</c:v>
                </c:pt>
                <c:pt idx="335">
                  <c:v>24.23</c:v>
                </c:pt>
                <c:pt idx="336">
                  <c:v>24.245</c:v>
                </c:pt>
                <c:pt idx="337">
                  <c:v>24.2596</c:v>
                </c:pt>
                <c:pt idx="338">
                  <c:v>24.2586</c:v>
                </c:pt>
                <c:pt idx="339">
                  <c:v>24.2461</c:v>
                </c:pt>
                <c:pt idx="340">
                  <c:v>24.2411</c:v>
                </c:pt>
                <c:pt idx="341">
                  <c:v>24.2564</c:v>
                </c:pt>
                <c:pt idx="342">
                  <c:v>24.265</c:v>
                </c:pt>
                <c:pt idx="343">
                  <c:v>24.2715</c:v>
                </c:pt>
                <c:pt idx="344">
                  <c:v>24.2543</c:v>
                </c:pt>
                <c:pt idx="345">
                  <c:v>24.2211</c:v>
                </c:pt>
                <c:pt idx="346">
                  <c:v>24.1978</c:v>
                </c:pt>
                <c:pt idx="347">
                  <c:v>24.225</c:v>
                </c:pt>
                <c:pt idx="348">
                  <c:v>24.2221</c:v>
                </c:pt>
                <c:pt idx="349">
                  <c:v>24.2159</c:v>
                </c:pt>
                <c:pt idx="350">
                  <c:v>24.1989</c:v>
                </c:pt>
                <c:pt idx="351">
                  <c:v>24.2025</c:v>
                </c:pt>
                <c:pt idx="352">
                  <c:v>24.2222</c:v>
                </c:pt>
                <c:pt idx="353">
                  <c:v>24.2146</c:v>
                </c:pt>
                <c:pt idx="354">
                  <c:v>24.2207</c:v>
                </c:pt>
                <c:pt idx="355">
                  <c:v>24.1907</c:v>
                </c:pt>
                <c:pt idx="356">
                  <c:v>24.2093</c:v>
                </c:pt>
                <c:pt idx="357">
                  <c:v>24.2171</c:v>
                </c:pt>
                <c:pt idx="358">
                  <c:v>24.2211</c:v>
                </c:pt>
                <c:pt idx="359">
                  <c:v>24.2511</c:v>
                </c:pt>
                <c:pt idx="360">
                  <c:v>24.2368</c:v>
                </c:pt>
                <c:pt idx="361">
                  <c:v>24.2218</c:v>
                </c:pt>
                <c:pt idx="362">
                  <c:v>24.2257</c:v>
                </c:pt>
                <c:pt idx="363">
                  <c:v>24.2396</c:v>
                </c:pt>
                <c:pt idx="364">
                  <c:v>24.2496</c:v>
                </c:pt>
                <c:pt idx="365">
                  <c:v>24.2439</c:v>
                </c:pt>
                <c:pt idx="366">
                  <c:v>24.2307</c:v>
                </c:pt>
                <c:pt idx="367">
                  <c:v>24.2293</c:v>
                </c:pt>
                <c:pt idx="368">
                  <c:v>24.2207</c:v>
                </c:pt>
                <c:pt idx="369">
                  <c:v>24.2343</c:v>
                </c:pt>
                <c:pt idx="370">
                  <c:v>24.2237</c:v>
                </c:pt>
                <c:pt idx="371">
                  <c:v>24.1689</c:v>
                </c:pt>
                <c:pt idx="372">
                  <c:v>24.1604</c:v>
                </c:pt>
                <c:pt idx="373">
                  <c:v>24.1681</c:v>
                </c:pt>
                <c:pt idx="374">
                  <c:v>24.17</c:v>
                </c:pt>
                <c:pt idx="375">
                  <c:v>24.1721</c:v>
                </c:pt>
                <c:pt idx="376">
                  <c:v>24.1741</c:v>
                </c:pt>
                <c:pt idx="377">
                  <c:v>24.1911</c:v>
                </c:pt>
                <c:pt idx="378">
                  <c:v>24.1707</c:v>
                </c:pt>
                <c:pt idx="379">
                  <c:v>24.1715</c:v>
                </c:pt>
                <c:pt idx="380">
                  <c:v>24.1493</c:v>
                </c:pt>
                <c:pt idx="381">
                  <c:v>24.1657</c:v>
                </c:pt>
                <c:pt idx="382">
                  <c:v>24.2048</c:v>
                </c:pt>
                <c:pt idx="383">
                  <c:v>24.2182</c:v>
                </c:pt>
                <c:pt idx="384">
                  <c:v>24.1971</c:v>
                </c:pt>
                <c:pt idx="385">
                  <c:v>24.1985</c:v>
                </c:pt>
                <c:pt idx="386">
                  <c:v>24.1993</c:v>
                </c:pt>
                <c:pt idx="387">
                  <c:v>24.2018</c:v>
                </c:pt>
                <c:pt idx="388">
                  <c:v>24.1919</c:v>
                </c:pt>
                <c:pt idx="389">
                  <c:v>24.1868</c:v>
                </c:pt>
                <c:pt idx="390">
                  <c:v>24.1775</c:v>
                </c:pt>
                <c:pt idx="391">
                  <c:v>24.1675</c:v>
                </c:pt>
                <c:pt idx="392">
                  <c:v>24.21</c:v>
                </c:pt>
                <c:pt idx="393">
                  <c:v>24.2157</c:v>
                </c:pt>
                <c:pt idx="394">
                  <c:v>24.2193</c:v>
                </c:pt>
                <c:pt idx="395">
                  <c:v>24.2175</c:v>
                </c:pt>
                <c:pt idx="396">
                  <c:v>24.1868</c:v>
                </c:pt>
                <c:pt idx="397">
                  <c:v>24.1844</c:v>
                </c:pt>
                <c:pt idx="398">
                  <c:v>24.2111</c:v>
                </c:pt>
                <c:pt idx="399">
                  <c:v>24.2111</c:v>
                </c:pt>
                <c:pt idx="400">
                  <c:v>24.2296</c:v>
                </c:pt>
                <c:pt idx="401">
                  <c:v>24.23</c:v>
                </c:pt>
                <c:pt idx="402">
                  <c:v>24.2479</c:v>
                </c:pt>
                <c:pt idx="403">
                  <c:v>24.1948</c:v>
                </c:pt>
                <c:pt idx="404">
                  <c:v>24.1632</c:v>
                </c:pt>
                <c:pt idx="405">
                  <c:v>24.17</c:v>
                </c:pt>
                <c:pt idx="406">
                  <c:v>24.17</c:v>
                </c:pt>
                <c:pt idx="407">
                  <c:v>24.1871</c:v>
                </c:pt>
                <c:pt idx="408">
                  <c:v>24.1589</c:v>
                </c:pt>
                <c:pt idx="409">
                  <c:v>24.1533</c:v>
                </c:pt>
                <c:pt idx="410">
                  <c:v>24.165</c:v>
                </c:pt>
                <c:pt idx="411">
                  <c:v>24.1707</c:v>
                </c:pt>
                <c:pt idx="412">
                  <c:v>24.1849</c:v>
                </c:pt>
                <c:pt idx="413">
                  <c:v>24.1893</c:v>
                </c:pt>
                <c:pt idx="414">
                  <c:v>24.2004</c:v>
                </c:pt>
                <c:pt idx="415">
                  <c:v>24.2285</c:v>
                </c:pt>
                <c:pt idx="416">
                  <c:v>24.2425</c:v>
                </c:pt>
                <c:pt idx="417">
                  <c:v>24.2221</c:v>
                </c:pt>
                <c:pt idx="418">
                  <c:v>24.2063</c:v>
                </c:pt>
                <c:pt idx="419">
                  <c:v>24.1929</c:v>
                </c:pt>
                <c:pt idx="420">
                  <c:v>24.1818</c:v>
                </c:pt>
                <c:pt idx="421">
                  <c:v>24.1593</c:v>
                </c:pt>
                <c:pt idx="422">
                  <c:v>24.1639</c:v>
                </c:pt>
                <c:pt idx="423">
                  <c:v>24.1193</c:v>
                </c:pt>
                <c:pt idx="424">
                  <c:v>24.1222</c:v>
                </c:pt>
                <c:pt idx="425">
                  <c:v>24.1182</c:v>
                </c:pt>
                <c:pt idx="426">
                  <c:v>24.1329</c:v>
                </c:pt>
                <c:pt idx="427">
                  <c:v>24.1363</c:v>
                </c:pt>
                <c:pt idx="428">
                  <c:v>24.16</c:v>
                </c:pt>
                <c:pt idx="429">
                  <c:v>24.1361</c:v>
                </c:pt>
                <c:pt idx="430">
                  <c:v>24.143</c:v>
                </c:pt>
                <c:pt idx="431">
                  <c:v>24.1486</c:v>
                </c:pt>
                <c:pt idx="432">
                  <c:v>24.1264</c:v>
                </c:pt>
                <c:pt idx="433">
                  <c:v>24.1115</c:v>
                </c:pt>
                <c:pt idx="434">
                  <c:v>24.0982</c:v>
                </c:pt>
                <c:pt idx="435">
                  <c:v>24.1032</c:v>
                </c:pt>
                <c:pt idx="436">
                  <c:v>24.1195</c:v>
                </c:pt>
                <c:pt idx="437">
                  <c:v>24.1418</c:v>
                </c:pt>
                <c:pt idx="438">
                  <c:v>24.1418</c:v>
                </c:pt>
                <c:pt idx="439">
                  <c:v>24.1281</c:v>
                </c:pt>
                <c:pt idx="440">
                  <c:v>24.145</c:v>
                </c:pt>
                <c:pt idx="441">
                  <c:v>24.1207</c:v>
                </c:pt>
                <c:pt idx="442">
                  <c:v>24.1185</c:v>
                </c:pt>
                <c:pt idx="443">
                  <c:v>24.1404</c:v>
                </c:pt>
                <c:pt idx="444">
                  <c:v>24.1289</c:v>
                </c:pt>
                <c:pt idx="445">
                  <c:v>24.0896</c:v>
                </c:pt>
                <c:pt idx="446">
                  <c:v>24.0868</c:v>
                </c:pt>
                <c:pt idx="447">
                  <c:v>24.1118</c:v>
                </c:pt>
                <c:pt idx="448">
                  <c:v>24.1549</c:v>
                </c:pt>
                <c:pt idx="449">
                  <c:v>24.1846</c:v>
                </c:pt>
                <c:pt idx="450">
                  <c:v>24.1493</c:v>
                </c:pt>
                <c:pt idx="451">
                  <c:v>24.1537</c:v>
                </c:pt>
                <c:pt idx="452">
                  <c:v>24.1554</c:v>
                </c:pt>
                <c:pt idx="453">
                  <c:v>24.1607</c:v>
                </c:pt>
                <c:pt idx="454">
                  <c:v>24.1393</c:v>
                </c:pt>
                <c:pt idx="455">
                  <c:v>24.1518</c:v>
                </c:pt>
                <c:pt idx="456">
                  <c:v>24.1761</c:v>
                </c:pt>
                <c:pt idx="457">
                  <c:v>24.1559</c:v>
                </c:pt>
                <c:pt idx="458">
                  <c:v>24.1796</c:v>
                </c:pt>
                <c:pt idx="459">
                  <c:v>24.1579</c:v>
                </c:pt>
                <c:pt idx="460">
                  <c:v>24.1482</c:v>
                </c:pt>
                <c:pt idx="461">
                  <c:v>24.1682</c:v>
                </c:pt>
                <c:pt idx="462">
                  <c:v>24.1704</c:v>
                </c:pt>
                <c:pt idx="463">
                  <c:v>24.1682</c:v>
                </c:pt>
                <c:pt idx="464">
                  <c:v>24.1425</c:v>
                </c:pt>
                <c:pt idx="465">
                  <c:v>24.1236</c:v>
                </c:pt>
                <c:pt idx="466">
                  <c:v>24.1304</c:v>
                </c:pt>
                <c:pt idx="467">
                  <c:v>24.1136</c:v>
                </c:pt>
                <c:pt idx="468">
                  <c:v>24.0968</c:v>
                </c:pt>
                <c:pt idx="469">
                  <c:v>24.1014</c:v>
                </c:pt>
                <c:pt idx="470">
                  <c:v>24.1085</c:v>
                </c:pt>
                <c:pt idx="471">
                  <c:v>24.0968</c:v>
                </c:pt>
                <c:pt idx="472">
                  <c:v>24.1043</c:v>
                </c:pt>
                <c:pt idx="473">
                  <c:v>24.0964</c:v>
                </c:pt>
                <c:pt idx="474">
                  <c:v>24.1086</c:v>
                </c:pt>
                <c:pt idx="475">
                  <c:v>24.1193</c:v>
                </c:pt>
                <c:pt idx="476">
                  <c:v>24.1093</c:v>
                </c:pt>
                <c:pt idx="477">
                  <c:v>24.0929</c:v>
                </c:pt>
                <c:pt idx="478">
                  <c:v>24.0864</c:v>
                </c:pt>
                <c:pt idx="479">
                  <c:v>24.0752</c:v>
                </c:pt>
                <c:pt idx="480">
                  <c:v>24.1114</c:v>
                </c:pt>
                <c:pt idx="481">
                  <c:v>24.1114</c:v>
                </c:pt>
                <c:pt idx="482">
                  <c:v>24.1185</c:v>
                </c:pt>
                <c:pt idx="483">
                  <c:v>24.1282</c:v>
                </c:pt>
                <c:pt idx="484">
                  <c:v>24.1371</c:v>
                </c:pt>
                <c:pt idx="485">
                  <c:v>24.1536</c:v>
                </c:pt>
                <c:pt idx="486">
                  <c:v>24.1557</c:v>
                </c:pt>
                <c:pt idx="487">
                  <c:v>24.1361</c:v>
                </c:pt>
                <c:pt idx="488">
                  <c:v>24.1222</c:v>
                </c:pt>
                <c:pt idx="489">
                  <c:v>24.1314</c:v>
                </c:pt>
                <c:pt idx="490">
                  <c:v>24.0971</c:v>
                </c:pt>
                <c:pt idx="491">
                  <c:v>24.1059</c:v>
                </c:pt>
                <c:pt idx="492">
                  <c:v>24.085</c:v>
                </c:pt>
                <c:pt idx="493">
                  <c:v>24.0971</c:v>
                </c:pt>
                <c:pt idx="494">
                  <c:v>24.1144</c:v>
                </c:pt>
                <c:pt idx="495">
                  <c:v>24.1082</c:v>
                </c:pt>
                <c:pt idx="496">
                  <c:v>24.1132</c:v>
                </c:pt>
                <c:pt idx="497">
                  <c:v>24.1087</c:v>
                </c:pt>
                <c:pt idx="498">
                  <c:v>24.1082</c:v>
                </c:pt>
                <c:pt idx="499">
                  <c:v>24.12</c:v>
                </c:pt>
                <c:pt idx="500">
                  <c:v>24.1144</c:v>
                </c:pt>
                <c:pt idx="501">
                  <c:v>24.1107</c:v>
                </c:pt>
                <c:pt idx="502">
                  <c:v>24.1079</c:v>
                </c:pt>
                <c:pt idx="503">
                  <c:v>24.0859</c:v>
                </c:pt>
                <c:pt idx="504">
                  <c:v>24.1129</c:v>
                </c:pt>
                <c:pt idx="505">
                  <c:v>24.0743</c:v>
                </c:pt>
                <c:pt idx="506">
                  <c:v>24.0478</c:v>
                </c:pt>
                <c:pt idx="507">
                  <c:v>24.0443</c:v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</c:numCache>
            </c:numRef>
          </c:yVal>
          <c:smooth val="0"/>
        </c:ser>
        <c:axId val="22384368"/>
        <c:axId val="73917453"/>
      </c:scatterChart>
      <c:valAx>
        <c:axId val="22384368"/>
        <c:scaling>
          <c:orientation val="minMax"/>
          <c:min val="0.700000000000001"/>
        </c:scaling>
        <c:delete val="0"/>
        <c:axPos val="b"/>
        <c:title>
          <c:tx>
            <c:rich>
              <a:bodyPr rot="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Time (HH:mm:ss)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H:MM:SS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73917453"/>
        <c:crosses val="autoZero"/>
        <c:crossBetween val="midCat"/>
      </c:valAx>
      <c:valAx>
        <c:axId val="73917453"/>
        <c:scaling>
          <c:orientation val="minMax"/>
        </c:scaling>
        <c:delete val="0"/>
        <c:axPos val="l"/>
        <c:majorGridlines>
          <c:spPr>
            <a:ln w="9360">
              <a:solidFill>
                <a:srgbClr val="8b8b8b"/>
              </a:solidFill>
              <a:round/>
            </a:ln>
          </c:spPr>
        </c:majorGridlines>
        <c:minorGridlines>
          <c:spPr>
            <a:ln w="9360">
              <a:solidFill>
                <a:srgbClr val="bcbcbc"/>
              </a:solidFill>
              <a:round/>
            </a:ln>
          </c:spPr>
        </c:minorGridlines>
        <c:title>
          <c:tx>
            <c:rich>
              <a:bodyPr rot="-540000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Temperature (degC)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in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22384368"/>
        <c:crosses val="autoZero"/>
        <c:crossBetween val="midCat"/>
        <c:majorUnit val="1"/>
        <c:minorUnit val="0.5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800" spc="-1" strike="noStrike">
                <a:solidFill>
                  <a:srgbClr val="000000"/>
                </a:solidFill>
                <a:latin typeface="Gill Sans MT"/>
              </a:defRPr>
            </a:pPr>
            <a:r>
              <a:rPr b="1" sz="1800" spc="-1" strike="noStrike">
                <a:solidFill>
                  <a:srgbClr val="000000"/>
                </a:solidFill>
                <a:latin typeface="Gill Sans MT"/>
              </a:rPr>
              <a:t>MPL3115A2LGA8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WxS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535"/>
                <c:pt idx="0">
                  <c:v>0.705555555555556</c:v>
                </c:pt>
                <c:pt idx="1">
                  <c:v>0.70625</c:v>
                </c:pt>
                <c:pt idx="2">
                  <c:v>0.706944444444445</c:v>
                </c:pt>
                <c:pt idx="3">
                  <c:v>0.707638888888889</c:v>
                </c:pt>
                <c:pt idx="4">
                  <c:v>0.708333333333334</c:v>
                </c:pt>
                <c:pt idx="5">
                  <c:v>0.709027777777778</c:v>
                </c:pt>
                <c:pt idx="6">
                  <c:v>0.709722222222222</c:v>
                </c:pt>
                <c:pt idx="7">
                  <c:v>0.710416666666667</c:v>
                </c:pt>
                <c:pt idx="8">
                  <c:v>0.711111111111111</c:v>
                </c:pt>
                <c:pt idx="9">
                  <c:v>0.711805555555556</c:v>
                </c:pt>
                <c:pt idx="10">
                  <c:v>0.7125</c:v>
                </c:pt>
                <c:pt idx="11">
                  <c:v>0.713194444444445</c:v>
                </c:pt>
                <c:pt idx="12">
                  <c:v>0.713888888888889</c:v>
                </c:pt>
                <c:pt idx="13">
                  <c:v>0.714583333333333</c:v>
                </c:pt>
                <c:pt idx="14">
                  <c:v>0.715277777777778</c:v>
                </c:pt>
                <c:pt idx="15">
                  <c:v>0.715972222222222</c:v>
                </c:pt>
                <c:pt idx="16">
                  <c:v>0.716666666666667</c:v>
                </c:pt>
                <c:pt idx="17">
                  <c:v>0.717361111111111</c:v>
                </c:pt>
                <c:pt idx="18">
                  <c:v>0.718055555555556</c:v>
                </c:pt>
                <c:pt idx="19">
                  <c:v>0.71875</c:v>
                </c:pt>
                <c:pt idx="20">
                  <c:v>0.719444444444445</c:v>
                </c:pt>
                <c:pt idx="21">
                  <c:v>0.720138888888889</c:v>
                </c:pt>
                <c:pt idx="22">
                  <c:v>0.720833333333333</c:v>
                </c:pt>
                <c:pt idx="23">
                  <c:v>0.721527777777778</c:v>
                </c:pt>
                <c:pt idx="24">
                  <c:v>0.722222222222222</c:v>
                </c:pt>
                <c:pt idx="25">
                  <c:v>0.722916666666667</c:v>
                </c:pt>
                <c:pt idx="26">
                  <c:v>0.723611111111111</c:v>
                </c:pt>
                <c:pt idx="27">
                  <c:v>0.724305555555556</c:v>
                </c:pt>
                <c:pt idx="28">
                  <c:v>0.725</c:v>
                </c:pt>
                <c:pt idx="29">
                  <c:v>0.725694444444445</c:v>
                </c:pt>
                <c:pt idx="30">
                  <c:v>0.726388888888889</c:v>
                </c:pt>
                <c:pt idx="31">
                  <c:v>0.727083333333334</c:v>
                </c:pt>
                <c:pt idx="32">
                  <c:v>0.727777777777778</c:v>
                </c:pt>
                <c:pt idx="33">
                  <c:v>0.728472222222222</c:v>
                </c:pt>
                <c:pt idx="34">
                  <c:v>0.729166666666667</c:v>
                </c:pt>
                <c:pt idx="35">
                  <c:v>0.729861111111111</c:v>
                </c:pt>
                <c:pt idx="36">
                  <c:v>0.730555555555556</c:v>
                </c:pt>
                <c:pt idx="37">
                  <c:v>0.73125</c:v>
                </c:pt>
                <c:pt idx="38">
                  <c:v>0.731944444444445</c:v>
                </c:pt>
                <c:pt idx="39">
                  <c:v>0.732638888888889</c:v>
                </c:pt>
                <c:pt idx="40">
                  <c:v>0.733333333333334</c:v>
                </c:pt>
                <c:pt idx="41">
                  <c:v>0.734027777777778</c:v>
                </c:pt>
                <c:pt idx="42">
                  <c:v>0.734722222222223</c:v>
                </c:pt>
                <c:pt idx="43">
                  <c:v>0.735416666666666</c:v>
                </c:pt>
                <c:pt idx="44">
                  <c:v>0.736111111111111</c:v>
                </c:pt>
                <c:pt idx="45">
                  <c:v>0.736805555555556</c:v>
                </c:pt>
                <c:pt idx="46">
                  <c:v>0.7375</c:v>
                </c:pt>
                <c:pt idx="47">
                  <c:v>0.738194444444445</c:v>
                </c:pt>
                <c:pt idx="48">
                  <c:v>0.738888888888889</c:v>
                </c:pt>
                <c:pt idx="49">
                  <c:v>0.739583333333334</c:v>
                </c:pt>
                <c:pt idx="50">
                  <c:v>0.740277777777778</c:v>
                </c:pt>
                <c:pt idx="51">
                  <c:v>0.740972222222222</c:v>
                </c:pt>
                <c:pt idx="52">
                  <c:v>0.741666666666667</c:v>
                </c:pt>
                <c:pt idx="53">
                  <c:v>0.742361111111111</c:v>
                </c:pt>
                <c:pt idx="54">
                  <c:v>0.743055555555556</c:v>
                </c:pt>
                <c:pt idx="55">
                  <c:v>0.74375</c:v>
                </c:pt>
                <c:pt idx="56">
                  <c:v>0.744444444444445</c:v>
                </c:pt>
                <c:pt idx="57">
                  <c:v>0.745138888888889</c:v>
                </c:pt>
                <c:pt idx="58">
                  <c:v>0.745833333333333</c:v>
                </c:pt>
                <c:pt idx="59">
                  <c:v>0.746527777777778</c:v>
                </c:pt>
                <c:pt idx="60">
                  <c:v>0.747222222222222</c:v>
                </c:pt>
                <c:pt idx="61">
                  <c:v>0.747916666666667</c:v>
                </c:pt>
                <c:pt idx="62">
                  <c:v>0.748611111111111</c:v>
                </c:pt>
                <c:pt idx="63">
                  <c:v>0.749305555555556</c:v>
                </c:pt>
                <c:pt idx="64">
                  <c:v>0.75</c:v>
                </c:pt>
                <c:pt idx="65">
                  <c:v>0.750694444444445</c:v>
                </c:pt>
                <c:pt idx="66">
                  <c:v>0.751388888888889</c:v>
                </c:pt>
                <c:pt idx="67">
                  <c:v>0.752083333333334</c:v>
                </c:pt>
                <c:pt idx="68">
                  <c:v>0.752777777777778</c:v>
                </c:pt>
                <c:pt idx="69">
                  <c:v>0.753472222222222</c:v>
                </c:pt>
                <c:pt idx="70">
                  <c:v>0.754166666666667</c:v>
                </c:pt>
                <c:pt idx="71">
                  <c:v>0.754861111111111</c:v>
                </c:pt>
                <c:pt idx="72">
                  <c:v>0.755555555555556</c:v>
                </c:pt>
                <c:pt idx="73">
                  <c:v>0.75625</c:v>
                </c:pt>
                <c:pt idx="74">
                  <c:v>0.756944444444445</c:v>
                </c:pt>
                <c:pt idx="75">
                  <c:v>0.757638888888889</c:v>
                </c:pt>
                <c:pt idx="76">
                  <c:v>0.758333333333334</c:v>
                </c:pt>
                <c:pt idx="77">
                  <c:v>0.759027777777778</c:v>
                </c:pt>
                <c:pt idx="78">
                  <c:v>0.759722222222222</c:v>
                </c:pt>
                <c:pt idx="79">
                  <c:v>0.760416666666667</c:v>
                </c:pt>
                <c:pt idx="80">
                  <c:v>0.761111111111111</c:v>
                </c:pt>
                <c:pt idx="81">
                  <c:v>0.761805555555556</c:v>
                </c:pt>
                <c:pt idx="82">
                  <c:v>0.7625</c:v>
                </c:pt>
                <c:pt idx="83">
                  <c:v>0.763194444444445</c:v>
                </c:pt>
                <c:pt idx="84">
                  <c:v>0.763888888888889</c:v>
                </c:pt>
                <c:pt idx="85">
                  <c:v>0.764583333333334</c:v>
                </c:pt>
                <c:pt idx="86">
                  <c:v>0.765277777777778</c:v>
                </c:pt>
                <c:pt idx="87">
                  <c:v>0.765972222222222</c:v>
                </c:pt>
                <c:pt idx="88">
                  <c:v>0.766666666666667</c:v>
                </c:pt>
                <c:pt idx="89">
                  <c:v>0.767361111111111</c:v>
                </c:pt>
                <c:pt idx="90">
                  <c:v>0.768055555555556</c:v>
                </c:pt>
                <c:pt idx="91">
                  <c:v>0.76875</c:v>
                </c:pt>
                <c:pt idx="92">
                  <c:v>0.769444444444445</c:v>
                </c:pt>
                <c:pt idx="93">
                  <c:v>0.770138888888889</c:v>
                </c:pt>
                <c:pt idx="94">
                  <c:v>0.770833333333334</c:v>
                </c:pt>
                <c:pt idx="95">
                  <c:v>0.771527777777778</c:v>
                </c:pt>
                <c:pt idx="96">
                  <c:v>0.772222222222222</c:v>
                </c:pt>
                <c:pt idx="97">
                  <c:v>0.772916666666667</c:v>
                </c:pt>
                <c:pt idx="98">
                  <c:v>0.773611111111111</c:v>
                </c:pt>
                <c:pt idx="99">
                  <c:v>0.774305555555556</c:v>
                </c:pt>
                <c:pt idx="100">
                  <c:v>0.775</c:v>
                </c:pt>
                <c:pt idx="101">
                  <c:v>0.775694444444445</c:v>
                </c:pt>
                <c:pt idx="102">
                  <c:v>0.776388888888889</c:v>
                </c:pt>
                <c:pt idx="103">
                  <c:v>0.777083333333333</c:v>
                </c:pt>
                <c:pt idx="104">
                  <c:v>0.777777777777778</c:v>
                </c:pt>
                <c:pt idx="105">
                  <c:v>0.778472222222222</c:v>
                </c:pt>
                <c:pt idx="106">
                  <c:v>0.779166666666666</c:v>
                </c:pt>
                <c:pt idx="107">
                  <c:v>0.779861111111111</c:v>
                </c:pt>
                <c:pt idx="108">
                  <c:v>0.780555555555555</c:v>
                </c:pt>
                <c:pt idx="109">
                  <c:v>0.78125</c:v>
                </c:pt>
                <c:pt idx="110">
                  <c:v>0.781944444444445</c:v>
                </c:pt>
                <c:pt idx="111">
                  <c:v>0.782638888888889</c:v>
                </c:pt>
                <c:pt idx="112">
                  <c:v>0.783333333333333</c:v>
                </c:pt>
                <c:pt idx="113">
                  <c:v>0.784027777777778</c:v>
                </c:pt>
                <c:pt idx="114">
                  <c:v>0.784722222222222</c:v>
                </c:pt>
                <c:pt idx="115">
                  <c:v>0.785416666666666</c:v>
                </c:pt>
                <c:pt idx="116">
                  <c:v>0.786111111111111</c:v>
                </c:pt>
                <c:pt idx="117">
                  <c:v>0.786805555555556</c:v>
                </c:pt>
                <c:pt idx="118">
                  <c:v>0.7875</c:v>
                </c:pt>
                <c:pt idx="119">
                  <c:v>0.788194444444444</c:v>
                </c:pt>
                <c:pt idx="120">
                  <c:v>0.788888888888889</c:v>
                </c:pt>
                <c:pt idx="121">
                  <c:v>0.789583333333333</c:v>
                </c:pt>
                <c:pt idx="122">
                  <c:v>0.790277777777778</c:v>
                </c:pt>
                <c:pt idx="123">
                  <c:v>0.790972222222222</c:v>
                </c:pt>
                <c:pt idx="124">
                  <c:v>0.791666666666666</c:v>
                </c:pt>
                <c:pt idx="125">
                  <c:v>0.792361111111111</c:v>
                </c:pt>
                <c:pt idx="126">
                  <c:v>0.793055555555556</c:v>
                </c:pt>
                <c:pt idx="127">
                  <c:v>0.79375</c:v>
                </c:pt>
                <c:pt idx="128">
                  <c:v>0.794444444444444</c:v>
                </c:pt>
                <c:pt idx="129">
                  <c:v>0.795138888888889</c:v>
                </c:pt>
                <c:pt idx="130">
                  <c:v>0.795833333333333</c:v>
                </c:pt>
                <c:pt idx="131">
                  <c:v>0.796527777777778</c:v>
                </c:pt>
                <c:pt idx="132">
                  <c:v>0.797222222222222</c:v>
                </c:pt>
                <c:pt idx="133">
                  <c:v>0.797916666666666</c:v>
                </c:pt>
                <c:pt idx="134">
                  <c:v>0.798611111111111</c:v>
                </c:pt>
                <c:pt idx="135">
                  <c:v>0.799305555555556</c:v>
                </c:pt>
                <c:pt idx="136">
                  <c:v>0.8</c:v>
                </c:pt>
                <c:pt idx="137">
                  <c:v>0.800694444444445</c:v>
                </c:pt>
                <c:pt idx="138">
                  <c:v>0.801388888888889</c:v>
                </c:pt>
                <c:pt idx="139">
                  <c:v>0.802083333333333</c:v>
                </c:pt>
                <c:pt idx="140">
                  <c:v>0.802777777777778</c:v>
                </c:pt>
                <c:pt idx="141">
                  <c:v>0.803472222222222</c:v>
                </c:pt>
                <c:pt idx="142">
                  <c:v>0.804166666666666</c:v>
                </c:pt>
                <c:pt idx="143">
                  <c:v>0.804861111111111</c:v>
                </c:pt>
                <c:pt idx="144">
                  <c:v>0.805555555555555</c:v>
                </c:pt>
                <c:pt idx="145">
                  <c:v>0.80625</c:v>
                </c:pt>
                <c:pt idx="146">
                  <c:v>0.806944444444444</c:v>
                </c:pt>
                <c:pt idx="147">
                  <c:v>0.807638888888889</c:v>
                </c:pt>
                <c:pt idx="148">
                  <c:v>0.808333333333333</c:v>
                </c:pt>
                <c:pt idx="149">
                  <c:v>0.809027777777778</c:v>
                </c:pt>
                <c:pt idx="150">
                  <c:v>0.809722222222222</c:v>
                </c:pt>
                <c:pt idx="151">
                  <c:v>0.810416666666666</c:v>
                </c:pt>
                <c:pt idx="152">
                  <c:v>0.811111111111111</c:v>
                </c:pt>
                <c:pt idx="153">
                  <c:v>0.811805555555555</c:v>
                </c:pt>
                <c:pt idx="154">
                  <c:v>0.8125</c:v>
                </c:pt>
                <c:pt idx="155">
                  <c:v>0.813194444444444</c:v>
                </c:pt>
                <c:pt idx="156">
                  <c:v>0.813888888888889</c:v>
                </c:pt>
                <c:pt idx="157">
                  <c:v>0.814583333333333</c:v>
                </c:pt>
                <c:pt idx="158">
                  <c:v>0.815277777777778</c:v>
                </c:pt>
                <c:pt idx="159">
                  <c:v>0.815972222222222</c:v>
                </c:pt>
                <c:pt idx="160">
                  <c:v>0.816666666666666</c:v>
                </c:pt>
                <c:pt idx="161">
                  <c:v>0.817361111111111</c:v>
                </c:pt>
                <c:pt idx="162">
                  <c:v>0.818055555555555</c:v>
                </c:pt>
                <c:pt idx="163">
                  <c:v>0.81875</c:v>
                </c:pt>
                <c:pt idx="164">
                  <c:v>0.819444444444444</c:v>
                </c:pt>
                <c:pt idx="165">
                  <c:v>0.820138888888889</c:v>
                </c:pt>
                <c:pt idx="166">
                  <c:v>0.820833333333333</c:v>
                </c:pt>
                <c:pt idx="167">
                  <c:v>0.821527777777778</c:v>
                </c:pt>
                <c:pt idx="168">
                  <c:v>0.822222222222222</c:v>
                </c:pt>
                <c:pt idx="169">
                  <c:v>0.822916666666666</c:v>
                </c:pt>
                <c:pt idx="170">
                  <c:v>0.823611111111111</c:v>
                </c:pt>
                <c:pt idx="171">
                  <c:v>0.824305555555555</c:v>
                </c:pt>
                <c:pt idx="172">
                  <c:v>0.825</c:v>
                </c:pt>
                <c:pt idx="173">
                  <c:v>0.825694444444444</c:v>
                </c:pt>
                <c:pt idx="174">
                  <c:v>0.826388888888889</c:v>
                </c:pt>
                <c:pt idx="175">
                  <c:v>0.827083333333333</c:v>
                </c:pt>
                <c:pt idx="176">
                  <c:v>0.827777777777778</c:v>
                </c:pt>
                <c:pt idx="177">
                  <c:v>0.828472222222222</c:v>
                </c:pt>
                <c:pt idx="178">
                  <c:v>0.829166666666666</c:v>
                </c:pt>
                <c:pt idx="179">
                  <c:v>0.829861111111111</c:v>
                </c:pt>
                <c:pt idx="180">
                  <c:v>0.830555555555556</c:v>
                </c:pt>
                <c:pt idx="181">
                  <c:v>0.83125</c:v>
                </c:pt>
                <c:pt idx="182">
                  <c:v>0.831944444444444</c:v>
                </c:pt>
                <c:pt idx="183">
                  <c:v>0.832638888888889</c:v>
                </c:pt>
                <c:pt idx="184">
                  <c:v>0.833333333333333</c:v>
                </c:pt>
                <c:pt idx="185">
                  <c:v>0.834027777777778</c:v>
                </c:pt>
                <c:pt idx="186">
                  <c:v>0.834722222222222</c:v>
                </c:pt>
                <c:pt idx="187">
                  <c:v>0.835416666666666</c:v>
                </c:pt>
                <c:pt idx="188">
                  <c:v>0.836111111111111</c:v>
                </c:pt>
                <c:pt idx="189">
                  <c:v>0.836805555555555</c:v>
                </c:pt>
                <c:pt idx="190">
                  <c:v>0.8375</c:v>
                </c:pt>
                <c:pt idx="191">
                  <c:v>0.838194444444444</c:v>
                </c:pt>
                <c:pt idx="192">
                  <c:v>0.838888888888889</c:v>
                </c:pt>
                <c:pt idx="193">
                  <c:v>0.839583333333333</c:v>
                </c:pt>
                <c:pt idx="194">
                  <c:v>0.840277777777777</c:v>
                </c:pt>
                <c:pt idx="195">
                  <c:v>0.840972222222222</c:v>
                </c:pt>
                <c:pt idx="196">
                  <c:v>0.841666666666666</c:v>
                </c:pt>
                <c:pt idx="197">
                  <c:v>0.842361111111111</c:v>
                </c:pt>
                <c:pt idx="198">
                  <c:v>0.843055555555555</c:v>
                </c:pt>
                <c:pt idx="199">
                  <c:v>0.84375</c:v>
                </c:pt>
                <c:pt idx="200">
                  <c:v>0.844444444444444</c:v>
                </c:pt>
                <c:pt idx="201">
                  <c:v>0.845138888888889</c:v>
                </c:pt>
                <c:pt idx="202">
                  <c:v>0.845833333333333</c:v>
                </c:pt>
                <c:pt idx="203">
                  <c:v>0.846527777777777</c:v>
                </c:pt>
                <c:pt idx="204">
                  <c:v>0.847222222222222</c:v>
                </c:pt>
                <c:pt idx="205">
                  <c:v>0.847916666666666</c:v>
                </c:pt>
                <c:pt idx="206">
                  <c:v>0.848611111111111</c:v>
                </c:pt>
                <c:pt idx="207">
                  <c:v>0.849305555555555</c:v>
                </c:pt>
                <c:pt idx="208">
                  <c:v>0.85</c:v>
                </c:pt>
                <c:pt idx="209">
                  <c:v>0.850694444444444</c:v>
                </c:pt>
                <c:pt idx="210">
                  <c:v>0.851388888888889</c:v>
                </c:pt>
                <c:pt idx="211">
                  <c:v>0.852083333333333</c:v>
                </c:pt>
                <c:pt idx="212">
                  <c:v>0.852777777777778</c:v>
                </c:pt>
                <c:pt idx="213">
                  <c:v>0.853472222222221</c:v>
                </c:pt>
                <c:pt idx="214">
                  <c:v>0.854166666666666</c:v>
                </c:pt>
                <c:pt idx="215">
                  <c:v>0.854861111111111</c:v>
                </c:pt>
                <c:pt idx="216">
                  <c:v>0.855555555555555</c:v>
                </c:pt>
                <c:pt idx="217">
                  <c:v>0.85625</c:v>
                </c:pt>
                <c:pt idx="218">
                  <c:v>0.856944444444444</c:v>
                </c:pt>
                <c:pt idx="219">
                  <c:v>0.857638888888889</c:v>
                </c:pt>
                <c:pt idx="220">
                  <c:v>0.858333333333333</c:v>
                </c:pt>
                <c:pt idx="221">
                  <c:v>0.859027777777778</c:v>
                </c:pt>
                <c:pt idx="222">
                  <c:v>0.859722222222222</c:v>
                </c:pt>
                <c:pt idx="223">
                  <c:v>0.860416666666666</c:v>
                </c:pt>
                <c:pt idx="224">
                  <c:v>0.861111111111111</c:v>
                </c:pt>
                <c:pt idx="225">
                  <c:v>0.861805555555556</c:v>
                </c:pt>
                <c:pt idx="226">
                  <c:v>0.8625</c:v>
                </c:pt>
                <c:pt idx="227">
                  <c:v>0.863194444444444</c:v>
                </c:pt>
                <c:pt idx="228">
                  <c:v>0.863888888888889</c:v>
                </c:pt>
                <c:pt idx="229">
                  <c:v>0.864583333333333</c:v>
                </c:pt>
                <c:pt idx="230">
                  <c:v>0.865277777777778</c:v>
                </c:pt>
                <c:pt idx="231">
                  <c:v>0.865972222222222</c:v>
                </c:pt>
                <c:pt idx="232">
                  <c:v>0.866666666666666</c:v>
                </c:pt>
                <c:pt idx="233">
                  <c:v>0.867361111111111</c:v>
                </c:pt>
                <c:pt idx="234">
                  <c:v>0.868055555555555</c:v>
                </c:pt>
                <c:pt idx="235">
                  <c:v>0.86875</c:v>
                </c:pt>
                <c:pt idx="236">
                  <c:v>0.869444444444444</c:v>
                </c:pt>
                <c:pt idx="237">
                  <c:v>0.870138888888889</c:v>
                </c:pt>
                <c:pt idx="238">
                  <c:v>0.870833333333333</c:v>
                </c:pt>
                <c:pt idx="239">
                  <c:v>0.871527777777777</c:v>
                </c:pt>
                <c:pt idx="240">
                  <c:v>0.872222222222222</c:v>
                </c:pt>
                <c:pt idx="241">
                  <c:v>0.872916666666666</c:v>
                </c:pt>
                <c:pt idx="242">
                  <c:v>0.873611111111111</c:v>
                </c:pt>
                <c:pt idx="243">
                  <c:v>0.874305555555555</c:v>
                </c:pt>
                <c:pt idx="244">
                  <c:v>0.875</c:v>
                </c:pt>
                <c:pt idx="245">
                  <c:v>0.875694444444444</c:v>
                </c:pt>
                <c:pt idx="246">
                  <c:v>0.876388888888889</c:v>
                </c:pt>
                <c:pt idx="247">
                  <c:v>0.877083333333333</c:v>
                </c:pt>
                <c:pt idx="248">
                  <c:v>0.877777777777778</c:v>
                </c:pt>
                <c:pt idx="249">
                  <c:v>0.878472222222221</c:v>
                </c:pt>
                <c:pt idx="250">
                  <c:v>0.879166666666666</c:v>
                </c:pt>
                <c:pt idx="251">
                  <c:v>0.879861111111111</c:v>
                </c:pt>
                <c:pt idx="252">
                  <c:v>0.880555555555555</c:v>
                </c:pt>
                <c:pt idx="253">
                  <c:v>0.881249999999999</c:v>
                </c:pt>
                <c:pt idx="254">
                  <c:v>0.881944444444444</c:v>
                </c:pt>
                <c:pt idx="255">
                  <c:v>0.882638888888888</c:v>
                </c:pt>
                <c:pt idx="256">
                  <c:v>0.883333333333333</c:v>
                </c:pt>
                <c:pt idx="257">
                  <c:v>0.884027777777777</c:v>
                </c:pt>
                <c:pt idx="258">
                  <c:v>0.884722222222221</c:v>
                </c:pt>
                <c:pt idx="259">
                  <c:v>0.885416666666666</c:v>
                </c:pt>
                <c:pt idx="260">
                  <c:v>0.886111111111111</c:v>
                </c:pt>
                <c:pt idx="261">
                  <c:v>0.886805555555555</c:v>
                </c:pt>
                <c:pt idx="262">
                  <c:v>0.887499999999999</c:v>
                </c:pt>
                <c:pt idx="263">
                  <c:v>0.888194444444444</c:v>
                </c:pt>
                <c:pt idx="264">
                  <c:v>0.888888888888888</c:v>
                </c:pt>
                <c:pt idx="265">
                  <c:v>0.889583333333333</c:v>
                </c:pt>
                <c:pt idx="266">
                  <c:v>0.890277777777777</c:v>
                </c:pt>
                <c:pt idx="267">
                  <c:v>0.890972222222221</c:v>
                </c:pt>
                <c:pt idx="268">
                  <c:v>0.891666666666666</c:v>
                </c:pt>
                <c:pt idx="269">
                  <c:v>0.892361111111111</c:v>
                </c:pt>
                <c:pt idx="270">
                  <c:v>0.893055555555555</c:v>
                </c:pt>
                <c:pt idx="271">
                  <c:v>0.89375</c:v>
                </c:pt>
                <c:pt idx="272">
                  <c:v>0.894444444444444</c:v>
                </c:pt>
                <c:pt idx="273">
                  <c:v>0.895138888888888</c:v>
                </c:pt>
                <c:pt idx="274">
                  <c:v>0.895833333333333</c:v>
                </c:pt>
                <c:pt idx="275">
                  <c:v>0.896527777777777</c:v>
                </c:pt>
                <c:pt idx="276">
                  <c:v>0.897222222222222</c:v>
                </c:pt>
                <c:pt idx="277">
                  <c:v>0.897916666666666</c:v>
                </c:pt>
                <c:pt idx="278">
                  <c:v>0.898611111111111</c:v>
                </c:pt>
                <c:pt idx="279">
                  <c:v>0.899305555555555</c:v>
                </c:pt>
                <c:pt idx="280">
                  <c:v>0.9</c:v>
                </c:pt>
                <c:pt idx="281">
                  <c:v>0.900694444444444</c:v>
                </c:pt>
                <c:pt idx="282">
                  <c:v>0.901388888888888</c:v>
                </c:pt>
                <c:pt idx="283">
                  <c:v>0.902083333333333</c:v>
                </c:pt>
                <c:pt idx="284">
                  <c:v>0.902777777777777</c:v>
                </c:pt>
                <c:pt idx="285">
                  <c:v>0.903472222222222</c:v>
                </c:pt>
                <c:pt idx="286">
                  <c:v>0.904166666666666</c:v>
                </c:pt>
                <c:pt idx="287">
                  <c:v>0.90486111111111</c:v>
                </c:pt>
                <c:pt idx="288">
                  <c:v>0.905555555555555</c:v>
                </c:pt>
                <c:pt idx="289">
                  <c:v>0.906249999999999</c:v>
                </c:pt>
                <c:pt idx="290">
                  <c:v>0.906944444444444</c:v>
                </c:pt>
                <c:pt idx="291">
                  <c:v>0.907638888888888</c:v>
                </c:pt>
                <c:pt idx="292">
                  <c:v>0.908333333333333</c:v>
                </c:pt>
                <c:pt idx="293">
                  <c:v>0.909027777777777</c:v>
                </c:pt>
                <c:pt idx="294">
                  <c:v>0.909722222222222</c:v>
                </c:pt>
                <c:pt idx="295">
                  <c:v>0.910416666666666</c:v>
                </c:pt>
                <c:pt idx="296">
                  <c:v>0.91111111111111</c:v>
                </c:pt>
                <c:pt idx="297">
                  <c:v>0.911805555555555</c:v>
                </c:pt>
                <c:pt idx="298">
                  <c:v>0.912499999999999</c:v>
                </c:pt>
                <c:pt idx="299">
                  <c:v>0.913194444444443</c:v>
                </c:pt>
                <c:pt idx="300">
                  <c:v>0.913888888888888</c:v>
                </c:pt>
                <c:pt idx="301">
                  <c:v>0.914583333333333</c:v>
                </c:pt>
                <c:pt idx="302">
                  <c:v>0.915277777777777</c:v>
                </c:pt>
                <c:pt idx="303">
                  <c:v>0.915972222222222</c:v>
                </c:pt>
                <c:pt idx="304">
                  <c:v>0.916666666666666</c:v>
                </c:pt>
                <c:pt idx="305">
                  <c:v>0.917361111111111</c:v>
                </c:pt>
                <c:pt idx="306">
                  <c:v>0.918055555555555</c:v>
                </c:pt>
                <c:pt idx="307">
                  <c:v>0.91875</c:v>
                </c:pt>
                <c:pt idx="308">
                  <c:v>0.919444444444444</c:v>
                </c:pt>
                <c:pt idx="309">
                  <c:v>0.920138888888888</c:v>
                </c:pt>
                <c:pt idx="310">
                  <c:v>0.920833333333333</c:v>
                </c:pt>
                <c:pt idx="311">
                  <c:v>0.921527777777777</c:v>
                </c:pt>
                <c:pt idx="312">
                  <c:v>0.922222222222222</c:v>
                </c:pt>
                <c:pt idx="313">
                  <c:v>0.922916666666666</c:v>
                </c:pt>
                <c:pt idx="314">
                  <c:v>0.923611111111111</c:v>
                </c:pt>
                <c:pt idx="315">
                  <c:v>0.924305555555555</c:v>
                </c:pt>
                <c:pt idx="316">
                  <c:v>0.925</c:v>
                </c:pt>
                <c:pt idx="317">
                  <c:v>0.925694444444444</c:v>
                </c:pt>
                <c:pt idx="318">
                  <c:v>0.926388888888888</c:v>
                </c:pt>
                <c:pt idx="319">
                  <c:v>0.927083333333333</c:v>
                </c:pt>
                <c:pt idx="320">
                  <c:v>0.927777777777777</c:v>
                </c:pt>
                <c:pt idx="321">
                  <c:v>0.928472222222221</c:v>
                </c:pt>
                <c:pt idx="322">
                  <c:v>0.929166666666666</c:v>
                </c:pt>
                <c:pt idx="323">
                  <c:v>0.92986111111111</c:v>
                </c:pt>
                <c:pt idx="324">
                  <c:v>0.930555555555555</c:v>
                </c:pt>
                <c:pt idx="325">
                  <c:v>0.931249999999999</c:v>
                </c:pt>
                <c:pt idx="326">
                  <c:v>0.931944444444444</c:v>
                </c:pt>
                <c:pt idx="327">
                  <c:v>0.932638888888888</c:v>
                </c:pt>
                <c:pt idx="328">
                  <c:v>0.933333333333333</c:v>
                </c:pt>
                <c:pt idx="329">
                  <c:v>0.934027777777777</c:v>
                </c:pt>
                <c:pt idx="330">
                  <c:v>0.934722222222221</c:v>
                </c:pt>
                <c:pt idx="331">
                  <c:v>0.935416666666666</c:v>
                </c:pt>
                <c:pt idx="332">
                  <c:v>0.93611111111111</c:v>
                </c:pt>
                <c:pt idx="333">
                  <c:v>0.936805555555555</c:v>
                </c:pt>
                <c:pt idx="334">
                  <c:v>0.937499999999999</c:v>
                </c:pt>
                <c:pt idx="335">
                  <c:v>0.938194444444444</c:v>
                </c:pt>
                <c:pt idx="336">
                  <c:v>0.938888888888888</c:v>
                </c:pt>
                <c:pt idx="337">
                  <c:v>0.939583333333333</c:v>
                </c:pt>
                <c:pt idx="338">
                  <c:v>0.940277777777777</c:v>
                </c:pt>
                <c:pt idx="339">
                  <c:v>0.940972222222221</c:v>
                </c:pt>
                <c:pt idx="340">
                  <c:v>0.941666666666666</c:v>
                </c:pt>
                <c:pt idx="341">
                  <c:v>0.94236111111111</c:v>
                </c:pt>
                <c:pt idx="342">
                  <c:v>0.943055555555555</c:v>
                </c:pt>
                <c:pt idx="343">
                  <c:v>0.943749999999999</c:v>
                </c:pt>
                <c:pt idx="344">
                  <c:v>0.944444444444444</c:v>
                </c:pt>
                <c:pt idx="345">
                  <c:v>0.945138888888888</c:v>
                </c:pt>
                <c:pt idx="346">
                  <c:v>0.945833333333333</c:v>
                </c:pt>
                <c:pt idx="347">
                  <c:v>0.946527777777777</c:v>
                </c:pt>
                <c:pt idx="348">
                  <c:v>0.947222222222221</c:v>
                </c:pt>
                <c:pt idx="349">
                  <c:v>0.947916666666666</c:v>
                </c:pt>
                <c:pt idx="350">
                  <c:v>0.948611111111111</c:v>
                </c:pt>
                <c:pt idx="351">
                  <c:v>0.949305555555555</c:v>
                </c:pt>
                <c:pt idx="352">
                  <c:v>0.949999999999999</c:v>
                </c:pt>
                <c:pt idx="353">
                  <c:v>0.950694444444444</c:v>
                </c:pt>
                <c:pt idx="354">
                  <c:v>0.951388888888888</c:v>
                </c:pt>
                <c:pt idx="355">
                  <c:v>0.952083333333333</c:v>
                </c:pt>
                <c:pt idx="356">
                  <c:v>0.952777777777777</c:v>
                </c:pt>
                <c:pt idx="357">
                  <c:v>0.953472222222221</c:v>
                </c:pt>
                <c:pt idx="358">
                  <c:v>0.954166666666666</c:v>
                </c:pt>
                <c:pt idx="359">
                  <c:v>0.954861111111111</c:v>
                </c:pt>
                <c:pt idx="360">
                  <c:v>0.955555555555555</c:v>
                </c:pt>
                <c:pt idx="361">
                  <c:v>0.956249999999999</c:v>
                </c:pt>
                <c:pt idx="362">
                  <c:v>0.956944444444444</c:v>
                </c:pt>
                <c:pt idx="363">
                  <c:v>0.957638888888888</c:v>
                </c:pt>
                <c:pt idx="364">
                  <c:v>0.958333333333333</c:v>
                </c:pt>
                <c:pt idx="365">
                  <c:v>0.959027777777777</c:v>
                </c:pt>
                <c:pt idx="366">
                  <c:v>0.959722222222222</c:v>
                </c:pt>
                <c:pt idx="367">
                  <c:v>0.960416666666666</c:v>
                </c:pt>
                <c:pt idx="368">
                  <c:v>0.96111111111111</c:v>
                </c:pt>
                <c:pt idx="369">
                  <c:v>0.961805555555555</c:v>
                </c:pt>
                <c:pt idx="370">
                  <c:v>0.962499999999999</c:v>
                </c:pt>
                <c:pt idx="371">
                  <c:v>0.963194444444444</c:v>
                </c:pt>
                <c:pt idx="372">
                  <c:v>0.963888888888888</c:v>
                </c:pt>
                <c:pt idx="373">
                  <c:v>0.964583333333333</c:v>
                </c:pt>
                <c:pt idx="374">
                  <c:v>0.965277777777777</c:v>
                </c:pt>
                <c:pt idx="375">
                  <c:v>0.965972222222221</c:v>
                </c:pt>
                <c:pt idx="376">
                  <c:v>0.966666666666666</c:v>
                </c:pt>
                <c:pt idx="377">
                  <c:v>0.96736111111111</c:v>
                </c:pt>
                <c:pt idx="378">
                  <c:v>0.968055555555555</c:v>
                </c:pt>
                <c:pt idx="379">
                  <c:v>0.968749999999999</c:v>
                </c:pt>
                <c:pt idx="380">
                  <c:v>0.969444444444444</c:v>
                </c:pt>
                <c:pt idx="381">
                  <c:v>0.970138888888888</c:v>
                </c:pt>
                <c:pt idx="382">
                  <c:v>0.970833333333333</c:v>
                </c:pt>
                <c:pt idx="383">
                  <c:v>0.971527777777777</c:v>
                </c:pt>
                <c:pt idx="384">
                  <c:v>0.972222222222221</c:v>
                </c:pt>
                <c:pt idx="385">
                  <c:v>0.972916666666666</c:v>
                </c:pt>
                <c:pt idx="386">
                  <c:v>0.97361111111111</c:v>
                </c:pt>
                <c:pt idx="387">
                  <c:v>0.974305555555555</c:v>
                </c:pt>
                <c:pt idx="388">
                  <c:v>0.974999999999999</c:v>
                </c:pt>
                <c:pt idx="389">
                  <c:v>0.975694444444444</c:v>
                </c:pt>
                <c:pt idx="390">
                  <c:v>0.976388888888888</c:v>
                </c:pt>
                <c:pt idx="391">
                  <c:v>0.977083333333333</c:v>
                </c:pt>
                <c:pt idx="392">
                  <c:v>0.977777777777777</c:v>
                </c:pt>
                <c:pt idx="393">
                  <c:v>0.978472222222221</c:v>
                </c:pt>
                <c:pt idx="394">
                  <c:v>0.979166666666666</c:v>
                </c:pt>
                <c:pt idx="395">
                  <c:v>0.979861111111111</c:v>
                </c:pt>
                <c:pt idx="396">
                  <c:v>0.980555555555555</c:v>
                </c:pt>
                <c:pt idx="397">
                  <c:v>0.981249999999999</c:v>
                </c:pt>
                <c:pt idx="398">
                  <c:v>0.981944444444444</c:v>
                </c:pt>
                <c:pt idx="399">
                  <c:v>0.982638888888888</c:v>
                </c:pt>
                <c:pt idx="400">
                  <c:v>0.983333333333333</c:v>
                </c:pt>
                <c:pt idx="401">
                  <c:v>0.984027777777777</c:v>
                </c:pt>
                <c:pt idx="402">
                  <c:v>0.984722222222221</c:v>
                </c:pt>
                <c:pt idx="403">
                  <c:v>0.985416666666665</c:v>
                </c:pt>
                <c:pt idx="404">
                  <c:v>0.98611111111111</c:v>
                </c:pt>
                <c:pt idx="405">
                  <c:v>0.986805555555555</c:v>
                </c:pt>
                <c:pt idx="406">
                  <c:v>0.987499999999999</c:v>
                </c:pt>
                <c:pt idx="407">
                  <c:v>0.988194444444444</c:v>
                </c:pt>
                <c:pt idx="408">
                  <c:v>0.988888888888888</c:v>
                </c:pt>
                <c:pt idx="409">
                  <c:v>0.989583333333333</c:v>
                </c:pt>
                <c:pt idx="410">
                  <c:v>0.990277777777777</c:v>
                </c:pt>
                <c:pt idx="411">
                  <c:v>0.990972222222221</c:v>
                </c:pt>
                <c:pt idx="412">
                  <c:v>0.991666666666666</c:v>
                </c:pt>
                <c:pt idx="413">
                  <c:v>0.99236111111111</c:v>
                </c:pt>
                <c:pt idx="414">
                  <c:v>0.993055555555555</c:v>
                </c:pt>
                <c:pt idx="415">
                  <c:v>0.993749999999999</c:v>
                </c:pt>
                <c:pt idx="416">
                  <c:v>0.994444444444444</c:v>
                </c:pt>
                <c:pt idx="417">
                  <c:v>0.995138888888888</c:v>
                </c:pt>
                <c:pt idx="418">
                  <c:v>0.995833333333333</c:v>
                </c:pt>
                <c:pt idx="419">
                  <c:v>0.996527777777776</c:v>
                </c:pt>
                <c:pt idx="420">
                  <c:v>0.997222222222221</c:v>
                </c:pt>
                <c:pt idx="421">
                  <c:v>0.997916666666666</c:v>
                </c:pt>
                <c:pt idx="422">
                  <c:v>0.99861111111111</c:v>
                </c:pt>
                <c:pt idx="423">
                  <c:v>0.999305555555555</c:v>
                </c:pt>
                <c:pt idx="424">
                  <c:v>0.999999999999999</c:v>
                </c:pt>
                <c:pt idx="425">
                  <c:v>1.00069444444444</c:v>
                </c:pt>
                <c:pt idx="426">
                  <c:v>1.00138888888889</c:v>
                </c:pt>
                <c:pt idx="427">
                  <c:v>1.00208333333333</c:v>
                </c:pt>
                <c:pt idx="428">
                  <c:v>1.00277777777778</c:v>
                </c:pt>
                <c:pt idx="429">
                  <c:v>1.00347222222222</c:v>
                </c:pt>
                <c:pt idx="430">
                  <c:v>1.00416666666667</c:v>
                </c:pt>
                <c:pt idx="431">
                  <c:v>1.00486111111111</c:v>
                </c:pt>
                <c:pt idx="432">
                  <c:v>1.00555555555556</c:v>
                </c:pt>
                <c:pt idx="433">
                  <c:v>1.00625</c:v>
                </c:pt>
                <c:pt idx="434">
                  <c:v>1.00694444444444</c:v>
                </c:pt>
                <c:pt idx="435">
                  <c:v>1.00763888888889</c:v>
                </c:pt>
                <c:pt idx="436">
                  <c:v>1.00833333333333</c:v>
                </c:pt>
                <c:pt idx="437">
                  <c:v>1.00902777777778</c:v>
                </c:pt>
                <c:pt idx="438">
                  <c:v>1.00972222222222</c:v>
                </c:pt>
                <c:pt idx="439">
                  <c:v>1.01041666666667</c:v>
                </c:pt>
                <c:pt idx="440">
                  <c:v>1.01111111111111</c:v>
                </c:pt>
                <c:pt idx="441">
                  <c:v>1.01180555555556</c:v>
                </c:pt>
                <c:pt idx="442">
                  <c:v>1.0125</c:v>
                </c:pt>
                <c:pt idx="443">
                  <c:v>1.01319444444445</c:v>
                </c:pt>
                <c:pt idx="444">
                  <c:v>1.01388888888889</c:v>
                </c:pt>
                <c:pt idx="445">
                  <c:v>1.01458333333333</c:v>
                </c:pt>
                <c:pt idx="446">
                  <c:v>1.01527777777778</c:v>
                </c:pt>
                <c:pt idx="447">
                  <c:v>1.01597222222222</c:v>
                </c:pt>
                <c:pt idx="448">
                  <c:v>1.01666666666667</c:v>
                </c:pt>
                <c:pt idx="449">
                  <c:v>1.01736111111111</c:v>
                </c:pt>
                <c:pt idx="450">
                  <c:v>1.01805555555556</c:v>
                </c:pt>
                <c:pt idx="451">
                  <c:v>1.01875</c:v>
                </c:pt>
                <c:pt idx="452">
                  <c:v>1.01944444444445</c:v>
                </c:pt>
                <c:pt idx="453">
                  <c:v>1.02013888888889</c:v>
                </c:pt>
                <c:pt idx="454">
                  <c:v>1.02083333333334</c:v>
                </c:pt>
                <c:pt idx="455">
                  <c:v>1.02152777777778</c:v>
                </c:pt>
                <c:pt idx="456">
                  <c:v>1.02222222222222</c:v>
                </c:pt>
                <c:pt idx="457">
                  <c:v>1.02291666666667</c:v>
                </c:pt>
                <c:pt idx="458">
                  <c:v>1.02361111111111</c:v>
                </c:pt>
                <c:pt idx="459">
                  <c:v>1.02430555555556</c:v>
                </c:pt>
                <c:pt idx="460">
                  <c:v>1.025</c:v>
                </c:pt>
                <c:pt idx="461">
                  <c:v>1.02569444444445</c:v>
                </c:pt>
                <c:pt idx="462">
                  <c:v>1.02638888888889</c:v>
                </c:pt>
                <c:pt idx="463">
                  <c:v>1.02708333333334</c:v>
                </c:pt>
                <c:pt idx="464">
                  <c:v>1.02777777777778</c:v>
                </c:pt>
                <c:pt idx="465">
                  <c:v>1.02847222222223</c:v>
                </c:pt>
                <c:pt idx="466">
                  <c:v>1.02916666666667</c:v>
                </c:pt>
                <c:pt idx="467">
                  <c:v>1.02986111111111</c:v>
                </c:pt>
                <c:pt idx="468">
                  <c:v>1.03055555555556</c:v>
                </c:pt>
                <c:pt idx="469">
                  <c:v>1.03125</c:v>
                </c:pt>
                <c:pt idx="470">
                  <c:v>1.03194444444445</c:v>
                </c:pt>
                <c:pt idx="471">
                  <c:v>1.03263888888889</c:v>
                </c:pt>
                <c:pt idx="472">
                  <c:v>1.03333333333334</c:v>
                </c:pt>
                <c:pt idx="473">
                  <c:v>1.03402777777778</c:v>
                </c:pt>
                <c:pt idx="474">
                  <c:v>1.03472222222223</c:v>
                </c:pt>
                <c:pt idx="475">
                  <c:v>1.03541666666667</c:v>
                </c:pt>
                <c:pt idx="476">
                  <c:v>1.03611111111112</c:v>
                </c:pt>
                <c:pt idx="477">
                  <c:v>1.03680555555556</c:v>
                </c:pt>
                <c:pt idx="478">
                  <c:v>1.0375</c:v>
                </c:pt>
                <c:pt idx="479">
                  <c:v>1.03819444444445</c:v>
                </c:pt>
                <c:pt idx="480">
                  <c:v>1.03888888888889</c:v>
                </c:pt>
                <c:pt idx="481">
                  <c:v>1.03958333333334</c:v>
                </c:pt>
                <c:pt idx="482">
                  <c:v>1.04027777777778</c:v>
                </c:pt>
                <c:pt idx="483">
                  <c:v>1.04097222222223</c:v>
                </c:pt>
                <c:pt idx="484">
                  <c:v>1.04166666666667</c:v>
                </c:pt>
                <c:pt idx="485">
                  <c:v>1.04236111111112</c:v>
                </c:pt>
                <c:pt idx="486">
                  <c:v>1.04305555555556</c:v>
                </c:pt>
                <c:pt idx="487">
                  <c:v>1.04375000000001</c:v>
                </c:pt>
                <c:pt idx="488">
                  <c:v>1.04444444444445</c:v>
                </c:pt>
                <c:pt idx="489">
                  <c:v>1.04513888888889</c:v>
                </c:pt>
                <c:pt idx="490">
                  <c:v>1.04583333333334</c:v>
                </c:pt>
                <c:pt idx="491">
                  <c:v>1.04652777777778</c:v>
                </c:pt>
                <c:pt idx="492">
                  <c:v>1.04722222222223</c:v>
                </c:pt>
                <c:pt idx="493">
                  <c:v>1.04791666666667</c:v>
                </c:pt>
                <c:pt idx="494">
                  <c:v>1.04861111111112</c:v>
                </c:pt>
                <c:pt idx="495">
                  <c:v>1.04930555555556</c:v>
                </c:pt>
                <c:pt idx="496">
                  <c:v>1.05000000000001</c:v>
                </c:pt>
                <c:pt idx="497">
                  <c:v>1.05069444444445</c:v>
                </c:pt>
                <c:pt idx="498">
                  <c:v>1.0513888888889</c:v>
                </c:pt>
                <c:pt idx="499">
                  <c:v>1.05208333333334</c:v>
                </c:pt>
                <c:pt idx="500">
                  <c:v>1.05277777777779</c:v>
                </c:pt>
                <c:pt idx="501">
                  <c:v>1.05347222222223</c:v>
                </c:pt>
                <c:pt idx="502">
                  <c:v>1.05416666666667</c:v>
                </c:pt>
                <c:pt idx="503">
                  <c:v>1.05486111111112</c:v>
                </c:pt>
                <c:pt idx="504">
                  <c:v>1.05555555555556</c:v>
                </c:pt>
                <c:pt idx="505">
                  <c:v>1.05625000000001</c:v>
                </c:pt>
                <c:pt idx="506">
                  <c:v>1.05694444444445</c:v>
                </c:pt>
                <c:pt idx="507">
                  <c:v>1.0576388888889</c:v>
                </c:pt>
                <c:pt idx="508">
                  <c:v>1.05833333333334</c:v>
                </c:pt>
                <c:pt idx="509">
                  <c:v>1.05902777777779</c:v>
                </c:pt>
                <c:pt idx="510">
                  <c:v>1.05972222222223</c:v>
                </c:pt>
                <c:pt idx="511">
                  <c:v>1.06041666666668</c:v>
                </c:pt>
                <c:pt idx="512">
                  <c:v>1.06111111111112</c:v>
                </c:pt>
                <c:pt idx="513">
                  <c:v>1.06180555555556</c:v>
                </c:pt>
                <c:pt idx="514">
                  <c:v>1.06250000000001</c:v>
                </c:pt>
                <c:pt idx="515">
                  <c:v>1.06319444444445</c:v>
                </c:pt>
                <c:pt idx="516">
                  <c:v>1.0638888888889</c:v>
                </c:pt>
                <c:pt idx="517">
                  <c:v>1.06458333333334</c:v>
                </c:pt>
                <c:pt idx="518">
                  <c:v>1.06527777777779</c:v>
                </c:pt>
                <c:pt idx="519">
                  <c:v>1.06597222222223</c:v>
                </c:pt>
                <c:pt idx="520">
                  <c:v>1.06666666666668</c:v>
                </c:pt>
                <c:pt idx="521">
                  <c:v>1.06736111111112</c:v>
                </c:pt>
                <c:pt idx="522">
                  <c:v>1.06805555555557</c:v>
                </c:pt>
                <c:pt idx="523">
                  <c:v>1.06875000000001</c:v>
                </c:pt>
                <c:pt idx="524">
                  <c:v>1.06944444444445</c:v>
                </c:pt>
                <c:pt idx="525">
                  <c:v>1.0701388888889</c:v>
                </c:pt>
                <c:pt idx="526">
                  <c:v>1.07083333333334</c:v>
                </c:pt>
                <c:pt idx="527">
                  <c:v>1.07152777777779</c:v>
                </c:pt>
                <c:pt idx="528">
                  <c:v>1.07222222222223</c:v>
                </c:pt>
                <c:pt idx="529">
                  <c:v>1.07291666666668</c:v>
                </c:pt>
                <c:pt idx="530">
                  <c:v>1.07361111111112</c:v>
                </c:pt>
                <c:pt idx="531">
                  <c:v>1.07430555555557</c:v>
                </c:pt>
                <c:pt idx="532">
                  <c:v>1.07500000000001</c:v>
                </c:pt>
                <c:pt idx="533">
                  <c:v>1.07569444444445</c:v>
                </c:pt>
                <c:pt idx="534">
                  <c:v>1.0763888888889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535"/>
                <c:pt idx="0">
                  <c:v>973.24</c:v>
                </c:pt>
                <c:pt idx="1">
                  <c:v>1006.78</c:v>
                </c:pt>
                <c:pt idx="2">
                  <c:v>1006.75</c:v>
                </c:pt>
                <c:pt idx="3">
                  <c:v>1006.74</c:v>
                </c:pt>
                <c:pt idx="4">
                  <c:v>1006.75</c:v>
                </c:pt>
                <c:pt idx="5">
                  <c:v>1006.77</c:v>
                </c:pt>
                <c:pt idx="6">
                  <c:v>1006.77</c:v>
                </c:pt>
                <c:pt idx="7">
                  <c:v>1006.78</c:v>
                </c:pt>
                <c:pt idx="8">
                  <c:v>1006.76</c:v>
                </c:pt>
                <c:pt idx="9">
                  <c:v>1006.73</c:v>
                </c:pt>
                <c:pt idx="10">
                  <c:v>1006.73</c:v>
                </c:pt>
                <c:pt idx="11">
                  <c:v>1006.73</c:v>
                </c:pt>
                <c:pt idx="12">
                  <c:v>1006.73</c:v>
                </c:pt>
                <c:pt idx="13">
                  <c:v>1006.73</c:v>
                </c:pt>
                <c:pt idx="14">
                  <c:v>1006.75</c:v>
                </c:pt>
                <c:pt idx="15">
                  <c:v>1006.74</c:v>
                </c:pt>
                <c:pt idx="16">
                  <c:v>1006.74</c:v>
                </c:pt>
                <c:pt idx="17">
                  <c:v>1006.77</c:v>
                </c:pt>
                <c:pt idx="18">
                  <c:v>1006.8</c:v>
                </c:pt>
                <c:pt idx="19">
                  <c:v>1006.84</c:v>
                </c:pt>
                <c:pt idx="20">
                  <c:v>1006.92</c:v>
                </c:pt>
                <c:pt idx="21">
                  <c:v>1006.96</c:v>
                </c:pt>
                <c:pt idx="22">
                  <c:v>1006.99</c:v>
                </c:pt>
                <c:pt idx="23">
                  <c:v>1006.97</c:v>
                </c:pt>
                <c:pt idx="24">
                  <c:v>1007.02</c:v>
                </c:pt>
                <c:pt idx="25">
                  <c:v>1007.03</c:v>
                </c:pt>
                <c:pt idx="26">
                  <c:v>1007.01</c:v>
                </c:pt>
                <c:pt idx="27">
                  <c:v>1006.97</c:v>
                </c:pt>
                <c:pt idx="28">
                  <c:v>1006.94</c:v>
                </c:pt>
                <c:pt idx="29">
                  <c:v>1006.93</c:v>
                </c:pt>
                <c:pt idx="30">
                  <c:v>1006.94</c:v>
                </c:pt>
                <c:pt idx="31">
                  <c:v>1006.91</c:v>
                </c:pt>
                <c:pt idx="32">
                  <c:v>1006.89</c:v>
                </c:pt>
                <c:pt idx="33">
                  <c:v>1006.84</c:v>
                </c:pt>
                <c:pt idx="34">
                  <c:v>1006.85</c:v>
                </c:pt>
                <c:pt idx="35">
                  <c:v>1006.88</c:v>
                </c:pt>
                <c:pt idx="36">
                  <c:v>1006.86</c:v>
                </c:pt>
                <c:pt idx="37">
                  <c:v>1006.84</c:v>
                </c:pt>
                <c:pt idx="38">
                  <c:v>1006.85</c:v>
                </c:pt>
                <c:pt idx="39">
                  <c:v>1006.86</c:v>
                </c:pt>
                <c:pt idx="40">
                  <c:v>1006.88</c:v>
                </c:pt>
                <c:pt idx="41">
                  <c:v>1006.91</c:v>
                </c:pt>
                <c:pt idx="42">
                  <c:v>1006.95</c:v>
                </c:pt>
                <c:pt idx="43">
                  <c:v>1006.97</c:v>
                </c:pt>
                <c:pt idx="44">
                  <c:v>1006.99</c:v>
                </c:pt>
                <c:pt idx="45">
                  <c:v>1006.99</c:v>
                </c:pt>
                <c:pt idx="46">
                  <c:v>1007</c:v>
                </c:pt>
                <c:pt idx="47">
                  <c:v>1007</c:v>
                </c:pt>
                <c:pt idx="48">
                  <c:v>1007.01</c:v>
                </c:pt>
                <c:pt idx="49">
                  <c:v>1007.04</c:v>
                </c:pt>
                <c:pt idx="50">
                  <c:v>1007.07</c:v>
                </c:pt>
                <c:pt idx="51">
                  <c:v>1007.1</c:v>
                </c:pt>
                <c:pt idx="52">
                  <c:v>1007.15</c:v>
                </c:pt>
                <c:pt idx="53">
                  <c:v>1007.14</c:v>
                </c:pt>
                <c:pt idx="54">
                  <c:v>1007.13</c:v>
                </c:pt>
                <c:pt idx="55">
                  <c:v>1007.13</c:v>
                </c:pt>
                <c:pt idx="56">
                  <c:v>1007.14</c:v>
                </c:pt>
                <c:pt idx="57">
                  <c:v>1007.12</c:v>
                </c:pt>
                <c:pt idx="58">
                  <c:v>1007.1</c:v>
                </c:pt>
                <c:pt idx="59">
                  <c:v>1007.07</c:v>
                </c:pt>
                <c:pt idx="60">
                  <c:v>1007.04</c:v>
                </c:pt>
                <c:pt idx="61">
                  <c:v>1007.03</c:v>
                </c:pt>
                <c:pt idx="62">
                  <c:v>1007.05</c:v>
                </c:pt>
                <c:pt idx="63">
                  <c:v>1007.07</c:v>
                </c:pt>
                <c:pt idx="64">
                  <c:v>1007.09</c:v>
                </c:pt>
                <c:pt idx="65">
                  <c:v>1007.1</c:v>
                </c:pt>
                <c:pt idx="66">
                  <c:v>1007.11</c:v>
                </c:pt>
                <c:pt idx="67">
                  <c:v>1007.13</c:v>
                </c:pt>
                <c:pt idx="68">
                  <c:v>1007.13</c:v>
                </c:pt>
                <c:pt idx="69">
                  <c:v>1007.12</c:v>
                </c:pt>
                <c:pt idx="70">
                  <c:v>1007.11</c:v>
                </c:pt>
                <c:pt idx="71">
                  <c:v>1007.12</c:v>
                </c:pt>
                <c:pt idx="72">
                  <c:v>1007.13</c:v>
                </c:pt>
                <c:pt idx="73">
                  <c:v>1007.11</c:v>
                </c:pt>
                <c:pt idx="74">
                  <c:v>1007.08</c:v>
                </c:pt>
                <c:pt idx="75">
                  <c:v>1007.07</c:v>
                </c:pt>
                <c:pt idx="76">
                  <c:v>1007.09</c:v>
                </c:pt>
                <c:pt idx="77">
                  <c:v>1007.13</c:v>
                </c:pt>
                <c:pt idx="78">
                  <c:v>1007.15</c:v>
                </c:pt>
                <c:pt idx="79">
                  <c:v>1007.15</c:v>
                </c:pt>
                <c:pt idx="80">
                  <c:v>1007.13</c:v>
                </c:pt>
                <c:pt idx="81">
                  <c:v>1007.11</c:v>
                </c:pt>
                <c:pt idx="82">
                  <c:v>1007.14</c:v>
                </c:pt>
                <c:pt idx="83">
                  <c:v>1007.13</c:v>
                </c:pt>
                <c:pt idx="84">
                  <c:v>1007.14</c:v>
                </c:pt>
                <c:pt idx="85">
                  <c:v>1007.14</c:v>
                </c:pt>
                <c:pt idx="86">
                  <c:v>1007.16</c:v>
                </c:pt>
                <c:pt idx="87">
                  <c:v>1007.19</c:v>
                </c:pt>
                <c:pt idx="88">
                  <c:v>1007.23</c:v>
                </c:pt>
                <c:pt idx="89">
                  <c:v>1007.31</c:v>
                </c:pt>
                <c:pt idx="90">
                  <c:v>1007.37</c:v>
                </c:pt>
                <c:pt idx="91">
                  <c:v>1007.43</c:v>
                </c:pt>
                <c:pt idx="92">
                  <c:v>1007.49</c:v>
                </c:pt>
                <c:pt idx="93">
                  <c:v>1007.51</c:v>
                </c:pt>
                <c:pt idx="94">
                  <c:v>1007.53</c:v>
                </c:pt>
                <c:pt idx="95">
                  <c:v>1007.55</c:v>
                </c:pt>
                <c:pt idx="96">
                  <c:v>1007.54</c:v>
                </c:pt>
                <c:pt idx="97">
                  <c:v>1007.54</c:v>
                </c:pt>
                <c:pt idx="98">
                  <c:v>1007.54</c:v>
                </c:pt>
                <c:pt idx="99">
                  <c:v>1007.5</c:v>
                </c:pt>
                <c:pt idx="100">
                  <c:v>1007.49</c:v>
                </c:pt>
                <c:pt idx="101">
                  <c:v>1007.46</c:v>
                </c:pt>
                <c:pt idx="102">
                  <c:v>1007.48</c:v>
                </c:pt>
                <c:pt idx="103">
                  <c:v>1007.44</c:v>
                </c:pt>
                <c:pt idx="104">
                  <c:v>1007.43</c:v>
                </c:pt>
                <c:pt idx="105">
                  <c:v>1007.42</c:v>
                </c:pt>
                <c:pt idx="106">
                  <c:v>1007.45</c:v>
                </c:pt>
                <c:pt idx="107">
                  <c:v>1007.48</c:v>
                </c:pt>
                <c:pt idx="108">
                  <c:v>1007.49</c:v>
                </c:pt>
                <c:pt idx="109">
                  <c:v>1007.5</c:v>
                </c:pt>
                <c:pt idx="110">
                  <c:v>1007.49</c:v>
                </c:pt>
                <c:pt idx="111">
                  <c:v>1007.49</c:v>
                </c:pt>
                <c:pt idx="112">
                  <c:v>1007.48</c:v>
                </c:pt>
                <c:pt idx="113">
                  <c:v>1007.47</c:v>
                </c:pt>
                <c:pt idx="114">
                  <c:v>1007.47</c:v>
                </c:pt>
                <c:pt idx="115">
                  <c:v>1007.52</c:v>
                </c:pt>
                <c:pt idx="116">
                  <c:v>1007.61</c:v>
                </c:pt>
                <c:pt idx="117">
                  <c:v>1007.66</c:v>
                </c:pt>
                <c:pt idx="118">
                  <c:v>1007.67</c:v>
                </c:pt>
                <c:pt idx="119">
                  <c:v>1007.65</c:v>
                </c:pt>
                <c:pt idx="120">
                  <c:v>1007.66</c:v>
                </c:pt>
                <c:pt idx="121">
                  <c:v>1007.64</c:v>
                </c:pt>
                <c:pt idx="122">
                  <c:v>1007.64</c:v>
                </c:pt>
                <c:pt idx="123">
                  <c:v>1007.63</c:v>
                </c:pt>
                <c:pt idx="124">
                  <c:v>1007.62</c:v>
                </c:pt>
                <c:pt idx="125">
                  <c:v>1007.61</c:v>
                </c:pt>
                <c:pt idx="126">
                  <c:v>1007.58</c:v>
                </c:pt>
                <c:pt idx="127">
                  <c:v>1007.59</c:v>
                </c:pt>
                <c:pt idx="128">
                  <c:v>1007.59</c:v>
                </c:pt>
                <c:pt idx="129">
                  <c:v>1007.59</c:v>
                </c:pt>
                <c:pt idx="130">
                  <c:v>1007.6</c:v>
                </c:pt>
                <c:pt idx="131">
                  <c:v>1007.58</c:v>
                </c:pt>
                <c:pt idx="132">
                  <c:v>1007.58</c:v>
                </c:pt>
                <c:pt idx="133">
                  <c:v>1007.59</c:v>
                </c:pt>
                <c:pt idx="134">
                  <c:v>1007.61</c:v>
                </c:pt>
                <c:pt idx="135">
                  <c:v>1007.64</c:v>
                </c:pt>
                <c:pt idx="136">
                  <c:v>1007.67</c:v>
                </c:pt>
                <c:pt idx="137">
                  <c:v>1007.72</c:v>
                </c:pt>
                <c:pt idx="138">
                  <c:v>1007.78</c:v>
                </c:pt>
                <c:pt idx="139">
                  <c:v>1007.84</c:v>
                </c:pt>
                <c:pt idx="140">
                  <c:v>1007.88</c:v>
                </c:pt>
                <c:pt idx="141">
                  <c:v>1007.93</c:v>
                </c:pt>
                <c:pt idx="142">
                  <c:v>1007.97</c:v>
                </c:pt>
                <c:pt idx="143">
                  <c:v>1007.95</c:v>
                </c:pt>
                <c:pt idx="144">
                  <c:v>1007.95</c:v>
                </c:pt>
                <c:pt idx="145">
                  <c:v>1007.96</c:v>
                </c:pt>
                <c:pt idx="146">
                  <c:v>1007.96</c:v>
                </c:pt>
                <c:pt idx="147">
                  <c:v>1007.96</c:v>
                </c:pt>
                <c:pt idx="148">
                  <c:v>1007.98</c:v>
                </c:pt>
                <c:pt idx="149">
                  <c:v>1007.98</c:v>
                </c:pt>
                <c:pt idx="150">
                  <c:v>1007.98</c:v>
                </c:pt>
                <c:pt idx="151">
                  <c:v>1007.98</c:v>
                </c:pt>
                <c:pt idx="152">
                  <c:v>1007.96</c:v>
                </c:pt>
                <c:pt idx="153">
                  <c:v>1007.95</c:v>
                </c:pt>
                <c:pt idx="154">
                  <c:v>1007.94</c:v>
                </c:pt>
                <c:pt idx="155">
                  <c:v>1007.96</c:v>
                </c:pt>
                <c:pt idx="156">
                  <c:v>1007.97</c:v>
                </c:pt>
                <c:pt idx="157">
                  <c:v>1007.98</c:v>
                </c:pt>
                <c:pt idx="158">
                  <c:v>1007.99</c:v>
                </c:pt>
                <c:pt idx="159">
                  <c:v>1008.01</c:v>
                </c:pt>
                <c:pt idx="160">
                  <c:v>1008.04</c:v>
                </c:pt>
                <c:pt idx="161">
                  <c:v>1008.06</c:v>
                </c:pt>
                <c:pt idx="162">
                  <c:v>1008.09</c:v>
                </c:pt>
                <c:pt idx="163">
                  <c:v>1008.14</c:v>
                </c:pt>
                <c:pt idx="164">
                  <c:v>1008.19</c:v>
                </c:pt>
                <c:pt idx="165">
                  <c:v>1008.24</c:v>
                </c:pt>
                <c:pt idx="166">
                  <c:v>1008.28</c:v>
                </c:pt>
                <c:pt idx="167">
                  <c:v>1008.31</c:v>
                </c:pt>
                <c:pt idx="168">
                  <c:v>1008.34</c:v>
                </c:pt>
                <c:pt idx="169">
                  <c:v>1008.36</c:v>
                </c:pt>
                <c:pt idx="170">
                  <c:v>1008.37</c:v>
                </c:pt>
                <c:pt idx="171">
                  <c:v>1008.37</c:v>
                </c:pt>
                <c:pt idx="172">
                  <c:v>1008.37</c:v>
                </c:pt>
                <c:pt idx="173">
                  <c:v>1008.37</c:v>
                </c:pt>
                <c:pt idx="174">
                  <c:v>1008.36</c:v>
                </c:pt>
                <c:pt idx="175">
                  <c:v>1008.38</c:v>
                </c:pt>
                <c:pt idx="176">
                  <c:v>1008.38</c:v>
                </c:pt>
                <c:pt idx="177">
                  <c:v>1008.4</c:v>
                </c:pt>
                <c:pt idx="178">
                  <c:v>1008.42</c:v>
                </c:pt>
                <c:pt idx="179">
                  <c:v>1008.44</c:v>
                </c:pt>
                <c:pt idx="180">
                  <c:v>1008.45</c:v>
                </c:pt>
                <c:pt idx="181">
                  <c:v>1008.47</c:v>
                </c:pt>
                <c:pt idx="182">
                  <c:v>1008.47</c:v>
                </c:pt>
                <c:pt idx="183">
                  <c:v>1008.47</c:v>
                </c:pt>
                <c:pt idx="184">
                  <c:v>1008.47</c:v>
                </c:pt>
                <c:pt idx="185">
                  <c:v>1008.49</c:v>
                </c:pt>
                <c:pt idx="186">
                  <c:v>1008.49</c:v>
                </c:pt>
                <c:pt idx="187">
                  <c:v>1008.51</c:v>
                </c:pt>
                <c:pt idx="188">
                  <c:v>1008.52</c:v>
                </c:pt>
                <c:pt idx="189">
                  <c:v>1008.54</c:v>
                </c:pt>
                <c:pt idx="190">
                  <c:v>1008.56</c:v>
                </c:pt>
                <c:pt idx="191">
                  <c:v>1008.56</c:v>
                </c:pt>
                <c:pt idx="192">
                  <c:v>1008.59</c:v>
                </c:pt>
                <c:pt idx="193">
                  <c:v>1008.61</c:v>
                </c:pt>
                <c:pt idx="194">
                  <c:v>1008.62</c:v>
                </c:pt>
                <c:pt idx="195">
                  <c:v>1008.62</c:v>
                </c:pt>
                <c:pt idx="196">
                  <c:v>1008.63</c:v>
                </c:pt>
                <c:pt idx="197">
                  <c:v>1008.66</c:v>
                </c:pt>
                <c:pt idx="198">
                  <c:v>1008.65</c:v>
                </c:pt>
                <c:pt idx="199">
                  <c:v>1008.66</c:v>
                </c:pt>
                <c:pt idx="200">
                  <c:v>1008.68</c:v>
                </c:pt>
                <c:pt idx="201">
                  <c:v>1008.69</c:v>
                </c:pt>
                <c:pt idx="202">
                  <c:v>1008.68</c:v>
                </c:pt>
                <c:pt idx="203">
                  <c:v>1008.67</c:v>
                </c:pt>
                <c:pt idx="204">
                  <c:v>1008.67</c:v>
                </c:pt>
                <c:pt idx="205">
                  <c:v>1008.68</c:v>
                </c:pt>
                <c:pt idx="206">
                  <c:v>1008.69</c:v>
                </c:pt>
                <c:pt idx="207">
                  <c:v>1008.69</c:v>
                </c:pt>
                <c:pt idx="208">
                  <c:v>1008.72</c:v>
                </c:pt>
                <c:pt idx="209">
                  <c:v>1008.72</c:v>
                </c:pt>
                <c:pt idx="210">
                  <c:v>1008.73</c:v>
                </c:pt>
                <c:pt idx="211">
                  <c:v>1008.75</c:v>
                </c:pt>
                <c:pt idx="212">
                  <c:v>1008.75</c:v>
                </c:pt>
                <c:pt idx="213">
                  <c:v>1008.76</c:v>
                </c:pt>
                <c:pt idx="214">
                  <c:v>1008.76</c:v>
                </c:pt>
                <c:pt idx="215">
                  <c:v>1008.78</c:v>
                </c:pt>
                <c:pt idx="216">
                  <c:v>1008.8</c:v>
                </c:pt>
                <c:pt idx="217">
                  <c:v>1008.81</c:v>
                </c:pt>
                <c:pt idx="218">
                  <c:v>1008.82</c:v>
                </c:pt>
                <c:pt idx="219">
                  <c:v>1008.84</c:v>
                </c:pt>
                <c:pt idx="220">
                  <c:v>1008.86</c:v>
                </c:pt>
                <c:pt idx="221">
                  <c:v>1008.87</c:v>
                </c:pt>
                <c:pt idx="222">
                  <c:v>1008.9</c:v>
                </c:pt>
                <c:pt idx="223">
                  <c:v>1008.92</c:v>
                </c:pt>
                <c:pt idx="224">
                  <c:v>1008.95</c:v>
                </c:pt>
                <c:pt idx="225">
                  <c:v>1008.98</c:v>
                </c:pt>
                <c:pt idx="226">
                  <c:v>1008.99</c:v>
                </c:pt>
                <c:pt idx="227">
                  <c:v>1009.02</c:v>
                </c:pt>
                <c:pt idx="228">
                  <c:v>1009.02</c:v>
                </c:pt>
                <c:pt idx="229">
                  <c:v>1009.03</c:v>
                </c:pt>
                <c:pt idx="230">
                  <c:v>1009.05</c:v>
                </c:pt>
                <c:pt idx="231">
                  <c:v>1009.05</c:v>
                </c:pt>
                <c:pt idx="232">
                  <c:v>1009.04</c:v>
                </c:pt>
                <c:pt idx="233">
                  <c:v>1009.05</c:v>
                </c:pt>
                <c:pt idx="234">
                  <c:v>1009.06</c:v>
                </c:pt>
                <c:pt idx="235">
                  <c:v>1009.08</c:v>
                </c:pt>
                <c:pt idx="236">
                  <c:v>1009.09</c:v>
                </c:pt>
                <c:pt idx="237">
                  <c:v>1009.09</c:v>
                </c:pt>
                <c:pt idx="238">
                  <c:v>1009.11</c:v>
                </c:pt>
                <c:pt idx="239">
                  <c:v>1009.11</c:v>
                </c:pt>
                <c:pt idx="240">
                  <c:v>1009.11</c:v>
                </c:pt>
                <c:pt idx="241">
                  <c:v>1009.11</c:v>
                </c:pt>
                <c:pt idx="242">
                  <c:v>1009.12</c:v>
                </c:pt>
                <c:pt idx="243">
                  <c:v>1009.13</c:v>
                </c:pt>
                <c:pt idx="244">
                  <c:v>1009.13</c:v>
                </c:pt>
                <c:pt idx="245">
                  <c:v>1009.14</c:v>
                </c:pt>
                <c:pt idx="246">
                  <c:v>1009.14</c:v>
                </c:pt>
                <c:pt idx="247">
                  <c:v>1009.15</c:v>
                </c:pt>
                <c:pt idx="248">
                  <c:v>1009.17</c:v>
                </c:pt>
                <c:pt idx="249">
                  <c:v>1009.19</c:v>
                </c:pt>
                <c:pt idx="250">
                  <c:v>1009.2</c:v>
                </c:pt>
                <c:pt idx="251">
                  <c:v>1009.2</c:v>
                </c:pt>
                <c:pt idx="252">
                  <c:v>1009.2</c:v>
                </c:pt>
                <c:pt idx="253">
                  <c:v>1009.19</c:v>
                </c:pt>
                <c:pt idx="254">
                  <c:v>1009.18</c:v>
                </c:pt>
                <c:pt idx="255">
                  <c:v>1009.18</c:v>
                </c:pt>
                <c:pt idx="256">
                  <c:v>1009.2</c:v>
                </c:pt>
                <c:pt idx="257">
                  <c:v>1009.2</c:v>
                </c:pt>
                <c:pt idx="258">
                  <c:v>1009.22</c:v>
                </c:pt>
                <c:pt idx="259">
                  <c:v>1009.21</c:v>
                </c:pt>
                <c:pt idx="260">
                  <c:v>1009.22</c:v>
                </c:pt>
                <c:pt idx="261">
                  <c:v>1009.25</c:v>
                </c:pt>
                <c:pt idx="262">
                  <c:v>1009.28</c:v>
                </c:pt>
                <c:pt idx="263">
                  <c:v>1009.29</c:v>
                </c:pt>
                <c:pt idx="264">
                  <c:v>1009.31</c:v>
                </c:pt>
                <c:pt idx="265">
                  <c:v>1009.32</c:v>
                </c:pt>
                <c:pt idx="266">
                  <c:v>1009.34</c:v>
                </c:pt>
                <c:pt idx="267">
                  <c:v>1009.34</c:v>
                </c:pt>
                <c:pt idx="268">
                  <c:v>1009.36</c:v>
                </c:pt>
                <c:pt idx="269">
                  <c:v>1009.35</c:v>
                </c:pt>
                <c:pt idx="270">
                  <c:v>1009.35</c:v>
                </c:pt>
                <c:pt idx="271">
                  <c:v>1009.35</c:v>
                </c:pt>
                <c:pt idx="272">
                  <c:v>1009.34</c:v>
                </c:pt>
                <c:pt idx="273">
                  <c:v>1009.35</c:v>
                </c:pt>
                <c:pt idx="274">
                  <c:v>1009.36</c:v>
                </c:pt>
                <c:pt idx="275">
                  <c:v>1009.36</c:v>
                </c:pt>
                <c:pt idx="276">
                  <c:v>1009.36</c:v>
                </c:pt>
                <c:pt idx="277">
                  <c:v>1009.34</c:v>
                </c:pt>
                <c:pt idx="278">
                  <c:v>1009.35</c:v>
                </c:pt>
                <c:pt idx="279">
                  <c:v>1009.37</c:v>
                </c:pt>
                <c:pt idx="280">
                  <c:v>1009.38</c:v>
                </c:pt>
                <c:pt idx="281">
                  <c:v>1009.38</c:v>
                </c:pt>
                <c:pt idx="282">
                  <c:v>1009.38</c:v>
                </c:pt>
                <c:pt idx="283">
                  <c:v>1009.37</c:v>
                </c:pt>
                <c:pt idx="284">
                  <c:v>1009.37</c:v>
                </c:pt>
                <c:pt idx="285">
                  <c:v>1009.36</c:v>
                </c:pt>
                <c:pt idx="286">
                  <c:v>1009.37</c:v>
                </c:pt>
                <c:pt idx="287">
                  <c:v>1009.4</c:v>
                </c:pt>
                <c:pt idx="288">
                  <c:v>1009.41</c:v>
                </c:pt>
                <c:pt idx="289">
                  <c:v>1009.39</c:v>
                </c:pt>
                <c:pt idx="290">
                  <c:v>1009.36</c:v>
                </c:pt>
                <c:pt idx="291">
                  <c:v>1009.35</c:v>
                </c:pt>
                <c:pt idx="292">
                  <c:v>1009.34</c:v>
                </c:pt>
                <c:pt idx="293">
                  <c:v>1009.34</c:v>
                </c:pt>
                <c:pt idx="294">
                  <c:v>1009.37</c:v>
                </c:pt>
                <c:pt idx="295">
                  <c:v>1009.39</c:v>
                </c:pt>
                <c:pt idx="296">
                  <c:v>1009.4</c:v>
                </c:pt>
                <c:pt idx="297">
                  <c:v>1009.41</c:v>
                </c:pt>
                <c:pt idx="298">
                  <c:v>1009.42</c:v>
                </c:pt>
                <c:pt idx="299">
                  <c:v>1009.44</c:v>
                </c:pt>
                <c:pt idx="300">
                  <c:v>1009.47</c:v>
                </c:pt>
                <c:pt idx="301">
                  <c:v>1009.47</c:v>
                </c:pt>
                <c:pt idx="302">
                  <c:v>1009.49</c:v>
                </c:pt>
                <c:pt idx="303">
                  <c:v>1009.5</c:v>
                </c:pt>
                <c:pt idx="304">
                  <c:v>1009.5</c:v>
                </c:pt>
                <c:pt idx="305">
                  <c:v>1009.51</c:v>
                </c:pt>
                <c:pt idx="306">
                  <c:v>1009.53</c:v>
                </c:pt>
                <c:pt idx="307">
                  <c:v>1009.54</c:v>
                </c:pt>
                <c:pt idx="308">
                  <c:v>1009.54</c:v>
                </c:pt>
                <c:pt idx="309">
                  <c:v>1009.55</c:v>
                </c:pt>
                <c:pt idx="310">
                  <c:v>1009.55</c:v>
                </c:pt>
                <c:pt idx="311">
                  <c:v>1009.53</c:v>
                </c:pt>
                <c:pt idx="312">
                  <c:v>1009.53</c:v>
                </c:pt>
                <c:pt idx="313">
                  <c:v>1009.52</c:v>
                </c:pt>
                <c:pt idx="314">
                  <c:v>1009.51</c:v>
                </c:pt>
                <c:pt idx="315">
                  <c:v>1009.51</c:v>
                </c:pt>
                <c:pt idx="316">
                  <c:v>1009.52</c:v>
                </c:pt>
                <c:pt idx="317">
                  <c:v>1009.53</c:v>
                </c:pt>
                <c:pt idx="318">
                  <c:v>1009.54</c:v>
                </c:pt>
                <c:pt idx="319">
                  <c:v>1009.55</c:v>
                </c:pt>
                <c:pt idx="320">
                  <c:v>1009.56</c:v>
                </c:pt>
                <c:pt idx="321">
                  <c:v>1009.57</c:v>
                </c:pt>
                <c:pt idx="322">
                  <c:v>1009.58</c:v>
                </c:pt>
                <c:pt idx="323">
                  <c:v>1009.59</c:v>
                </c:pt>
                <c:pt idx="324">
                  <c:v>1009.59</c:v>
                </c:pt>
                <c:pt idx="325">
                  <c:v>1009.58</c:v>
                </c:pt>
                <c:pt idx="326">
                  <c:v>1009.55</c:v>
                </c:pt>
                <c:pt idx="327">
                  <c:v>1009.53</c:v>
                </c:pt>
                <c:pt idx="328">
                  <c:v>1009.53</c:v>
                </c:pt>
                <c:pt idx="329">
                  <c:v>1009.55</c:v>
                </c:pt>
                <c:pt idx="330">
                  <c:v>1009.59</c:v>
                </c:pt>
                <c:pt idx="331">
                  <c:v>1009.59</c:v>
                </c:pt>
                <c:pt idx="332">
                  <c:v>1009.59</c:v>
                </c:pt>
                <c:pt idx="333">
                  <c:v>1009.58</c:v>
                </c:pt>
                <c:pt idx="334">
                  <c:v>1009.58</c:v>
                </c:pt>
                <c:pt idx="335">
                  <c:v>1009.57</c:v>
                </c:pt>
                <c:pt idx="336">
                  <c:v>1009.57</c:v>
                </c:pt>
                <c:pt idx="337">
                  <c:v>1009.56</c:v>
                </c:pt>
                <c:pt idx="338">
                  <c:v>1009.55</c:v>
                </c:pt>
                <c:pt idx="339">
                  <c:v>1009.54</c:v>
                </c:pt>
                <c:pt idx="340">
                  <c:v>1009.56</c:v>
                </c:pt>
                <c:pt idx="341">
                  <c:v>1009.56</c:v>
                </c:pt>
                <c:pt idx="342">
                  <c:v>1009.56</c:v>
                </c:pt>
                <c:pt idx="343">
                  <c:v>1009.54</c:v>
                </c:pt>
                <c:pt idx="344">
                  <c:v>1009.5</c:v>
                </c:pt>
                <c:pt idx="345">
                  <c:v>1009.49</c:v>
                </c:pt>
                <c:pt idx="346">
                  <c:v>1009.48</c:v>
                </c:pt>
                <c:pt idx="347">
                  <c:v>1009.47</c:v>
                </c:pt>
                <c:pt idx="348">
                  <c:v>1009.47</c:v>
                </c:pt>
                <c:pt idx="349">
                  <c:v>1009.46</c:v>
                </c:pt>
                <c:pt idx="350">
                  <c:v>1009.44</c:v>
                </c:pt>
                <c:pt idx="351">
                  <c:v>1009.43</c:v>
                </c:pt>
                <c:pt idx="352">
                  <c:v>1009.43</c:v>
                </c:pt>
                <c:pt idx="353">
                  <c:v>1009.41</c:v>
                </c:pt>
                <c:pt idx="354">
                  <c:v>1009.41</c:v>
                </c:pt>
                <c:pt idx="355">
                  <c:v>1009.4</c:v>
                </c:pt>
                <c:pt idx="356">
                  <c:v>1009.41</c:v>
                </c:pt>
                <c:pt idx="357">
                  <c:v>1009.42</c:v>
                </c:pt>
                <c:pt idx="358">
                  <c:v>1009.44</c:v>
                </c:pt>
                <c:pt idx="359">
                  <c:v>1009.45</c:v>
                </c:pt>
                <c:pt idx="360">
                  <c:v>1009.45</c:v>
                </c:pt>
                <c:pt idx="361">
                  <c:v>1009.45</c:v>
                </c:pt>
                <c:pt idx="362">
                  <c:v>1009.46</c:v>
                </c:pt>
                <c:pt idx="363">
                  <c:v>1009.44</c:v>
                </c:pt>
                <c:pt idx="364">
                  <c:v>1009.43</c:v>
                </c:pt>
                <c:pt idx="365">
                  <c:v>1009.43</c:v>
                </c:pt>
                <c:pt idx="366">
                  <c:v>1009.42</c:v>
                </c:pt>
                <c:pt idx="367">
                  <c:v>1009.43</c:v>
                </c:pt>
                <c:pt idx="368">
                  <c:v>1009.44</c:v>
                </c:pt>
                <c:pt idx="369">
                  <c:v>1009.45</c:v>
                </c:pt>
                <c:pt idx="370">
                  <c:v>1009.47</c:v>
                </c:pt>
                <c:pt idx="371">
                  <c:v>1009.48</c:v>
                </c:pt>
                <c:pt idx="372">
                  <c:v>1009.49</c:v>
                </c:pt>
                <c:pt idx="373">
                  <c:v>1009.48</c:v>
                </c:pt>
                <c:pt idx="374">
                  <c:v>1009.48</c:v>
                </c:pt>
                <c:pt idx="375">
                  <c:v>1009.48</c:v>
                </c:pt>
                <c:pt idx="376">
                  <c:v>1009.48</c:v>
                </c:pt>
                <c:pt idx="377">
                  <c:v>1009.48</c:v>
                </c:pt>
                <c:pt idx="378">
                  <c:v>1009.46</c:v>
                </c:pt>
                <c:pt idx="379">
                  <c:v>1009.45</c:v>
                </c:pt>
                <c:pt idx="380">
                  <c:v>1009.44</c:v>
                </c:pt>
                <c:pt idx="381">
                  <c:v>1009.43</c:v>
                </c:pt>
                <c:pt idx="382">
                  <c:v>1009.42</c:v>
                </c:pt>
                <c:pt idx="383">
                  <c:v>1009.43</c:v>
                </c:pt>
                <c:pt idx="384">
                  <c:v>1009.42</c:v>
                </c:pt>
                <c:pt idx="385">
                  <c:v>1009.41</c:v>
                </c:pt>
                <c:pt idx="386">
                  <c:v>1009.42</c:v>
                </c:pt>
                <c:pt idx="387">
                  <c:v>1009.42</c:v>
                </c:pt>
                <c:pt idx="388">
                  <c:v>1009.45</c:v>
                </c:pt>
                <c:pt idx="389">
                  <c:v>1009.46</c:v>
                </c:pt>
                <c:pt idx="390">
                  <c:v>1009.47</c:v>
                </c:pt>
                <c:pt idx="391">
                  <c:v>1009.48</c:v>
                </c:pt>
                <c:pt idx="392">
                  <c:v>1009.51</c:v>
                </c:pt>
                <c:pt idx="393">
                  <c:v>1009.52</c:v>
                </c:pt>
                <c:pt idx="394">
                  <c:v>1009.52</c:v>
                </c:pt>
                <c:pt idx="395">
                  <c:v>1009.52</c:v>
                </c:pt>
                <c:pt idx="396">
                  <c:v>1009.53</c:v>
                </c:pt>
                <c:pt idx="397">
                  <c:v>1009.54</c:v>
                </c:pt>
                <c:pt idx="398">
                  <c:v>1009.53</c:v>
                </c:pt>
                <c:pt idx="399">
                  <c:v>1009.52</c:v>
                </c:pt>
                <c:pt idx="400">
                  <c:v>1009.52</c:v>
                </c:pt>
                <c:pt idx="401">
                  <c:v>1009.51</c:v>
                </c:pt>
                <c:pt idx="402">
                  <c:v>1009.49</c:v>
                </c:pt>
                <c:pt idx="403">
                  <c:v>1009.47</c:v>
                </c:pt>
                <c:pt idx="404">
                  <c:v>1009.46</c:v>
                </c:pt>
                <c:pt idx="405">
                  <c:v>1009.45</c:v>
                </c:pt>
                <c:pt idx="406">
                  <c:v>1009.45</c:v>
                </c:pt>
                <c:pt idx="407">
                  <c:v>1009.46</c:v>
                </c:pt>
                <c:pt idx="408">
                  <c:v>1009.43</c:v>
                </c:pt>
                <c:pt idx="409">
                  <c:v>1009.41</c:v>
                </c:pt>
                <c:pt idx="410">
                  <c:v>1009.37</c:v>
                </c:pt>
                <c:pt idx="411">
                  <c:v>1009.36</c:v>
                </c:pt>
                <c:pt idx="412">
                  <c:v>1009.34</c:v>
                </c:pt>
                <c:pt idx="413">
                  <c:v>1009.33</c:v>
                </c:pt>
                <c:pt idx="414">
                  <c:v>1009.32</c:v>
                </c:pt>
                <c:pt idx="415">
                  <c:v>1009.3</c:v>
                </c:pt>
                <c:pt idx="416">
                  <c:v>1009.32</c:v>
                </c:pt>
                <c:pt idx="417">
                  <c:v>1009.3</c:v>
                </c:pt>
                <c:pt idx="418">
                  <c:v>1009.3</c:v>
                </c:pt>
                <c:pt idx="419">
                  <c:v>1009.29</c:v>
                </c:pt>
                <c:pt idx="420">
                  <c:v>1009.28</c:v>
                </c:pt>
                <c:pt idx="421">
                  <c:v>1009.27</c:v>
                </c:pt>
                <c:pt idx="422">
                  <c:v>1009.26</c:v>
                </c:pt>
                <c:pt idx="423">
                  <c:v>1009.24</c:v>
                </c:pt>
                <c:pt idx="424">
                  <c:v>1009.23</c:v>
                </c:pt>
                <c:pt idx="425">
                  <c:v>1009.22</c:v>
                </c:pt>
                <c:pt idx="426">
                  <c:v>1009.21</c:v>
                </c:pt>
                <c:pt idx="427">
                  <c:v>1009.19</c:v>
                </c:pt>
                <c:pt idx="428">
                  <c:v>1009.17</c:v>
                </c:pt>
                <c:pt idx="429">
                  <c:v>1009.14</c:v>
                </c:pt>
                <c:pt idx="430">
                  <c:v>1009.13</c:v>
                </c:pt>
                <c:pt idx="431">
                  <c:v>1009.13</c:v>
                </c:pt>
                <c:pt idx="432">
                  <c:v>1009.13</c:v>
                </c:pt>
                <c:pt idx="433">
                  <c:v>1009.15</c:v>
                </c:pt>
                <c:pt idx="434">
                  <c:v>1009.14</c:v>
                </c:pt>
                <c:pt idx="435">
                  <c:v>1009.11</c:v>
                </c:pt>
                <c:pt idx="436">
                  <c:v>1009.08</c:v>
                </c:pt>
                <c:pt idx="437">
                  <c:v>1009.06</c:v>
                </c:pt>
                <c:pt idx="438">
                  <c:v>1009.06</c:v>
                </c:pt>
                <c:pt idx="439">
                  <c:v>1009.05</c:v>
                </c:pt>
                <c:pt idx="440">
                  <c:v>1009.02</c:v>
                </c:pt>
                <c:pt idx="441">
                  <c:v>1009</c:v>
                </c:pt>
                <c:pt idx="442">
                  <c:v>1009</c:v>
                </c:pt>
                <c:pt idx="443">
                  <c:v>1008.99</c:v>
                </c:pt>
                <c:pt idx="444">
                  <c:v>1009</c:v>
                </c:pt>
                <c:pt idx="445">
                  <c:v>1009.01</c:v>
                </c:pt>
                <c:pt idx="446">
                  <c:v>1009.03</c:v>
                </c:pt>
                <c:pt idx="447">
                  <c:v>1009.04</c:v>
                </c:pt>
                <c:pt idx="448">
                  <c:v>1009.03</c:v>
                </c:pt>
                <c:pt idx="449">
                  <c:v>1009.02</c:v>
                </c:pt>
                <c:pt idx="450">
                  <c:v>1009.01</c:v>
                </c:pt>
                <c:pt idx="451">
                  <c:v>1009</c:v>
                </c:pt>
                <c:pt idx="452">
                  <c:v>1008.99</c:v>
                </c:pt>
                <c:pt idx="453">
                  <c:v>1008.99</c:v>
                </c:pt>
                <c:pt idx="454">
                  <c:v>1008.99</c:v>
                </c:pt>
                <c:pt idx="455">
                  <c:v>1008.97</c:v>
                </c:pt>
                <c:pt idx="456">
                  <c:v>1008.94</c:v>
                </c:pt>
                <c:pt idx="457">
                  <c:v>1008.91</c:v>
                </c:pt>
                <c:pt idx="458">
                  <c:v>1008.87</c:v>
                </c:pt>
                <c:pt idx="459">
                  <c:v>1008.85</c:v>
                </c:pt>
                <c:pt idx="460">
                  <c:v>1008.8</c:v>
                </c:pt>
                <c:pt idx="461">
                  <c:v>1008.79</c:v>
                </c:pt>
                <c:pt idx="462">
                  <c:v>1008.77</c:v>
                </c:pt>
                <c:pt idx="463">
                  <c:v>1008.74</c:v>
                </c:pt>
                <c:pt idx="464">
                  <c:v>1008.72</c:v>
                </c:pt>
                <c:pt idx="465">
                  <c:v>1008.69</c:v>
                </c:pt>
                <c:pt idx="466">
                  <c:v>1008.67</c:v>
                </c:pt>
                <c:pt idx="467">
                  <c:v>1008.66</c:v>
                </c:pt>
                <c:pt idx="468">
                  <c:v>1008.67</c:v>
                </c:pt>
                <c:pt idx="469">
                  <c:v>1008.67</c:v>
                </c:pt>
                <c:pt idx="470">
                  <c:v>1008.69</c:v>
                </c:pt>
                <c:pt idx="471">
                  <c:v>1008.7</c:v>
                </c:pt>
                <c:pt idx="472">
                  <c:v>1008.7</c:v>
                </c:pt>
                <c:pt idx="473">
                  <c:v>1008.67</c:v>
                </c:pt>
                <c:pt idx="474">
                  <c:v>1008.66</c:v>
                </c:pt>
                <c:pt idx="475">
                  <c:v>1008.62</c:v>
                </c:pt>
                <c:pt idx="476">
                  <c:v>1008.6</c:v>
                </c:pt>
                <c:pt idx="477">
                  <c:v>1008.57</c:v>
                </c:pt>
                <c:pt idx="478">
                  <c:v>1008.56</c:v>
                </c:pt>
                <c:pt idx="479">
                  <c:v>1008.56</c:v>
                </c:pt>
                <c:pt idx="480">
                  <c:v>1008.56</c:v>
                </c:pt>
                <c:pt idx="481">
                  <c:v>1008.58</c:v>
                </c:pt>
                <c:pt idx="482">
                  <c:v>1008.58</c:v>
                </c:pt>
                <c:pt idx="483">
                  <c:v>1008.58</c:v>
                </c:pt>
                <c:pt idx="484">
                  <c:v>1008.56</c:v>
                </c:pt>
                <c:pt idx="485">
                  <c:v>1008.53</c:v>
                </c:pt>
                <c:pt idx="486">
                  <c:v>1008.5</c:v>
                </c:pt>
                <c:pt idx="487">
                  <c:v>1008.48</c:v>
                </c:pt>
                <c:pt idx="488">
                  <c:v>1008.44</c:v>
                </c:pt>
                <c:pt idx="489">
                  <c:v>1008.4</c:v>
                </c:pt>
                <c:pt idx="490">
                  <c:v>1008.38</c:v>
                </c:pt>
                <c:pt idx="491">
                  <c:v>1008.37</c:v>
                </c:pt>
                <c:pt idx="492">
                  <c:v>1008.39</c:v>
                </c:pt>
                <c:pt idx="493">
                  <c:v>1008.38</c:v>
                </c:pt>
                <c:pt idx="494">
                  <c:v>1008.38</c:v>
                </c:pt>
                <c:pt idx="495">
                  <c:v>1008.39</c:v>
                </c:pt>
                <c:pt idx="496">
                  <c:v>1008.39</c:v>
                </c:pt>
                <c:pt idx="497">
                  <c:v>1008.38</c:v>
                </c:pt>
                <c:pt idx="498">
                  <c:v>1008.38</c:v>
                </c:pt>
                <c:pt idx="499">
                  <c:v>1008.39</c:v>
                </c:pt>
                <c:pt idx="500">
                  <c:v>1008.41</c:v>
                </c:pt>
                <c:pt idx="501">
                  <c:v>1008.41</c:v>
                </c:pt>
                <c:pt idx="502">
                  <c:v>1008.41</c:v>
                </c:pt>
                <c:pt idx="503">
                  <c:v>1008.39</c:v>
                </c:pt>
                <c:pt idx="504">
                  <c:v>1008.36</c:v>
                </c:pt>
                <c:pt idx="505">
                  <c:v>1008.35</c:v>
                </c:pt>
                <c:pt idx="506">
                  <c:v>1008.34</c:v>
                </c:pt>
                <c:pt idx="507">
                  <c:v>1008.33</c:v>
                </c:pt>
                <c:pt idx="508">
                  <c:v>1008.3</c:v>
                </c:pt>
                <c:pt idx="509">
                  <c:v>1008.27</c:v>
                </c:pt>
                <c:pt idx="510">
                  <c:v>1008.24</c:v>
                </c:pt>
                <c:pt idx="511">
                  <c:v>1008.21</c:v>
                </c:pt>
                <c:pt idx="512">
                  <c:v>1008.19</c:v>
                </c:pt>
                <c:pt idx="513">
                  <c:v>1008.16</c:v>
                </c:pt>
                <c:pt idx="514">
                  <c:v>1008.13</c:v>
                </c:pt>
                <c:pt idx="515">
                  <c:v>1008.11</c:v>
                </c:pt>
                <c:pt idx="516">
                  <c:v>1008.08</c:v>
                </c:pt>
                <c:pt idx="517">
                  <c:v>1008.07</c:v>
                </c:pt>
                <c:pt idx="518">
                  <c:v>1008.07</c:v>
                </c:pt>
                <c:pt idx="519">
                  <c:v>1008.07</c:v>
                </c:pt>
                <c:pt idx="520">
                  <c:v>1008.06</c:v>
                </c:pt>
                <c:pt idx="521">
                  <c:v>1008.05</c:v>
                </c:pt>
                <c:pt idx="522">
                  <c:v>1008.06</c:v>
                </c:pt>
                <c:pt idx="523">
                  <c:v>1008.03</c:v>
                </c:pt>
                <c:pt idx="524">
                  <c:v>1008.01</c:v>
                </c:pt>
                <c:pt idx="525">
                  <c:v>1008</c:v>
                </c:pt>
                <c:pt idx="526">
                  <c:v>1007.98</c:v>
                </c:pt>
                <c:pt idx="527">
                  <c:v>1007.95</c:v>
                </c:pt>
                <c:pt idx="528">
                  <c:v>1007.94</c:v>
                </c:pt>
                <c:pt idx="529">
                  <c:v>1007.93</c:v>
                </c:pt>
                <c:pt idx="530">
                  <c:v>1007.91</c:v>
                </c:pt>
                <c:pt idx="531">
                  <c:v>1007.9</c:v>
                </c:pt>
                <c:pt idx="532">
                  <c:v>1007.89</c:v>
                </c:pt>
                <c:pt idx="533">
                  <c:v>1007.86</c:v>
                </c:pt>
                <c:pt idx="534">
                  <c:v>1007.85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WxS_2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3</c:f>
              <c:numCache>
                <c:formatCode>General</c:formatCode>
                <c:ptCount val="5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1</c:v>
                </c:pt>
                <c:pt idx="509">
                  <c:v>2</c:v>
                </c:pt>
                <c:pt idx="510">
                  <c:v>3</c:v>
                </c:pt>
                <c:pt idx="511">
                  <c:v>4</c:v>
                </c:pt>
                <c:pt idx="512">
                  <c:v>5</c:v>
                </c:pt>
                <c:pt idx="513">
                  <c:v>6</c:v>
                </c:pt>
                <c:pt idx="514">
                  <c:v>7</c:v>
                </c:pt>
                <c:pt idx="515">
                  <c:v>8</c:v>
                </c:pt>
                <c:pt idx="516">
                  <c:v>9</c:v>
                </c:pt>
                <c:pt idx="517">
                  <c:v>10</c:v>
                </c:pt>
                <c:pt idx="518">
                  <c:v>11</c:v>
                </c:pt>
                <c:pt idx="519">
                  <c:v>12</c:v>
                </c:pt>
                <c:pt idx="520">
                  <c:v>13</c:v>
                </c:pt>
                <c:pt idx="521">
                  <c:v>14</c:v>
                </c:pt>
                <c:pt idx="522">
                  <c:v>15</c:v>
                </c:pt>
                <c:pt idx="523">
                  <c:v>16</c:v>
                </c:pt>
                <c:pt idx="524">
                  <c:v>17</c:v>
                </c:pt>
                <c:pt idx="525">
                  <c:v>18</c:v>
                </c:pt>
                <c:pt idx="526">
                  <c:v>19</c:v>
                </c:pt>
                <c:pt idx="527">
                  <c:v>20</c:v>
                </c:pt>
                <c:pt idx="528">
                  <c:v>21</c:v>
                </c:pt>
                <c:pt idx="529">
                  <c:v>22</c:v>
                </c:pt>
                <c:pt idx="530">
                  <c:v>23</c:v>
                </c:pt>
                <c:pt idx="531">
                  <c:v>24</c:v>
                </c:pt>
                <c:pt idx="532">
                  <c:v>25</c:v>
                </c:pt>
                <c:pt idx="533">
                  <c:v>26</c:v>
                </c:pt>
                <c:pt idx="534">
                  <c:v>27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535"/>
                <c:pt idx="0">
                  <c:v>1006.0822</c:v>
                </c:pt>
                <c:pt idx="1">
                  <c:v>1005.4678</c:v>
                </c:pt>
                <c:pt idx="2">
                  <c:v>1004.729</c:v>
                </c:pt>
                <c:pt idx="3">
                  <c:v>1004.1287</c:v>
                </c:pt>
                <c:pt idx="4">
                  <c:v>1003.6474</c:v>
                </c:pt>
                <c:pt idx="5">
                  <c:v>1003.406</c:v>
                </c:pt>
                <c:pt idx="6">
                  <c:v>1003.0609</c:v>
                </c:pt>
                <c:pt idx="7">
                  <c:v>1002.8795</c:v>
                </c:pt>
                <c:pt idx="8">
                  <c:v>1002.5121</c:v>
                </c:pt>
                <c:pt idx="9">
                  <c:v>1002.1613</c:v>
                </c:pt>
                <c:pt idx="10">
                  <c:v>1001.8486</c:v>
                </c:pt>
                <c:pt idx="11">
                  <c:v>1001.7583</c:v>
                </c:pt>
                <c:pt idx="12">
                  <c:v>1001.7573</c:v>
                </c:pt>
                <c:pt idx="13">
                  <c:v>1001.5895</c:v>
                </c:pt>
                <c:pt idx="14">
                  <c:v/>
                </c:pt>
                <c:pt idx="15">
                  <c:v>1001.3758</c:v>
                </c:pt>
                <c:pt idx="16">
                  <c:v>1001.2336</c:v>
                </c:pt>
                <c:pt idx="17">
                  <c:v>1001.1672</c:v>
                </c:pt>
                <c:pt idx="18">
                  <c:v>1001.2913</c:v>
                </c:pt>
                <c:pt idx="19">
                  <c:v>1001.3475</c:v>
                </c:pt>
                <c:pt idx="20">
                  <c:v>1001.5785</c:v>
                </c:pt>
                <c:pt idx="21">
                  <c:v>1002.4169</c:v>
                </c:pt>
                <c:pt idx="22">
                  <c:v>1002.1249</c:v>
                </c:pt>
                <c:pt idx="23">
                  <c:v>1001.791</c:v>
                </c:pt>
                <c:pt idx="24">
                  <c:v>1001.7817</c:v>
                </c:pt>
                <c:pt idx="25">
                  <c:v>1001.7402</c:v>
                </c:pt>
                <c:pt idx="26">
                  <c:v>1001.8715</c:v>
                </c:pt>
                <c:pt idx="27">
                  <c:v/>
                </c:pt>
                <c:pt idx="28">
                  <c:v>1001.7097</c:v>
                </c:pt>
                <c:pt idx="29">
                  <c:v>1001.6671</c:v>
                </c:pt>
                <c:pt idx="30">
                  <c:v>1001.7305</c:v>
                </c:pt>
                <c:pt idx="31">
                  <c:v>1001.7324</c:v>
                </c:pt>
                <c:pt idx="32">
                  <c:v>1001.6555</c:v>
                </c:pt>
                <c:pt idx="33">
                  <c:v>1001.6641</c:v>
                </c:pt>
                <c:pt idx="34">
                  <c:v>1001.6708</c:v>
                </c:pt>
                <c:pt idx="35">
                  <c:v>1001.7617</c:v>
                </c:pt>
                <c:pt idx="36">
                  <c:v>1001.8087</c:v>
                </c:pt>
                <c:pt idx="37">
                  <c:v>1001.8013</c:v>
                </c:pt>
                <c:pt idx="38">
                  <c:v>1001.9803</c:v>
                </c:pt>
                <c:pt idx="39">
                  <c:v>1001.973</c:v>
                </c:pt>
                <c:pt idx="40">
                  <c:v/>
                </c:pt>
                <c:pt idx="41">
                  <c:v>1002.0811</c:v>
                </c:pt>
                <c:pt idx="42">
                  <c:v>1002.1942</c:v>
                </c:pt>
                <c:pt idx="43">
                  <c:v>1002.2797</c:v>
                </c:pt>
                <c:pt idx="44">
                  <c:v>1002.3237</c:v>
                </c:pt>
                <c:pt idx="45">
                  <c:v>1002.4014</c:v>
                </c:pt>
                <c:pt idx="46">
                  <c:v>1002.4232</c:v>
                </c:pt>
                <c:pt idx="47">
                  <c:v>1002.4169</c:v>
                </c:pt>
                <c:pt idx="48">
                  <c:v>1002.425</c:v>
                </c:pt>
                <c:pt idx="49">
                  <c:v>1002.4556</c:v>
                </c:pt>
                <c:pt idx="50">
                  <c:v>1002.4978</c:v>
                </c:pt>
                <c:pt idx="51">
                  <c:v>1002.4421</c:v>
                </c:pt>
                <c:pt idx="52">
                  <c:v>1002.5059</c:v>
                </c:pt>
                <c:pt idx="53">
                  <c:v>1002.5805</c:v>
                </c:pt>
                <c:pt idx="54">
                  <c:v>1002.5763</c:v>
                </c:pt>
                <c:pt idx="55">
                  <c:v>1002.4852</c:v>
                </c:pt>
                <c:pt idx="56">
                  <c:v>1002.5211</c:v>
                </c:pt>
                <c:pt idx="57">
                  <c:v>1002.5673</c:v>
                </c:pt>
                <c:pt idx="58">
                  <c:v>1002.5208</c:v>
                </c:pt>
                <c:pt idx="59">
                  <c:v>1002.463</c:v>
                </c:pt>
                <c:pt idx="60">
                  <c:v>1002.3604</c:v>
                </c:pt>
                <c:pt idx="61">
                  <c:v>1002.4439</c:v>
                </c:pt>
                <c:pt idx="62">
                  <c:v>1002.5338</c:v>
                </c:pt>
                <c:pt idx="63">
                  <c:v>1002.5325</c:v>
                </c:pt>
                <c:pt idx="64">
                  <c:v>1002.529</c:v>
                </c:pt>
                <c:pt idx="65">
                  <c:v/>
                </c:pt>
                <c:pt idx="66">
                  <c:v>1002.5125</c:v>
                </c:pt>
                <c:pt idx="67">
                  <c:v>1002.5645</c:v>
                </c:pt>
                <c:pt idx="68">
                  <c:v>1002.633</c:v>
                </c:pt>
                <c:pt idx="69">
                  <c:v>1002.6715</c:v>
                </c:pt>
                <c:pt idx="70">
                  <c:v>1002.6535</c:v>
                </c:pt>
                <c:pt idx="71">
                  <c:v>1002.627</c:v>
                </c:pt>
                <c:pt idx="72">
                  <c:v>1002.7251</c:v>
                </c:pt>
                <c:pt idx="73">
                  <c:v>1002.9738</c:v>
                </c:pt>
                <c:pt idx="74">
                  <c:v>1003.3848</c:v>
                </c:pt>
                <c:pt idx="75">
                  <c:v>1003.7841</c:v>
                </c:pt>
                <c:pt idx="76">
                  <c:v>1004.2705</c:v>
                </c:pt>
                <c:pt idx="77">
                  <c:v>1004.851</c:v>
                </c:pt>
                <c:pt idx="78">
                  <c:v/>
                </c:pt>
                <c:pt idx="79">
                  <c:v>1005.5025</c:v>
                </c:pt>
                <c:pt idx="80">
                  <c:v>1005.9226</c:v>
                </c:pt>
                <c:pt idx="81">
                  <c:v>1006.1784</c:v>
                </c:pt>
                <c:pt idx="82">
                  <c:v>1006.5874</c:v>
                </c:pt>
                <c:pt idx="83">
                  <c:v>1006.7948</c:v>
                </c:pt>
                <c:pt idx="84">
                  <c:v>1006.9238</c:v>
                </c:pt>
                <c:pt idx="85">
                  <c:v>1007.064</c:v>
                </c:pt>
                <c:pt idx="86">
                  <c:v>1007.1836</c:v>
                </c:pt>
                <c:pt idx="87">
                  <c:v>1007.046</c:v>
                </c:pt>
                <c:pt idx="88">
                  <c:v>1007.1625</c:v>
                </c:pt>
                <c:pt idx="89">
                  <c:v>1007.5802</c:v>
                </c:pt>
                <c:pt idx="90">
                  <c:v>1007.9643</c:v>
                </c:pt>
                <c:pt idx="91">
                  <c:v>1008.3073</c:v>
                </c:pt>
                <c:pt idx="92">
                  <c:v>1008.5576</c:v>
                </c:pt>
                <c:pt idx="93">
                  <c:v>1008.7276</c:v>
                </c:pt>
                <c:pt idx="94">
                  <c:v/>
                </c:pt>
                <c:pt idx="95">
                  <c:v>1008.9521</c:v>
                </c:pt>
                <c:pt idx="96">
                  <c:v>1009.1035</c:v>
                </c:pt>
                <c:pt idx="97">
                  <c:v>1009.2001</c:v>
                </c:pt>
                <c:pt idx="98">
                  <c:v>1009.2616</c:v>
                </c:pt>
                <c:pt idx="99">
                  <c:v>1009.3588</c:v>
                </c:pt>
                <c:pt idx="100">
                  <c:v>1009.4506</c:v>
                </c:pt>
                <c:pt idx="101">
                  <c:v>1009.5084</c:v>
                </c:pt>
                <c:pt idx="102">
                  <c:v>1009.5529</c:v>
                </c:pt>
                <c:pt idx="103">
                  <c:v>1009.6177</c:v>
                </c:pt>
                <c:pt idx="104">
                  <c:v>1009.5767</c:v>
                </c:pt>
                <c:pt idx="105">
                  <c:v>1009.571</c:v>
                </c:pt>
                <c:pt idx="106">
                  <c:v>1009.6007</c:v>
                </c:pt>
                <c:pt idx="107">
                  <c:v>1009.6372</c:v>
                </c:pt>
                <c:pt idx="108">
                  <c:v>1009.6924</c:v>
                </c:pt>
                <c:pt idx="109">
                  <c:v>1009.7199</c:v>
                </c:pt>
                <c:pt idx="110">
                  <c:v/>
                </c:pt>
                <c:pt idx="111">
                  <c:v>1009.6851</c:v>
                </c:pt>
                <c:pt idx="112">
                  <c:v>1009.2581</c:v>
                </c:pt>
                <c:pt idx="113">
                  <c:v>1008.699</c:v>
                </c:pt>
                <c:pt idx="114">
                  <c:v>1007.9632</c:v>
                </c:pt>
                <c:pt idx="115">
                  <c:v>1007.389</c:v>
                </c:pt>
                <c:pt idx="116">
                  <c:v>1006.8258</c:v>
                </c:pt>
                <c:pt idx="117">
                  <c:v/>
                </c:pt>
                <c:pt idx="118">
                  <c:v>1006.1354</c:v>
                </c:pt>
                <c:pt idx="119">
                  <c:v>1005.5546</c:v>
                </c:pt>
                <c:pt idx="120">
                  <c:v>1005.2274</c:v>
                </c:pt>
                <c:pt idx="121">
                  <c:v>1004.9816</c:v>
                </c:pt>
                <c:pt idx="122">
                  <c:v>1004.6776</c:v>
                </c:pt>
                <c:pt idx="123">
                  <c:v>1004.4828</c:v>
                </c:pt>
                <c:pt idx="124">
                  <c:v>1004.2664</c:v>
                </c:pt>
                <c:pt idx="125">
                  <c:v>1004.0758</c:v>
                </c:pt>
                <c:pt idx="126">
                  <c:v>1003.9859</c:v>
                </c:pt>
                <c:pt idx="127">
                  <c:v>1003.8593</c:v>
                </c:pt>
                <c:pt idx="128">
                  <c:v>1003.7236</c:v>
                </c:pt>
                <c:pt idx="129">
                  <c:v>1003.7335</c:v>
                </c:pt>
                <c:pt idx="130">
                  <c:v/>
                </c:pt>
                <c:pt idx="131">
                  <c:v>1003.6327</c:v>
                </c:pt>
                <c:pt idx="132">
                  <c:v>1003.4444</c:v>
                </c:pt>
                <c:pt idx="133">
                  <c:v>1003.3862</c:v>
                </c:pt>
                <c:pt idx="134">
                  <c:v>1003.2853</c:v>
                </c:pt>
                <c:pt idx="135">
                  <c:v>1003.1949</c:v>
                </c:pt>
                <c:pt idx="136">
                  <c:v>1003.1442</c:v>
                </c:pt>
                <c:pt idx="137">
                  <c:v>1003.0989</c:v>
                </c:pt>
                <c:pt idx="138">
                  <c:v>1003.1026</c:v>
                </c:pt>
                <c:pt idx="139">
                  <c:v>1003.139</c:v>
                </c:pt>
                <c:pt idx="140">
                  <c:v>1003.163</c:v>
                </c:pt>
                <c:pt idx="141">
                  <c:v>1003.059</c:v>
                </c:pt>
                <c:pt idx="142">
                  <c:v>1002.9741</c:v>
                </c:pt>
                <c:pt idx="143">
                  <c:v/>
                </c:pt>
                <c:pt idx="144">
                  <c:v>1003.0383</c:v>
                </c:pt>
                <c:pt idx="145">
                  <c:v>1002.9167</c:v>
                </c:pt>
                <c:pt idx="146">
                  <c:v>1002.9997</c:v>
                </c:pt>
                <c:pt idx="147">
                  <c:v>1003.0752</c:v>
                </c:pt>
                <c:pt idx="148">
                  <c:v>1002.9708</c:v>
                </c:pt>
                <c:pt idx="149">
                  <c:v>1002.9002</c:v>
                </c:pt>
                <c:pt idx="150">
                  <c:v>1002.9682</c:v>
                </c:pt>
                <c:pt idx="151">
                  <c:v/>
                </c:pt>
                <c:pt idx="152">
                  <c:v>1002.8745</c:v>
                </c:pt>
                <c:pt idx="153">
                  <c:v>1002.8681</c:v>
                </c:pt>
                <c:pt idx="154">
                  <c:v/>
                </c:pt>
                <c:pt idx="155">
                  <c:v>1002.8723</c:v>
                </c:pt>
                <c:pt idx="156">
                  <c:v>1002.7576</c:v>
                </c:pt>
                <c:pt idx="157">
                  <c:v/>
                </c:pt>
                <c:pt idx="158">
                  <c:v>1002.7794</c:v>
                </c:pt>
                <c:pt idx="159">
                  <c:v>1002.7781</c:v>
                </c:pt>
                <c:pt idx="160">
                  <c:v>1002.82</c:v>
                </c:pt>
                <c:pt idx="161">
                  <c:v>1002.8073</c:v>
                </c:pt>
                <c:pt idx="162">
                  <c:v>1002.8308</c:v>
                </c:pt>
                <c:pt idx="163">
                  <c:v>1002.8472</c:v>
                </c:pt>
                <c:pt idx="164">
                  <c:v>1002.9517</c:v>
                </c:pt>
                <c:pt idx="165">
                  <c:v>1002.9581</c:v>
                </c:pt>
                <c:pt idx="166">
                  <c:v>1002.9552</c:v>
                </c:pt>
                <c:pt idx="167">
                  <c:v>1002.9273</c:v>
                </c:pt>
                <c:pt idx="168">
                  <c:v>1002.9822</c:v>
                </c:pt>
                <c:pt idx="169">
                  <c:v>1002.9931</c:v>
                </c:pt>
                <c:pt idx="170">
                  <c:v/>
                </c:pt>
                <c:pt idx="171">
                  <c:v>1002.8441</c:v>
                </c:pt>
                <c:pt idx="172">
                  <c:v>1002.9591</c:v>
                </c:pt>
                <c:pt idx="173">
                  <c:v>1002.8701</c:v>
                </c:pt>
                <c:pt idx="174">
                  <c:v>1002.8515</c:v>
                </c:pt>
                <c:pt idx="175">
                  <c:v>1002.8624</c:v>
                </c:pt>
                <c:pt idx="176">
                  <c:v>1002.8872</c:v>
                </c:pt>
                <c:pt idx="177">
                  <c:v>1002.9077</c:v>
                </c:pt>
                <c:pt idx="178">
                  <c:v>1002.9202</c:v>
                </c:pt>
                <c:pt idx="179">
                  <c:v>1002.8779</c:v>
                </c:pt>
                <c:pt idx="180">
                  <c:v>1002.8859</c:v>
                </c:pt>
                <c:pt idx="181">
                  <c:v>1002.8895</c:v>
                </c:pt>
                <c:pt idx="182">
                  <c:v>1002.9525</c:v>
                </c:pt>
                <c:pt idx="183">
                  <c:v/>
                </c:pt>
                <c:pt idx="184">
                  <c:v>1002.8643</c:v>
                </c:pt>
                <c:pt idx="185">
                  <c:v>1002.8305</c:v>
                </c:pt>
                <c:pt idx="186">
                  <c:v>1002.7481</c:v>
                </c:pt>
                <c:pt idx="187">
                  <c:v>1002.8334</c:v>
                </c:pt>
                <c:pt idx="188">
                  <c:v>1002.9115</c:v>
                </c:pt>
                <c:pt idx="189">
                  <c:v>1002.9514</c:v>
                </c:pt>
                <c:pt idx="190">
                  <c:v>1003.0087</c:v>
                </c:pt>
                <c:pt idx="191">
                  <c:v>1002.965</c:v>
                </c:pt>
                <c:pt idx="192">
                  <c:v>1002.9971</c:v>
                </c:pt>
                <c:pt idx="193">
                  <c:v>1002.9763</c:v>
                </c:pt>
                <c:pt idx="194">
                  <c:v>1003.056</c:v>
                </c:pt>
                <c:pt idx="195">
                  <c:v>1003.0859</c:v>
                </c:pt>
                <c:pt idx="196">
                  <c:v>1003.0773</c:v>
                </c:pt>
                <c:pt idx="197">
                  <c:v>1003.0955</c:v>
                </c:pt>
                <c:pt idx="198">
                  <c:v>1003.1086</c:v>
                </c:pt>
                <c:pt idx="199">
                  <c:v>1003.1802</c:v>
                </c:pt>
                <c:pt idx="200">
                  <c:v>1003.206</c:v>
                </c:pt>
                <c:pt idx="201">
                  <c:v>1003.2149</c:v>
                </c:pt>
                <c:pt idx="202">
                  <c:v>1003.2158</c:v>
                </c:pt>
                <c:pt idx="203">
                  <c:v>1003.2222</c:v>
                </c:pt>
                <c:pt idx="204">
                  <c:v>1003.1294</c:v>
                </c:pt>
                <c:pt idx="205">
                  <c:v>1003.2219</c:v>
                </c:pt>
                <c:pt idx="206">
                  <c:v>1003.2148</c:v>
                </c:pt>
                <c:pt idx="207">
                  <c:v>1003.3153</c:v>
                </c:pt>
                <c:pt idx="208">
                  <c:v>1003.4514</c:v>
                </c:pt>
                <c:pt idx="209">
                  <c:v>1003.419</c:v>
                </c:pt>
                <c:pt idx="210">
                  <c:v>1003.4922</c:v>
                </c:pt>
                <c:pt idx="211">
                  <c:v>1003.5157</c:v>
                </c:pt>
                <c:pt idx="212">
                  <c:v>1003.5222</c:v>
                </c:pt>
                <c:pt idx="213">
                  <c:v>1003.5333</c:v>
                </c:pt>
                <c:pt idx="214">
                  <c:v>1003.4992</c:v>
                </c:pt>
                <c:pt idx="215">
                  <c:v>1003.5397</c:v>
                </c:pt>
                <c:pt idx="216">
                  <c:v>1003.585</c:v>
                </c:pt>
                <c:pt idx="217">
                  <c:v>1003.6421</c:v>
                </c:pt>
                <c:pt idx="218">
                  <c:v>1003.5852</c:v>
                </c:pt>
                <c:pt idx="219">
                  <c:v>1003.564</c:v>
                </c:pt>
                <c:pt idx="220">
                  <c:v>1003.5994</c:v>
                </c:pt>
                <c:pt idx="221">
                  <c:v>1003.6138</c:v>
                </c:pt>
                <c:pt idx="222">
                  <c:v>1003.6365</c:v>
                </c:pt>
                <c:pt idx="223">
                  <c:v>1003.6085</c:v>
                </c:pt>
                <c:pt idx="224">
                  <c:v>1003.6419</c:v>
                </c:pt>
                <c:pt idx="225">
                  <c:v>1003.684</c:v>
                </c:pt>
                <c:pt idx="226">
                  <c:v>1003.687</c:v>
                </c:pt>
                <c:pt idx="227">
                  <c:v>1003.7211</c:v>
                </c:pt>
                <c:pt idx="228">
                  <c:v>1003.6447</c:v>
                </c:pt>
                <c:pt idx="229">
                  <c:v>1003.6871</c:v>
                </c:pt>
                <c:pt idx="230">
                  <c:v>1003.7059</c:v>
                </c:pt>
                <c:pt idx="231">
                  <c:v>1003.7192</c:v>
                </c:pt>
                <c:pt idx="232">
                  <c:v>1003.8211</c:v>
                </c:pt>
                <c:pt idx="233">
                  <c:v>1003.8871</c:v>
                </c:pt>
                <c:pt idx="234">
                  <c:v>1003.8115</c:v>
                </c:pt>
                <c:pt idx="235">
                  <c:v>1003.721</c:v>
                </c:pt>
                <c:pt idx="236">
                  <c:v>1003.7207</c:v>
                </c:pt>
                <c:pt idx="237">
                  <c:v>1003.7579</c:v>
                </c:pt>
                <c:pt idx="238">
                  <c:v>1003.7498</c:v>
                </c:pt>
                <c:pt idx="239">
                  <c:v>1003.7587</c:v>
                </c:pt>
                <c:pt idx="240">
                  <c:v>1003.839</c:v>
                </c:pt>
                <c:pt idx="241">
                  <c:v>1003.8587</c:v>
                </c:pt>
                <c:pt idx="242">
                  <c:v>1003.8222</c:v>
                </c:pt>
                <c:pt idx="243">
                  <c:v>1003.8223</c:v>
                </c:pt>
                <c:pt idx="244">
                  <c:v>1003.8124</c:v>
                </c:pt>
                <c:pt idx="245">
                  <c:v>1003.8256</c:v>
                </c:pt>
                <c:pt idx="246">
                  <c:v>1003.9511</c:v>
                </c:pt>
                <c:pt idx="247">
                  <c:v>1003.8908</c:v>
                </c:pt>
                <c:pt idx="248">
                  <c:v>1003.9509</c:v>
                </c:pt>
                <c:pt idx="249">
                  <c:v>1003.9602</c:v>
                </c:pt>
                <c:pt idx="250">
                  <c:v>1003.8538</c:v>
                </c:pt>
                <c:pt idx="251">
                  <c:v>1003.8812</c:v>
                </c:pt>
                <c:pt idx="252">
                  <c:v>1003.7775</c:v>
                </c:pt>
                <c:pt idx="253">
                  <c:v>1003.9234</c:v>
                </c:pt>
                <c:pt idx="254">
                  <c:v>1003.8746</c:v>
                </c:pt>
                <c:pt idx="255">
                  <c:v>1004.0133</c:v>
                </c:pt>
                <c:pt idx="256">
                  <c:v>1003.9692</c:v>
                </c:pt>
                <c:pt idx="257">
                  <c:v>1003.9406</c:v>
                </c:pt>
                <c:pt idx="258">
                  <c:v>1003.9107</c:v>
                </c:pt>
                <c:pt idx="259">
                  <c:v>1003.9301</c:v>
                </c:pt>
                <c:pt idx="260">
                  <c:v>1004.0286</c:v>
                </c:pt>
                <c:pt idx="261">
                  <c:v>1003.9965</c:v>
                </c:pt>
                <c:pt idx="262">
                  <c:v>1003.8941</c:v>
                </c:pt>
                <c:pt idx="263">
                  <c:v>1003.9207</c:v>
                </c:pt>
                <c:pt idx="264">
                  <c:v>1003.9212</c:v>
                </c:pt>
                <c:pt idx="265">
                  <c:v>1003.859</c:v>
                </c:pt>
                <c:pt idx="266">
                  <c:v>1003.8348</c:v>
                </c:pt>
                <c:pt idx="267">
                  <c:v>1003.8501</c:v>
                </c:pt>
                <c:pt idx="268">
                  <c:v>1003.9124</c:v>
                </c:pt>
                <c:pt idx="269">
                  <c:v>1003.9039</c:v>
                </c:pt>
                <c:pt idx="270">
                  <c:v>1003.8554</c:v>
                </c:pt>
                <c:pt idx="271">
                  <c:v>1003.8582</c:v>
                </c:pt>
                <c:pt idx="272">
                  <c:v>1003.957</c:v>
                </c:pt>
                <c:pt idx="273">
                  <c:v>1003.911</c:v>
                </c:pt>
                <c:pt idx="274">
                  <c:v>1003.9833</c:v>
                </c:pt>
                <c:pt idx="275">
                  <c:v>1003.934</c:v>
                </c:pt>
                <c:pt idx="276">
                  <c:v>1003.9309</c:v>
                </c:pt>
                <c:pt idx="277">
                  <c:v>1004.0122</c:v>
                </c:pt>
                <c:pt idx="278">
                  <c:v>1004.0299</c:v>
                </c:pt>
                <c:pt idx="279">
                  <c:v>1003.9852</c:v>
                </c:pt>
                <c:pt idx="280">
                  <c:v>1003.9418</c:v>
                </c:pt>
                <c:pt idx="281">
                  <c:v>1004.0469</c:v>
                </c:pt>
                <c:pt idx="282">
                  <c:v>1003.9628</c:v>
                </c:pt>
                <c:pt idx="283">
                  <c:v>1003.9904</c:v>
                </c:pt>
                <c:pt idx="284">
                  <c:v>1003.9432</c:v>
                </c:pt>
                <c:pt idx="285">
                  <c:v>1003.9688</c:v>
                </c:pt>
                <c:pt idx="286">
                  <c:v>1004.0303</c:v>
                </c:pt>
                <c:pt idx="287">
                  <c:v>1004.0328</c:v>
                </c:pt>
                <c:pt idx="288">
                  <c:v>1004.0783</c:v>
                </c:pt>
                <c:pt idx="289">
                  <c:v>1004.1447</c:v>
                </c:pt>
                <c:pt idx="290">
                  <c:v>1004.1134</c:v>
                </c:pt>
                <c:pt idx="291">
                  <c:v>1004.141</c:v>
                </c:pt>
                <c:pt idx="292">
                  <c:v>1004.2186</c:v>
                </c:pt>
                <c:pt idx="293">
                  <c:v>1004.1647</c:v>
                </c:pt>
                <c:pt idx="294">
                  <c:v>1004.0762</c:v>
                </c:pt>
                <c:pt idx="295">
                  <c:v>1004.1554</c:v>
                </c:pt>
                <c:pt idx="296">
                  <c:v>1004.2256</c:v>
                </c:pt>
                <c:pt idx="297">
                  <c:v>1004.3343</c:v>
                </c:pt>
                <c:pt idx="298">
                  <c:v>1004.3881</c:v>
                </c:pt>
                <c:pt idx="299">
                  <c:v>1004.3734</c:v>
                </c:pt>
                <c:pt idx="300">
                  <c:v>1004.3805</c:v>
                </c:pt>
                <c:pt idx="301">
                  <c:v>1004.3161</c:v>
                </c:pt>
                <c:pt idx="302">
                  <c:v>1004.2741</c:v>
                </c:pt>
                <c:pt idx="303">
                  <c:v>1004.2145</c:v>
                </c:pt>
                <c:pt idx="304">
                  <c:v>1004.2611</c:v>
                </c:pt>
                <c:pt idx="305">
                  <c:v>1004.2368</c:v>
                </c:pt>
                <c:pt idx="306">
                  <c:v>1004.2928</c:v>
                </c:pt>
                <c:pt idx="307">
                  <c:v>1004.303</c:v>
                </c:pt>
                <c:pt idx="308">
                  <c:v>1004.2943</c:v>
                </c:pt>
                <c:pt idx="309">
                  <c:v>1004.2499</c:v>
                </c:pt>
                <c:pt idx="310">
                  <c:v>1004.263</c:v>
                </c:pt>
                <c:pt idx="311">
                  <c:v>1004.3103</c:v>
                </c:pt>
                <c:pt idx="312">
                  <c:v>1004.2919</c:v>
                </c:pt>
                <c:pt idx="313">
                  <c:v>1004.241</c:v>
                </c:pt>
                <c:pt idx="314">
                  <c:v>1004.2308</c:v>
                </c:pt>
                <c:pt idx="315">
                  <c:v>1004.3237</c:v>
                </c:pt>
                <c:pt idx="316">
                  <c:v>1004.3544</c:v>
                </c:pt>
                <c:pt idx="317">
                  <c:v>1004.3228</c:v>
                </c:pt>
                <c:pt idx="318">
                  <c:v>1004.3334</c:v>
                </c:pt>
                <c:pt idx="319">
                  <c:v>1004.3651</c:v>
                </c:pt>
                <c:pt idx="320">
                  <c:v>1004.3952</c:v>
                </c:pt>
                <c:pt idx="321">
                  <c:v>1004.44</c:v>
                </c:pt>
                <c:pt idx="322">
                  <c:v>1004.2929</c:v>
                </c:pt>
                <c:pt idx="323">
                  <c:v>1004.3164</c:v>
                </c:pt>
                <c:pt idx="324">
                  <c:v>1004.2841</c:v>
                </c:pt>
                <c:pt idx="325">
                  <c:v>1004.1957</c:v>
                </c:pt>
                <c:pt idx="326">
                  <c:v>1004.2743</c:v>
                </c:pt>
                <c:pt idx="327">
                  <c:v>1004.3641</c:v>
                </c:pt>
                <c:pt idx="328">
                  <c:v>1004.3429</c:v>
                </c:pt>
                <c:pt idx="329">
                  <c:v>1004.3774</c:v>
                </c:pt>
                <c:pt idx="330">
                  <c:v>1004.3403</c:v>
                </c:pt>
                <c:pt idx="331">
                  <c:v>1004.2777</c:v>
                </c:pt>
                <c:pt idx="332">
                  <c:v>1004.2252</c:v>
                </c:pt>
                <c:pt idx="333">
                  <c:v>1004.1674</c:v>
                </c:pt>
                <c:pt idx="334">
                  <c:v>1004.2841</c:v>
                </c:pt>
                <c:pt idx="335">
                  <c:v>1004.3126</c:v>
                </c:pt>
                <c:pt idx="336">
                  <c:v>1004.297</c:v>
                </c:pt>
                <c:pt idx="337">
                  <c:v>1004.3101</c:v>
                </c:pt>
                <c:pt idx="338">
                  <c:v>1004.289</c:v>
                </c:pt>
                <c:pt idx="339">
                  <c:v>1004.2162</c:v>
                </c:pt>
                <c:pt idx="340">
                  <c:v>1004.2042</c:v>
                </c:pt>
                <c:pt idx="341">
                  <c:v>1004.1744</c:v>
                </c:pt>
                <c:pt idx="342">
                  <c:v>1004.0861</c:v>
                </c:pt>
                <c:pt idx="343">
                  <c:v>1004.1632</c:v>
                </c:pt>
                <c:pt idx="344">
                  <c:v>1004.1995</c:v>
                </c:pt>
                <c:pt idx="345">
                  <c:v>1004.2443</c:v>
                </c:pt>
                <c:pt idx="346">
                  <c:v>1004.1179</c:v>
                </c:pt>
                <c:pt idx="347">
                  <c:v>1004.0562</c:v>
                </c:pt>
                <c:pt idx="348">
                  <c:v>1004.1374</c:v>
                </c:pt>
                <c:pt idx="349">
                  <c:v>1004.2359</c:v>
                </c:pt>
                <c:pt idx="350">
                  <c:v>1004.1348</c:v>
                </c:pt>
                <c:pt idx="351">
                  <c:v>1004.0936</c:v>
                </c:pt>
                <c:pt idx="352">
                  <c:v>1004.1896</c:v>
                </c:pt>
                <c:pt idx="353">
                  <c:v>1004.1491</c:v>
                </c:pt>
                <c:pt idx="354">
                  <c:v>1004.122</c:v>
                </c:pt>
                <c:pt idx="355">
                  <c:v>1004.252</c:v>
                </c:pt>
                <c:pt idx="356">
                  <c:v>1004.2705</c:v>
                </c:pt>
                <c:pt idx="357">
                  <c:v>1004.2982</c:v>
                </c:pt>
                <c:pt idx="358">
                  <c:v>1004.3798</c:v>
                </c:pt>
                <c:pt idx="359">
                  <c:v>1004.3392</c:v>
                </c:pt>
                <c:pt idx="360">
                  <c:v>1004.3381</c:v>
                </c:pt>
                <c:pt idx="361">
                  <c:v>1004.3366</c:v>
                </c:pt>
                <c:pt idx="362">
                  <c:v>1004.3519</c:v>
                </c:pt>
                <c:pt idx="363">
                  <c:v>1004.4248</c:v>
                </c:pt>
                <c:pt idx="364">
                  <c:v>1004.4819</c:v>
                </c:pt>
                <c:pt idx="365">
                  <c:v>1004.424</c:v>
                </c:pt>
                <c:pt idx="366">
                  <c:v>1004.3833</c:v>
                </c:pt>
                <c:pt idx="367">
                  <c:v>1004.3113</c:v>
                </c:pt>
                <c:pt idx="368">
                  <c:v>1004.2671</c:v>
                </c:pt>
                <c:pt idx="369">
                  <c:v>1004.2413</c:v>
                </c:pt>
                <c:pt idx="370">
                  <c:v>1004.1734</c:v>
                </c:pt>
                <c:pt idx="371">
                  <c:v>1004.2139</c:v>
                </c:pt>
                <c:pt idx="372">
                  <c:v>1004.2854</c:v>
                </c:pt>
                <c:pt idx="373">
                  <c:v>1004.3515</c:v>
                </c:pt>
                <c:pt idx="374">
                  <c:v>1004.3506</c:v>
                </c:pt>
                <c:pt idx="375">
                  <c:v>1004.5303</c:v>
                </c:pt>
                <c:pt idx="376">
                  <c:v>1004.531</c:v>
                </c:pt>
                <c:pt idx="377">
                  <c:v>1004.5841</c:v>
                </c:pt>
                <c:pt idx="378">
                  <c:v>1004.5391</c:v>
                </c:pt>
                <c:pt idx="379">
                  <c:v>1004.4926</c:v>
                </c:pt>
                <c:pt idx="380">
                  <c:v>1004.5635</c:v>
                </c:pt>
                <c:pt idx="381">
                  <c:v>1004.6654</c:v>
                </c:pt>
                <c:pt idx="382">
                  <c:v>1004.5171</c:v>
                </c:pt>
                <c:pt idx="383">
                  <c:v>1004.3674</c:v>
                </c:pt>
                <c:pt idx="384">
                  <c:v>1004.4548</c:v>
                </c:pt>
                <c:pt idx="385">
                  <c:v>1004.4724</c:v>
                </c:pt>
                <c:pt idx="386">
                  <c:v>1004.4898</c:v>
                </c:pt>
                <c:pt idx="387">
                  <c:v>1004.4033</c:v>
                </c:pt>
                <c:pt idx="388">
                  <c:v>1004.4461</c:v>
                </c:pt>
                <c:pt idx="389">
                  <c:v>1004.4404</c:v>
                </c:pt>
                <c:pt idx="390">
                  <c:v>1004.4718</c:v>
                </c:pt>
                <c:pt idx="391">
                  <c:v>1004.421</c:v>
                </c:pt>
                <c:pt idx="392">
                  <c:v>1004.3532</c:v>
                </c:pt>
                <c:pt idx="393">
                  <c:v>1004.2451</c:v>
                </c:pt>
                <c:pt idx="394">
                  <c:v>1004.1895</c:v>
                </c:pt>
                <c:pt idx="395">
                  <c:v>1004.1992</c:v>
                </c:pt>
                <c:pt idx="396">
                  <c:v>1004.1622</c:v>
                </c:pt>
                <c:pt idx="397">
                  <c:v>1004.1038</c:v>
                </c:pt>
                <c:pt idx="398">
                  <c:v>1004.0659</c:v>
                </c:pt>
                <c:pt idx="399">
                  <c:v>1004.1229</c:v>
                </c:pt>
                <c:pt idx="400">
                  <c:v>1004.1369</c:v>
                </c:pt>
                <c:pt idx="401">
                  <c:v>1004.0828</c:v>
                </c:pt>
                <c:pt idx="402">
                  <c:v>1004.0919</c:v>
                </c:pt>
                <c:pt idx="403">
                  <c:v>1003.9144</c:v>
                </c:pt>
                <c:pt idx="404">
                  <c:v>1003.9324</c:v>
                </c:pt>
                <c:pt idx="405">
                  <c:v>1003.924</c:v>
                </c:pt>
                <c:pt idx="406">
                  <c:v>1003.9169</c:v>
                </c:pt>
                <c:pt idx="407">
                  <c:v>1003.9947</c:v>
                </c:pt>
                <c:pt idx="408">
                  <c:v>1003.941</c:v>
                </c:pt>
                <c:pt idx="409">
                  <c:v>1004.0024</c:v>
                </c:pt>
                <c:pt idx="410">
                  <c:v>1003.9992</c:v>
                </c:pt>
                <c:pt idx="411">
                  <c:v>1003.9594</c:v>
                </c:pt>
                <c:pt idx="412">
                  <c:v>1003.9622</c:v>
                </c:pt>
                <c:pt idx="413">
                  <c:v>1003.8853</c:v>
                </c:pt>
                <c:pt idx="414">
                  <c:v>1003.8747</c:v>
                </c:pt>
                <c:pt idx="415">
                  <c:v>1003.9072</c:v>
                </c:pt>
                <c:pt idx="416">
                  <c:v>1003.8962</c:v>
                </c:pt>
                <c:pt idx="417">
                  <c:v>1003.864</c:v>
                </c:pt>
                <c:pt idx="418">
                  <c:v>1003.8382</c:v>
                </c:pt>
                <c:pt idx="419">
                  <c:v>1003.8059</c:v>
                </c:pt>
                <c:pt idx="420">
                  <c:v>1003.8691</c:v>
                </c:pt>
                <c:pt idx="421">
                  <c:v>1003.9067</c:v>
                </c:pt>
                <c:pt idx="422">
                  <c:v>1003.9179</c:v>
                </c:pt>
                <c:pt idx="423">
                  <c:v>1003.9473</c:v>
                </c:pt>
                <c:pt idx="424">
                  <c:v>1003.976</c:v>
                </c:pt>
                <c:pt idx="425">
                  <c:v>1003.9171</c:v>
                </c:pt>
                <c:pt idx="426">
                  <c:v>1003.8925</c:v>
                </c:pt>
                <c:pt idx="427">
                  <c:v>1003.8682</c:v>
                </c:pt>
                <c:pt idx="428">
                  <c:v>1003.8071</c:v>
                </c:pt>
                <c:pt idx="429">
                  <c:v>1003.8468</c:v>
                </c:pt>
                <c:pt idx="430">
                  <c:v>1003.8446</c:v>
                </c:pt>
                <c:pt idx="431">
                  <c:v>1003.8193</c:v>
                </c:pt>
                <c:pt idx="432">
                  <c:v>1003.755</c:v>
                </c:pt>
                <c:pt idx="433">
                  <c:v>1003.7501</c:v>
                </c:pt>
                <c:pt idx="434">
                  <c:v>1003.788</c:v>
                </c:pt>
                <c:pt idx="435">
                  <c:v>1003.7995</c:v>
                </c:pt>
                <c:pt idx="436">
                  <c:v>1003.7391</c:v>
                </c:pt>
                <c:pt idx="437">
                  <c:v>1003.746</c:v>
                </c:pt>
                <c:pt idx="438">
                  <c:v>1003.6978</c:v>
                </c:pt>
                <c:pt idx="439">
                  <c:v>1003.5739</c:v>
                </c:pt>
                <c:pt idx="440">
                  <c:v>1003.4672</c:v>
                </c:pt>
                <c:pt idx="441">
                  <c:v>1003.4855</c:v>
                </c:pt>
                <c:pt idx="442">
                  <c:v>1003.5434</c:v>
                </c:pt>
                <c:pt idx="443">
                  <c:v>1003.4741</c:v>
                </c:pt>
                <c:pt idx="444">
                  <c:v>1003.4299</c:v>
                </c:pt>
                <c:pt idx="445">
                  <c:v>1003.4321</c:v>
                </c:pt>
                <c:pt idx="446">
                  <c:v>1003.4725</c:v>
                </c:pt>
                <c:pt idx="447">
                  <c:v>1003.4532</c:v>
                </c:pt>
                <c:pt idx="448">
                  <c:v>1003.4371</c:v>
                </c:pt>
                <c:pt idx="449">
                  <c:v>1003.4049</c:v>
                </c:pt>
                <c:pt idx="450">
                  <c:v>1003.3745</c:v>
                </c:pt>
                <c:pt idx="451">
                  <c:v>1003.4083</c:v>
                </c:pt>
                <c:pt idx="452">
                  <c:v>1003.4261</c:v>
                </c:pt>
                <c:pt idx="453">
                  <c:v>1003.4757</c:v>
                </c:pt>
                <c:pt idx="454">
                  <c:v>1003.439</c:v>
                </c:pt>
                <c:pt idx="455">
                  <c:v>1003.412</c:v>
                </c:pt>
                <c:pt idx="456">
                  <c:v>1003.359</c:v>
                </c:pt>
                <c:pt idx="457">
                  <c:v>1003.2941</c:v>
                </c:pt>
                <c:pt idx="458">
                  <c:v>1003.2967</c:v>
                </c:pt>
                <c:pt idx="459">
                  <c:v>1003.2997</c:v>
                </c:pt>
                <c:pt idx="460">
                  <c:v>1003.3255</c:v>
                </c:pt>
                <c:pt idx="461">
                  <c:v>1003.3626</c:v>
                </c:pt>
                <c:pt idx="462">
                  <c:v>1003.3164</c:v>
                </c:pt>
                <c:pt idx="463">
                  <c:v>1003.1678</c:v>
                </c:pt>
                <c:pt idx="464">
                  <c:v>1003.1236</c:v>
                </c:pt>
                <c:pt idx="465">
                  <c:v>1003.1855</c:v>
                </c:pt>
                <c:pt idx="466">
                  <c:v>1003.1378</c:v>
                </c:pt>
                <c:pt idx="467">
                  <c:v>1003.0781</c:v>
                </c:pt>
                <c:pt idx="468">
                  <c:v>1003.1519</c:v>
                </c:pt>
                <c:pt idx="469">
                  <c:v>1003.1915</c:v>
                </c:pt>
                <c:pt idx="470">
                  <c:v>1003.2659</c:v>
                </c:pt>
                <c:pt idx="471">
                  <c:v>1003.2653</c:v>
                </c:pt>
                <c:pt idx="472">
                  <c:v>1003.2227</c:v>
                </c:pt>
                <c:pt idx="473">
                  <c:v>1003.1102</c:v>
                </c:pt>
                <c:pt idx="474">
                  <c:v>1003.1267</c:v>
                </c:pt>
                <c:pt idx="475">
                  <c:v>1003.3305</c:v>
                </c:pt>
                <c:pt idx="476">
                  <c:v>1003.304</c:v>
                </c:pt>
                <c:pt idx="477">
                  <c:v>1003.1984</c:v>
                </c:pt>
                <c:pt idx="478">
                  <c:v>1003.1596</c:v>
                </c:pt>
                <c:pt idx="479">
                  <c:v>1003.1663</c:v>
                </c:pt>
                <c:pt idx="480">
                  <c:v>1003.059</c:v>
                </c:pt>
                <c:pt idx="481">
                  <c:v>1003.107</c:v>
                </c:pt>
                <c:pt idx="482">
                  <c:v>1003.1318</c:v>
                </c:pt>
                <c:pt idx="483">
                  <c:v>1003.1047</c:v>
                </c:pt>
                <c:pt idx="484">
                  <c:v>1003.0693</c:v>
                </c:pt>
                <c:pt idx="485">
                  <c:v>1002.9351</c:v>
                </c:pt>
                <c:pt idx="486">
                  <c:v>1002.8475</c:v>
                </c:pt>
                <c:pt idx="487">
                  <c:v>1002.7519</c:v>
                </c:pt>
                <c:pt idx="488">
                  <c:v>1002.6997</c:v>
                </c:pt>
                <c:pt idx="489">
                  <c:v>1002.6766</c:v>
                </c:pt>
                <c:pt idx="490">
                  <c:v>1002.6899</c:v>
                </c:pt>
                <c:pt idx="491">
                  <c:v>1002.6825</c:v>
                </c:pt>
                <c:pt idx="492">
                  <c:v>1002.7111</c:v>
                </c:pt>
                <c:pt idx="493">
                  <c:v>1002.7621</c:v>
                </c:pt>
                <c:pt idx="494">
                  <c:v>1002.7163</c:v>
                </c:pt>
                <c:pt idx="495">
                  <c:v>1002.7266</c:v>
                </c:pt>
                <c:pt idx="496">
                  <c:v>1002.7315</c:v>
                </c:pt>
                <c:pt idx="497">
                  <c:v>1002.7127</c:v>
                </c:pt>
                <c:pt idx="498">
                  <c:v>1002.6712</c:v>
                </c:pt>
                <c:pt idx="499">
                  <c:v>1002.6071</c:v>
                </c:pt>
                <c:pt idx="500">
                  <c:v>1002.6304</c:v>
                </c:pt>
                <c:pt idx="501">
                  <c:v>1002.5954</c:v>
                </c:pt>
                <c:pt idx="502">
                  <c:v>1002.6816</c:v>
                </c:pt>
                <c:pt idx="503">
                  <c:v>1002.6317</c:v>
                </c:pt>
                <c:pt idx="504">
                  <c:v>1002.6276</c:v>
                </c:pt>
                <c:pt idx="505">
                  <c:v>1002.5883</c:v>
                </c:pt>
                <c:pt idx="506">
                  <c:v>1002.6142</c:v>
                </c:pt>
                <c:pt idx="507">
                  <c:v>1002.5836</c:v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</c:numCache>
            </c:numRef>
          </c:yVal>
          <c:smooth val="0"/>
        </c:ser>
        <c:axId val="10032614"/>
        <c:axId val="79331392"/>
      </c:scatterChart>
      <c:valAx>
        <c:axId val="10032614"/>
        <c:scaling>
          <c:orientation val="minMax"/>
          <c:min val="0.700000000000001"/>
        </c:scaling>
        <c:delete val="0"/>
        <c:axPos val="b"/>
        <c:title>
          <c:tx>
            <c:rich>
              <a:bodyPr rot="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Time (HH:mm:ss)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H:MM:SS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79331392"/>
        <c:crosses val="autoZero"/>
        <c:crossBetween val="midCat"/>
      </c:valAx>
      <c:valAx>
        <c:axId val="79331392"/>
        <c:scaling>
          <c:orientation val="minMax"/>
          <c:min val="1000"/>
        </c:scaling>
        <c:delete val="0"/>
        <c:axPos val="l"/>
        <c:majorGridlines>
          <c:spPr>
            <a:ln w="9360">
              <a:solidFill>
                <a:srgbClr val="8b8b8b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Air Pressure (hPa)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10032614"/>
        <c:crosses val="autoZero"/>
        <c:crossBetween val="midCat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800" spc="-1" strike="noStrike">
                <a:solidFill>
                  <a:srgbClr val="000000"/>
                </a:solidFill>
                <a:latin typeface="Gill Sans MT"/>
              </a:defRPr>
            </a:pPr>
            <a:r>
              <a:rPr b="1" sz="1800" spc="-1" strike="noStrike">
                <a:solidFill>
                  <a:srgbClr val="000000"/>
                </a:solidFill>
                <a:latin typeface="Gill Sans MT"/>
              </a:rPr>
              <a:t>HP206C</a:t>
            </a:r>
          </a:p>
        </c:rich>
      </c:tx>
      <c:layout>
        <c:manualLayout>
          <c:xMode val="edge"/>
          <c:yMode val="edge"/>
          <c:x val="0.444609040317092"/>
          <c:y val="0.0304461942257218"/>
        </c:manualLayout>
      </c:layout>
      <c:overlay val="0"/>
      <c:spPr>
        <a:noFill/>
        <a:ln>
          <a:noFill/>
        </a:ln>
      </c:spPr>
    </c:title>
    <c:autoTitleDeleted val="0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HP20x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4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535"/>
                <c:pt idx="0">
                  <c:v>0.705555555555556</c:v>
                </c:pt>
                <c:pt idx="1">
                  <c:v>0.70625</c:v>
                </c:pt>
                <c:pt idx="2">
                  <c:v>0.706944444444445</c:v>
                </c:pt>
                <c:pt idx="3">
                  <c:v>0.707638888888889</c:v>
                </c:pt>
                <c:pt idx="4">
                  <c:v>0.708333333333334</c:v>
                </c:pt>
                <c:pt idx="5">
                  <c:v>0.709027777777778</c:v>
                </c:pt>
                <c:pt idx="6">
                  <c:v>0.709722222222222</c:v>
                </c:pt>
                <c:pt idx="7">
                  <c:v>0.710416666666667</c:v>
                </c:pt>
                <c:pt idx="8">
                  <c:v>0.711111111111111</c:v>
                </c:pt>
                <c:pt idx="9">
                  <c:v>0.711805555555556</c:v>
                </c:pt>
                <c:pt idx="10">
                  <c:v>0.7125</c:v>
                </c:pt>
                <c:pt idx="11">
                  <c:v>0.713194444444445</c:v>
                </c:pt>
                <c:pt idx="12">
                  <c:v>0.713888888888889</c:v>
                </c:pt>
                <c:pt idx="13">
                  <c:v>0.714583333333333</c:v>
                </c:pt>
                <c:pt idx="14">
                  <c:v>0.715277777777778</c:v>
                </c:pt>
                <c:pt idx="15">
                  <c:v>0.715972222222222</c:v>
                </c:pt>
                <c:pt idx="16">
                  <c:v>0.716666666666667</c:v>
                </c:pt>
                <c:pt idx="17">
                  <c:v>0.717361111111111</c:v>
                </c:pt>
                <c:pt idx="18">
                  <c:v>0.718055555555556</c:v>
                </c:pt>
                <c:pt idx="19">
                  <c:v>0.71875</c:v>
                </c:pt>
                <c:pt idx="20">
                  <c:v>0.719444444444445</c:v>
                </c:pt>
                <c:pt idx="21">
                  <c:v>0.720138888888889</c:v>
                </c:pt>
                <c:pt idx="22">
                  <c:v>0.720833333333333</c:v>
                </c:pt>
                <c:pt idx="23">
                  <c:v>0.721527777777778</c:v>
                </c:pt>
                <c:pt idx="24">
                  <c:v>0.722222222222222</c:v>
                </c:pt>
                <c:pt idx="25">
                  <c:v>0.722916666666667</c:v>
                </c:pt>
                <c:pt idx="26">
                  <c:v>0.723611111111111</c:v>
                </c:pt>
                <c:pt idx="27">
                  <c:v>0.724305555555556</c:v>
                </c:pt>
                <c:pt idx="28">
                  <c:v>0.725</c:v>
                </c:pt>
                <c:pt idx="29">
                  <c:v>0.725694444444445</c:v>
                </c:pt>
                <c:pt idx="30">
                  <c:v>0.726388888888889</c:v>
                </c:pt>
                <c:pt idx="31">
                  <c:v>0.727083333333334</c:v>
                </c:pt>
                <c:pt idx="32">
                  <c:v>0.727777777777778</c:v>
                </c:pt>
                <c:pt idx="33">
                  <c:v>0.728472222222222</c:v>
                </c:pt>
                <c:pt idx="34">
                  <c:v>0.729166666666667</c:v>
                </c:pt>
                <c:pt idx="35">
                  <c:v>0.729861111111111</c:v>
                </c:pt>
                <c:pt idx="36">
                  <c:v>0.730555555555556</c:v>
                </c:pt>
                <c:pt idx="37">
                  <c:v>0.73125</c:v>
                </c:pt>
                <c:pt idx="38">
                  <c:v>0.731944444444445</c:v>
                </c:pt>
                <c:pt idx="39">
                  <c:v>0.732638888888889</c:v>
                </c:pt>
                <c:pt idx="40">
                  <c:v>0.733333333333334</c:v>
                </c:pt>
                <c:pt idx="41">
                  <c:v>0.734027777777778</c:v>
                </c:pt>
                <c:pt idx="42">
                  <c:v>0.734722222222223</c:v>
                </c:pt>
                <c:pt idx="43">
                  <c:v>0.735416666666666</c:v>
                </c:pt>
                <c:pt idx="44">
                  <c:v>0.736111111111111</c:v>
                </c:pt>
                <c:pt idx="45">
                  <c:v>0.736805555555556</c:v>
                </c:pt>
                <c:pt idx="46">
                  <c:v>0.7375</c:v>
                </c:pt>
                <c:pt idx="47">
                  <c:v>0.738194444444445</c:v>
                </c:pt>
                <c:pt idx="48">
                  <c:v>0.738888888888889</c:v>
                </c:pt>
                <c:pt idx="49">
                  <c:v>0.739583333333334</c:v>
                </c:pt>
                <c:pt idx="50">
                  <c:v>0.740277777777778</c:v>
                </c:pt>
                <c:pt idx="51">
                  <c:v>0.740972222222222</c:v>
                </c:pt>
                <c:pt idx="52">
                  <c:v>0.741666666666667</c:v>
                </c:pt>
                <c:pt idx="53">
                  <c:v>0.742361111111111</c:v>
                </c:pt>
                <c:pt idx="54">
                  <c:v>0.743055555555556</c:v>
                </c:pt>
                <c:pt idx="55">
                  <c:v>0.74375</c:v>
                </c:pt>
                <c:pt idx="56">
                  <c:v>0.744444444444445</c:v>
                </c:pt>
                <c:pt idx="57">
                  <c:v>0.745138888888889</c:v>
                </c:pt>
                <c:pt idx="58">
                  <c:v>0.745833333333333</c:v>
                </c:pt>
                <c:pt idx="59">
                  <c:v>0.746527777777778</c:v>
                </c:pt>
                <c:pt idx="60">
                  <c:v>0.747222222222222</c:v>
                </c:pt>
                <c:pt idx="61">
                  <c:v>0.747916666666667</c:v>
                </c:pt>
                <c:pt idx="62">
                  <c:v>0.748611111111111</c:v>
                </c:pt>
                <c:pt idx="63">
                  <c:v>0.749305555555556</c:v>
                </c:pt>
                <c:pt idx="64">
                  <c:v>0.75</c:v>
                </c:pt>
                <c:pt idx="65">
                  <c:v>0.750694444444445</c:v>
                </c:pt>
                <c:pt idx="66">
                  <c:v>0.751388888888889</c:v>
                </c:pt>
                <c:pt idx="67">
                  <c:v>0.752083333333334</c:v>
                </c:pt>
                <c:pt idx="68">
                  <c:v>0.752777777777778</c:v>
                </c:pt>
                <c:pt idx="69">
                  <c:v>0.753472222222222</c:v>
                </c:pt>
                <c:pt idx="70">
                  <c:v>0.754166666666667</c:v>
                </c:pt>
                <c:pt idx="71">
                  <c:v>0.754861111111111</c:v>
                </c:pt>
                <c:pt idx="72">
                  <c:v>0.755555555555556</c:v>
                </c:pt>
                <c:pt idx="73">
                  <c:v>0.75625</c:v>
                </c:pt>
                <c:pt idx="74">
                  <c:v>0.756944444444445</c:v>
                </c:pt>
                <c:pt idx="75">
                  <c:v>0.757638888888889</c:v>
                </c:pt>
                <c:pt idx="76">
                  <c:v>0.758333333333334</c:v>
                </c:pt>
                <c:pt idx="77">
                  <c:v>0.759027777777778</c:v>
                </c:pt>
                <c:pt idx="78">
                  <c:v>0.759722222222222</c:v>
                </c:pt>
                <c:pt idx="79">
                  <c:v>0.760416666666667</c:v>
                </c:pt>
                <c:pt idx="80">
                  <c:v>0.761111111111111</c:v>
                </c:pt>
                <c:pt idx="81">
                  <c:v>0.761805555555556</c:v>
                </c:pt>
                <c:pt idx="82">
                  <c:v>0.7625</c:v>
                </c:pt>
                <c:pt idx="83">
                  <c:v>0.763194444444445</c:v>
                </c:pt>
                <c:pt idx="84">
                  <c:v>0.763888888888889</c:v>
                </c:pt>
                <c:pt idx="85">
                  <c:v>0.764583333333334</c:v>
                </c:pt>
                <c:pt idx="86">
                  <c:v>0.765277777777778</c:v>
                </c:pt>
                <c:pt idx="87">
                  <c:v>0.765972222222222</c:v>
                </c:pt>
                <c:pt idx="88">
                  <c:v>0.766666666666667</c:v>
                </c:pt>
                <c:pt idx="89">
                  <c:v>0.767361111111111</c:v>
                </c:pt>
                <c:pt idx="90">
                  <c:v>0.768055555555556</c:v>
                </c:pt>
                <c:pt idx="91">
                  <c:v>0.76875</c:v>
                </c:pt>
                <c:pt idx="92">
                  <c:v>0.769444444444445</c:v>
                </c:pt>
                <c:pt idx="93">
                  <c:v>0.770138888888889</c:v>
                </c:pt>
                <c:pt idx="94">
                  <c:v>0.770833333333334</c:v>
                </c:pt>
                <c:pt idx="95">
                  <c:v>0.771527777777778</c:v>
                </c:pt>
                <c:pt idx="96">
                  <c:v>0.772222222222222</c:v>
                </c:pt>
                <c:pt idx="97">
                  <c:v>0.772916666666667</c:v>
                </c:pt>
                <c:pt idx="98">
                  <c:v>0.773611111111111</c:v>
                </c:pt>
                <c:pt idx="99">
                  <c:v>0.774305555555556</c:v>
                </c:pt>
                <c:pt idx="100">
                  <c:v>0.775</c:v>
                </c:pt>
                <c:pt idx="101">
                  <c:v>0.775694444444445</c:v>
                </c:pt>
                <c:pt idx="102">
                  <c:v>0.776388888888889</c:v>
                </c:pt>
                <c:pt idx="103">
                  <c:v>0.777083333333333</c:v>
                </c:pt>
                <c:pt idx="104">
                  <c:v>0.777777777777778</c:v>
                </c:pt>
                <c:pt idx="105">
                  <c:v>0.778472222222222</c:v>
                </c:pt>
                <c:pt idx="106">
                  <c:v>0.779166666666666</c:v>
                </c:pt>
                <c:pt idx="107">
                  <c:v>0.779861111111111</c:v>
                </c:pt>
                <c:pt idx="108">
                  <c:v>0.780555555555555</c:v>
                </c:pt>
                <c:pt idx="109">
                  <c:v>0.78125</c:v>
                </c:pt>
                <c:pt idx="110">
                  <c:v>0.781944444444445</c:v>
                </c:pt>
                <c:pt idx="111">
                  <c:v>0.782638888888889</c:v>
                </c:pt>
                <c:pt idx="112">
                  <c:v>0.783333333333333</c:v>
                </c:pt>
                <c:pt idx="113">
                  <c:v>0.784027777777778</c:v>
                </c:pt>
                <c:pt idx="114">
                  <c:v>0.784722222222222</c:v>
                </c:pt>
                <c:pt idx="115">
                  <c:v>0.785416666666666</c:v>
                </c:pt>
                <c:pt idx="116">
                  <c:v>0.786111111111111</c:v>
                </c:pt>
                <c:pt idx="117">
                  <c:v>0.786805555555556</c:v>
                </c:pt>
                <c:pt idx="118">
                  <c:v>0.7875</c:v>
                </c:pt>
                <c:pt idx="119">
                  <c:v>0.788194444444444</c:v>
                </c:pt>
                <c:pt idx="120">
                  <c:v>0.788888888888889</c:v>
                </c:pt>
                <c:pt idx="121">
                  <c:v>0.789583333333333</c:v>
                </c:pt>
                <c:pt idx="122">
                  <c:v>0.790277777777778</c:v>
                </c:pt>
                <c:pt idx="123">
                  <c:v>0.790972222222222</c:v>
                </c:pt>
                <c:pt idx="124">
                  <c:v>0.791666666666666</c:v>
                </c:pt>
                <c:pt idx="125">
                  <c:v>0.792361111111111</c:v>
                </c:pt>
                <c:pt idx="126">
                  <c:v>0.793055555555556</c:v>
                </c:pt>
                <c:pt idx="127">
                  <c:v>0.79375</c:v>
                </c:pt>
                <c:pt idx="128">
                  <c:v>0.794444444444444</c:v>
                </c:pt>
                <c:pt idx="129">
                  <c:v>0.795138888888889</c:v>
                </c:pt>
                <c:pt idx="130">
                  <c:v>0.795833333333333</c:v>
                </c:pt>
                <c:pt idx="131">
                  <c:v>0.796527777777778</c:v>
                </c:pt>
                <c:pt idx="132">
                  <c:v>0.797222222222222</c:v>
                </c:pt>
                <c:pt idx="133">
                  <c:v>0.797916666666666</c:v>
                </c:pt>
                <c:pt idx="134">
                  <c:v>0.798611111111111</c:v>
                </c:pt>
                <c:pt idx="135">
                  <c:v>0.799305555555556</c:v>
                </c:pt>
                <c:pt idx="136">
                  <c:v>0.8</c:v>
                </c:pt>
                <c:pt idx="137">
                  <c:v>0.800694444444445</c:v>
                </c:pt>
                <c:pt idx="138">
                  <c:v>0.801388888888889</c:v>
                </c:pt>
                <c:pt idx="139">
                  <c:v>0.802083333333333</c:v>
                </c:pt>
                <c:pt idx="140">
                  <c:v>0.802777777777778</c:v>
                </c:pt>
                <c:pt idx="141">
                  <c:v>0.803472222222222</c:v>
                </c:pt>
                <c:pt idx="142">
                  <c:v>0.804166666666666</c:v>
                </c:pt>
                <c:pt idx="143">
                  <c:v>0.804861111111111</c:v>
                </c:pt>
                <c:pt idx="144">
                  <c:v>0.805555555555555</c:v>
                </c:pt>
                <c:pt idx="145">
                  <c:v>0.80625</c:v>
                </c:pt>
                <c:pt idx="146">
                  <c:v>0.806944444444444</c:v>
                </c:pt>
                <c:pt idx="147">
                  <c:v>0.807638888888889</c:v>
                </c:pt>
                <c:pt idx="148">
                  <c:v>0.808333333333333</c:v>
                </c:pt>
                <c:pt idx="149">
                  <c:v>0.809027777777778</c:v>
                </c:pt>
                <c:pt idx="150">
                  <c:v>0.809722222222222</c:v>
                </c:pt>
                <c:pt idx="151">
                  <c:v>0.810416666666666</c:v>
                </c:pt>
                <c:pt idx="152">
                  <c:v>0.811111111111111</c:v>
                </c:pt>
                <c:pt idx="153">
                  <c:v>0.811805555555555</c:v>
                </c:pt>
                <c:pt idx="154">
                  <c:v>0.8125</c:v>
                </c:pt>
                <c:pt idx="155">
                  <c:v>0.813194444444444</c:v>
                </c:pt>
                <c:pt idx="156">
                  <c:v>0.813888888888889</c:v>
                </c:pt>
                <c:pt idx="157">
                  <c:v>0.814583333333333</c:v>
                </c:pt>
                <c:pt idx="158">
                  <c:v>0.815277777777778</c:v>
                </c:pt>
                <c:pt idx="159">
                  <c:v>0.815972222222222</c:v>
                </c:pt>
                <c:pt idx="160">
                  <c:v>0.816666666666666</c:v>
                </c:pt>
                <c:pt idx="161">
                  <c:v>0.817361111111111</c:v>
                </c:pt>
                <c:pt idx="162">
                  <c:v>0.818055555555555</c:v>
                </c:pt>
                <c:pt idx="163">
                  <c:v>0.81875</c:v>
                </c:pt>
                <c:pt idx="164">
                  <c:v>0.819444444444444</c:v>
                </c:pt>
                <c:pt idx="165">
                  <c:v>0.820138888888889</c:v>
                </c:pt>
                <c:pt idx="166">
                  <c:v>0.820833333333333</c:v>
                </c:pt>
                <c:pt idx="167">
                  <c:v>0.821527777777778</c:v>
                </c:pt>
                <c:pt idx="168">
                  <c:v>0.822222222222222</c:v>
                </c:pt>
                <c:pt idx="169">
                  <c:v>0.822916666666666</c:v>
                </c:pt>
                <c:pt idx="170">
                  <c:v>0.823611111111111</c:v>
                </c:pt>
                <c:pt idx="171">
                  <c:v>0.824305555555555</c:v>
                </c:pt>
                <c:pt idx="172">
                  <c:v>0.825</c:v>
                </c:pt>
                <c:pt idx="173">
                  <c:v>0.825694444444444</c:v>
                </c:pt>
                <c:pt idx="174">
                  <c:v>0.826388888888889</c:v>
                </c:pt>
                <c:pt idx="175">
                  <c:v>0.827083333333333</c:v>
                </c:pt>
                <c:pt idx="176">
                  <c:v>0.827777777777778</c:v>
                </c:pt>
                <c:pt idx="177">
                  <c:v>0.828472222222222</c:v>
                </c:pt>
                <c:pt idx="178">
                  <c:v>0.829166666666666</c:v>
                </c:pt>
                <c:pt idx="179">
                  <c:v>0.829861111111111</c:v>
                </c:pt>
                <c:pt idx="180">
                  <c:v>0.830555555555556</c:v>
                </c:pt>
                <c:pt idx="181">
                  <c:v>0.83125</c:v>
                </c:pt>
                <c:pt idx="182">
                  <c:v>0.831944444444444</c:v>
                </c:pt>
                <c:pt idx="183">
                  <c:v>0.832638888888889</c:v>
                </c:pt>
                <c:pt idx="184">
                  <c:v>0.833333333333333</c:v>
                </c:pt>
                <c:pt idx="185">
                  <c:v>0.834027777777778</c:v>
                </c:pt>
                <c:pt idx="186">
                  <c:v>0.834722222222222</c:v>
                </c:pt>
                <c:pt idx="187">
                  <c:v>0.835416666666666</c:v>
                </c:pt>
                <c:pt idx="188">
                  <c:v>0.836111111111111</c:v>
                </c:pt>
                <c:pt idx="189">
                  <c:v>0.836805555555555</c:v>
                </c:pt>
                <c:pt idx="190">
                  <c:v>0.8375</c:v>
                </c:pt>
                <c:pt idx="191">
                  <c:v>0.838194444444444</c:v>
                </c:pt>
                <c:pt idx="192">
                  <c:v>0.838888888888889</c:v>
                </c:pt>
                <c:pt idx="193">
                  <c:v>0.839583333333333</c:v>
                </c:pt>
                <c:pt idx="194">
                  <c:v>0.840277777777777</c:v>
                </c:pt>
                <c:pt idx="195">
                  <c:v>0.840972222222222</c:v>
                </c:pt>
                <c:pt idx="196">
                  <c:v>0.841666666666666</c:v>
                </c:pt>
                <c:pt idx="197">
                  <c:v>0.842361111111111</c:v>
                </c:pt>
                <c:pt idx="198">
                  <c:v>0.843055555555555</c:v>
                </c:pt>
                <c:pt idx="199">
                  <c:v>0.84375</c:v>
                </c:pt>
                <c:pt idx="200">
                  <c:v>0.844444444444444</c:v>
                </c:pt>
                <c:pt idx="201">
                  <c:v>0.845138888888889</c:v>
                </c:pt>
                <c:pt idx="202">
                  <c:v>0.845833333333333</c:v>
                </c:pt>
                <c:pt idx="203">
                  <c:v>0.846527777777777</c:v>
                </c:pt>
                <c:pt idx="204">
                  <c:v>0.847222222222222</c:v>
                </c:pt>
                <c:pt idx="205">
                  <c:v>0.847916666666666</c:v>
                </c:pt>
                <c:pt idx="206">
                  <c:v>0.848611111111111</c:v>
                </c:pt>
                <c:pt idx="207">
                  <c:v>0.849305555555555</c:v>
                </c:pt>
                <c:pt idx="208">
                  <c:v>0.85</c:v>
                </c:pt>
                <c:pt idx="209">
                  <c:v>0.850694444444444</c:v>
                </c:pt>
                <c:pt idx="210">
                  <c:v>0.851388888888889</c:v>
                </c:pt>
                <c:pt idx="211">
                  <c:v>0.852083333333333</c:v>
                </c:pt>
                <c:pt idx="212">
                  <c:v>0.852777777777778</c:v>
                </c:pt>
                <c:pt idx="213">
                  <c:v>0.853472222222221</c:v>
                </c:pt>
                <c:pt idx="214">
                  <c:v>0.854166666666666</c:v>
                </c:pt>
                <c:pt idx="215">
                  <c:v>0.854861111111111</c:v>
                </c:pt>
                <c:pt idx="216">
                  <c:v>0.855555555555555</c:v>
                </c:pt>
                <c:pt idx="217">
                  <c:v>0.85625</c:v>
                </c:pt>
                <c:pt idx="218">
                  <c:v>0.856944444444444</c:v>
                </c:pt>
                <c:pt idx="219">
                  <c:v>0.857638888888889</c:v>
                </c:pt>
                <c:pt idx="220">
                  <c:v>0.858333333333333</c:v>
                </c:pt>
                <c:pt idx="221">
                  <c:v>0.859027777777778</c:v>
                </c:pt>
                <c:pt idx="222">
                  <c:v>0.859722222222222</c:v>
                </c:pt>
                <c:pt idx="223">
                  <c:v>0.860416666666666</c:v>
                </c:pt>
                <c:pt idx="224">
                  <c:v>0.861111111111111</c:v>
                </c:pt>
                <c:pt idx="225">
                  <c:v>0.861805555555556</c:v>
                </c:pt>
                <c:pt idx="226">
                  <c:v>0.8625</c:v>
                </c:pt>
                <c:pt idx="227">
                  <c:v>0.863194444444444</c:v>
                </c:pt>
                <c:pt idx="228">
                  <c:v>0.863888888888889</c:v>
                </c:pt>
                <c:pt idx="229">
                  <c:v>0.864583333333333</c:v>
                </c:pt>
                <c:pt idx="230">
                  <c:v>0.865277777777778</c:v>
                </c:pt>
                <c:pt idx="231">
                  <c:v>0.865972222222222</c:v>
                </c:pt>
                <c:pt idx="232">
                  <c:v>0.866666666666666</c:v>
                </c:pt>
                <c:pt idx="233">
                  <c:v>0.867361111111111</c:v>
                </c:pt>
                <c:pt idx="234">
                  <c:v>0.868055555555555</c:v>
                </c:pt>
                <c:pt idx="235">
                  <c:v>0.86875</c:v>
                </c:pt>
                <c:pt idx="236">
                  <c:v>0.869444444444444</c:v>
                </c:pt>
                <c:pt idx="237">
                  <c:v>0.870138888888889</c:v>
                </c:pt>
                <c:pt idx="238">
                  <c:v>0.870833333333333</c:v>
                </c:pt>
                <c:pt idx="239">
                  <c:v>0.871527777777777</c:v>
                </c:pt>
                <c:pt idx="240">
                  <c:v>0.872222222222222</c:v>
                </c:pt>
                <c:pt idx="241">
                  <c:v>0.872916666666666</c:v>
                </c:pt>
                <c:pt idx="242">
                  <c:v>0.873611111111111</c:v>
                </c:pt>
                <c:pt idx="243">
                  <c:v>0.874305555555555</c:v>
                </c:pt>
                <c:pt idx="244">
                  <c:v>0.875</c:v>
                </c:pt>
                <c:pt idx="245">
                  <c:v>0.875694444444444</c:v>
                </c:pt>
                <c:pt idx="246">
                  <c:v>0.876388888888889</c:v>
                </c:pt>
                <c:pt idx="247">
                  <c:v>0.877083333333333</c:v>
                </c:pt>
                <c:pt idx="248">
                  <c:v>0.877777777777778</c:v>
                </c:pt>
                <c:pt idx="249">
                  <c:v>0.878472222222221</c:v>
                </c:pt>
                <c:pt idx="250">
                  <c:v>0.879166666666666</c:v>
                </c:pt>
                <c:pt idx="251">
                  <c:v>0.879861111111111</c:v>
                </c:pt>
                <c:pt idx="252">
                  <c:v>0.880555555555555</c:v>
                </c:pt>
                <c:pt idx="253">
                  <c:v>0.881249999999999</c:v>
                </c:pt>
                <c:pt idx="254">
                  <c:v>0.881944444444444</c:v>
                </c:pt>
                <c:pt idx="255">
                  <c:v>0.882638888888888</c:v>
                </c:pt>
                <c:pt idx="256">
                  <c:v>0.883333333333333</c:v>
                </c:pt>
                <c:pt idx="257">
                  <c:v>0.884027777777777</c:v>
                </c:pt>
                <c:pt idx="258">
                  <c:v>0.884722222222221</c:v>
                </c:pt>
                <c:pt idx="259">
                  <c:v>0.885416666666666</c:v>
                </c:pt>
                <c:pt idx="260">
                  <c:v>0.886111111111111</c:v>
                </c:pt>
                <c:pt idx="261">
                  <c:v>0.886805555555555</c:v>
                </c:pt>
                <c:pt idx="262">
                  <c:v>0.887499999999999</c:v>
                </c:pt>
                <c:pt idx="263">
                  <c:v>0.888194444444444</c:v>
                </c:pt>
                <c:pt idx="264">
                  <c:v>0.888888888888888</c:v>
                </c:pt>
                <c:pt idx="265">
                  <c:v>0.889583333333333</c:v>
                </c:pt>
                <c:pt idx="266">
                  <c:v>0.890277777777777</c:v>
                </c:pt>
                <c:pt idx="267">
                  <c:v>0.890972222222221</c:v>
                </c:pt>
                <c:pt idx="268">
                  <c:v>0.891666666666666</c:v>
                </c:pt>
                <c:pt idx="269">
                  <c:v>0.892361111111111</c:v>
                </c:pt>
                <c:pt idx="270">
                  <c:v>0.893055555555555</c:v>
                </c:pt>
                <c:pt idx="271">
                  <c:v>0.89375</c:v>
                </c:pt>
                <c:pt idx="272">
                  <c:v>0.894444444444444</c:v>
                </c:pt>
                <c:pt idx="273">
                  <c:v>0.895138888888888</c:v>
                </c:pt>
                <c:pt idx="274">
                  <c:v>0.895833333333333</c:v>
                </c:pt>
                <c:pt idx="275">
                  <c:v>0.896527777777777</c:v>
                </c:pt>
                <c:pt idx="276">
                  <c:v>0.897222222222222</c:v>
                </c:pt>
                <c:pt idx="277">
                  <c:v>0.897916666666666</c:v>
                </c:pt>
                <c:pt idx="278">
                  <c:v>0.898611111111111</c:v>
                </c:pt>
                <c:pt idx="279">
                  <c:v>0.899305555555555</c:v>
                </c:pt>
                <c:pt idx="280">
                  <c:v>0.9</c:v>
                </c:pt>
                <c:pt idx="281">
                  <c:v>0.900694444444444</c:v>
                </c:pt>
                <c:pt idx="282">
                  <c:v>0.901388888888888</c:v>
                </c:pt>
                <c:pt idx="283">
                  <c:v>0.902083333333333</c:v>
                </c:pt>
                <c:pt idx="284">
                  <c:v>0.902777777777777</c:v>
                </c:pt>
                <c:pt idx="285">
                  <c:v>0.903472222222222</c:v>
                </c:pt>
                <c:pt idx="286">
                  <c:v>0.904166666666666</c:v>
                </c:pt>
                <c:pt idx="287">
                  <c:v>0.90486111111111</c:v>
                </c:pt>
                <c:pt idx="288">
                  <c:v>0.905555555555555</c:v>
                </c:pt>
                <c:pt idx="289">
                  <c:v>0.906249999999999</c:v>
                </c:pt>
                <c:pt idx="290">
                  <c:v>0.906944444444444</c:v>
                </c:pt>
                <c:pt idx="291">
                  <c:v>0.907638888888888</c:v>
                </c:pt>
                <c:pt idx="292">
                  <c:v>0.908333333333333</c:v>
                </c:pt>
                <c:pt idx="293">
                  <c:v>0.909027777777777</c:v>
                </c:pt>
                <c:pt idx="294">
                  <c:v>0.909722222222222</c:v>
                </c:pt>
                <c:pt idx="295">
                  <c:v>0.910416666666666</c:v>
                </c:pt>
                <c:pt idx="296">
                  <c:v>0.91111111111111</c:v>
                </c:pt>
                <c:pt idx="297">
                  <c:v>0.911805555555555</c:v>
                </c:pt>
                <c:pt idx="298">
                  <c:v>0.912499999999999</c:v>
                </c:pt>
                <c:pt idx="299">
                  <c:v>0.913194444444443</c:v>
                </c:pt>
                <c:pt idx="300">
                  <c:v>0.913888888888888</c:v>
                </c:pt>
                <c:pt idx="301">
                  <c:v>0.914583333333333</c:v>
                </c:pt>
                <c:pt idx="302">
                  <c:v>0.915277777777777</c:v>
                </c:pt>
                <c:pt idx="303">
                  <c:v>0.915972222222222</c:v>
                </c:pt>
                <c:pt idx="304">
                  <c:v>0.916666666666666</c:v>
                </c:pt>
                <c:pt idx="305">
                  <c:v>0.917361111111111</c:v>
                </c:pt>
                <c:pt idx="306">
                  <c:v>0.918055555555555</c:v>
                </c:pt>
                <c:pt idx="307">
                  <c:v>0.91875</c:v>
                </c:pt>
                <c:pt idx="308">
                  <c:v>0.919444444444444</c:v>
                </c:pt>
                <c:pt idx="309">
                  <c:v>0.920138888888888</c:v>
                </c:pt>
                <c:pt idx="310">
                  <c:v>0.920833333333333</c:v>
                </c:pt>
                <c:pt idx="311">
                  <c:v>0.921527777777777</c:v>
                </c:pt>
                <c:pt idx="312">
                  <c:v>0.922222222222222</c:v>
                </c:pt>
                <c:pt idx="313">
                  <c:v>0.922916666666666</c:v>
                </c:pt>
                <c:pt idx="314">
                  <c:v>0.923611111111111</c:v>
                </c:pt>
                <c:pt idx="315">
                  <c:v>0.924305555555555</c:v>
                </c:pt>
                <c:pt idx="316">
                  <c:v>0.925</c:v>
                </c:pt>
                <c:pt idx="317">
                  <c:v>0.925694444444444</c:v>
                </c:pt>
                <c:pt idx="318">
                  <c:v>0.926388888888888</c:v>
                </c:pt>
                <c:pt idx="319">
                  <c:v>0.927083333333333</c:v>
                </c:pt>
                <c:pt idx="320">
                  <c:v>0.927777777777777</c:v>
                </c:pt>
                <c:pt idx="321">
                  <c:v>0.928472222222221</c:v>
                </c:pt>
                <c:pt idx="322">
                  <c:v>0.929166666666666</c:v>
                </c:pt>
                <c:pt idx="323">
                  <c:v>0.92986111111111</c:v>
                </c:pt>
                <c:pt idx="324">
                  <c:v>0.930555555555555</c:v>
                </c:pt>
                <c:pt idx="325">
                  <c:v>0.931249999999999</c:v>
                </c:pt>
                <c:pt idx="326">
                  <c:v>0.931944444444444</c:v>
                </c:pt>
                <c:pt idx="327">
                  <c:v>0.932638888888888</c:v>
                </c:pt>
                <c:pt idx="328">
                  <c:v>0.933333333333333</c:v>
                </c:pt>
                <c:pt idx="329">
                  <c:v>0.934027777777777</c:v>
                </c:pt>
                <c:pt idx="330">
                  <c:v>0.934722222222221</c:v>
                </c:pt>
                <c:pt idx="331">
                  <c:v>0.935416666666666</c:v>
                </c:pt>
                <c:pt idx="332">
                  <c:v>0.93611111111111</c:v>
                </c:pt>
                <c:pt idx="333">
                  <c:v>0.936805555555555</c:v>
                </c:pt>
                <c:pt idx="334">
                  <c:v>0.937499999999999</c:v>
                </c:pt>
                <c:pt idx="335">
                  <c:v>0.938194444444444</c:v>
                </c:pt>
                <c:pt idx="336">
                  <c:v>0.938888888888888</c:v>
                </c:pt>
                <c:pt idx="337">
                  <c:v>0.939583333333333</c:v>
                </c:pt>
                <c:pt idx="338">
                  <c:v>0.940277777777777</c:v>
                </c:pt>
                <c:pt idx="339">
                  <c:v>0.940972222222221</c:v>
                </c:pt>
                <c:pt idx="340">
                  <c:v>0.941666666666666</c:v>
                </c:pt>
                <c:pt idx="341">
                  <c:v>0.94236111111111</c:v>
                </c:pt>
                <c:pt idx="342">
                  <c:v>0.943055555555555</c:v>
                </c:pt>
                <c:pt idx="343">
                  <c:v>0.943749999999999</c:v>
                </c:pt>
                <c:pt idx="344">
                  <c:v>0.944444444444444</c:v>
                </c:pt>
                <c:pt idx="345">
                  <c:v>0.945138888888888</c:v>
                </c:pt>
                <c:pt idx="346">
                  <c:v>0.945833333333333</c:v>
                </c:pt>
                <c:pt idx="347">
                  <c:v>0.946527777777777</c:v>
                </c:pt>
                <c:pt idx="348">
                  <c:v>0.947222222222221</c:v>
                </c:pt>
                <c:pt idx="349">
                  <c:v>0.947916666666666</c:v>
                </c:pt>
                <c:pt idx="350">
                  <c:v>0.948611111111111</c:v>
                </c:pt>
                <c:pt idx="351">
                  <c:v>0.949305555555555</c:v>
                </c:pt>
                <c:pt idx="352">
                  <c:v>0.949999999999999</c:v>
                </c:pt>
                <c:pt idx="353">
                  <c:v>0.950694444444444</c:v>
                </c:pt>
                <c:pt idx="354">
                  <c:v>0.951388888888888</c:v>
                </c:pt>
                <c:pt idx="355">
                  <c:v>0.952083333333333</c:v>
                </c:pt>
                <c:pt idx="356">
                  <c:v>0.952777777777777</c:v>
                </c:pt>
                <c:pt idx="357">
                  <c:v>0.953472222222221</c:v>
                </c:pt>
                <c:pt idx="358">
                  <c:v>0.954166666666666</c:v>
                </c:pt>
                <c:pt idx="359">
                  <c:v>0.954861111111111</c:v>
                </c:pt>
                <c:pt idx="360">
                  <c:v>0.955555555555555</c:v>
                </c:pt>
                <c:pt idx="361">
                  <c:v>0.956249999999999</c:v>
                </c:pt>
                <c:pt idx="362">
                  <c:v>0.956944444444444</c:v>
                </c:pt>
                <c:pt idx="363">
                  <c:v>0.957638888888888</c:v>
                </c:pt>
                <c:pt idx="364">
                  <c:v>0.958333333333333</c:v>
                </c:pt>
                <c:pt idx="365">
                  <c:v>0.959027777777777</c:v>
                </c:pt>
                <c:pt idx="366">
                  <c:v>0.959722222222222</c:v>
                </c:pt>
                <c:pt idx="367">
                  <c:v>0.960416666666666</c:v>
                </c:pt>
                <c:pt idx="368">
                  <c:v>0.96111111111111</c:v>
                </c:pt>
                <c:pt idx="369">
                  <c:v>0.961805555555555</c:v>
                </c:pt>
                <c:pt idx="370">
                  <c:v>0.962499999999999</c:v>
                </c:pt>
                <c:pt idx="371">
                  <c:v>0.963194444444444</c:v>
                </c:pt>
                <c:pt idx="372">
                  <c:v>0.963888888888888</c:v>
                </c:pt>
                <c:pt idx="373">
                  <c:v>0.964583333333333</c:v>
                </c:pt>
                <c:pt idx="374">
                  <c:v>0.965277777777777</c:v>
                </c:pt>
                <c:pt idx="375">
                  <c:v>0.965972222222221</c:v>
                </c:pt>
                <c:pt idx="376">
                  <c:v>0.966666666666666</c:v>
                </c:pt>
                <c:pt idx="377">
                  <c:v>0.96736111111111</c:v>
                </c:pt>
                <c:pt idx="378">
                  <c:v>0.968055555555555</c:v>
                </c:pt>
                <c:pt idx="379">
                  <c:v>0.968749999999999</c:v>
                </c:pt>
                <c:pt idx="380">
                  <c:v>0.969444444444444</c:v>
                </c:pt>
                <c:pt idx="381">
                  <c:v>0.970138888888888</c:v>
                </c:pt>
                <c:pt idx="382">
                  <c:v>0.970833333333333</c:v>
                </c:pt>
                <c:pt idx="383">
                  <c:v>0.971527777777777</c:v>
                </c:pt>
                <c:pt idx="384">
                  <c:v>0.972222222222221</c:v>
                </c:pt>
                <c:pt idx="385">
                  <c:v>0.972916666666666</c:v>
                </c:pt>
                <c:pt idx="386">
                  <c:v>0.97361111111111</c:v>
                </c:pt>
                <c:pt idx="387">
                  <c:v>0.974305555555555</c:v>
                </c:pt>
                <c:pt idx="388">
                  <c:v>0.974999999999999</c:v>
                </c:pt>
                <c:pt idx="389">
                  <c:v>0.975694444444444</c:v>
                </c:pt>
                <c:pt idx="390">
                  <c:v>0.976388888888888</c:v>
                </c:pt>
                <c:pt idx="391">
                  <c:v>0.977083333333333</c:v>
                </c:pt>
                <c:pt idx="392">
                  <c:v>0.977777777777777</c:v>
                </c:pt>
                <c:pt idx="393">
                  <c:v>0.978472222222221</c:v>
                </c:pt>
                <c:pt idx="394">
                  <c:v>0.979166666666666</c:v>
                </c:pt>
                <c:pt idx="395">
                  <c:v>0.979861111111111</c:v>
                </c:pt>
                <c:pt idx="396">
                  <c:v>0.980555555555555</c:v>
                </c:pt>
                <c:pt idx="397">
                  <c:v>0.981249999999999</c:v>
                </c:pt>
                <c:pt idx="398">
                  <c:v>0.981944444444444</c:v>
                </c:pt>
                <c:pt idx="399">
                  <c:v>0.982638888888888</c:v>
                </c:pt>
                <c:pt idx="400">
                  <c:v>0.983333333333333</c:v>
                </c:pt>
                <c:pt idx="401">
                  <c:v>0.984027777777777</c:v>
                </c:pt>
                <c:pt idx="402">
                  <c:v>0.984722222222221</c:v>
                </c:pt>
                <c:pt idx="403">
                  <c:v>0.985416666666665</c:v>
                </c:pt>
                <c:pt idx="404">
                  <c:v>0.98611111111111</c:v>
                </c:pt>
                <c:pt idx="405">
                  <c:v>0.986805555555555</c:v>
                </c:pt>
                <c:pt idx="406">
                  <c:v>0.987499999999999</c:v>
                </c:pt>
                <c:pt idx="407">
                  <c:v>0.988194444444444</c:v>
                </c:pt>
                <c:pt idx="408">
                  <c:v>0.988888888888888</c:v>
                </c:pt>
                <c:pt idx="409">
                  <c:v>0.989583333333333</c:v>
                </c:pt>
                <c:pt idx="410">
                  <c:v>0.990277777777777</c:v>
                </c:pt>
                <c:pt idx="411">
                  <c:v>0.990972222222221</c:v>
                </c:pt>
                <c:pt idx="412">
                  <c:v>0.991666666666666</c:v>
                </c:pt>
                <c:pt idx="413">
                  <c:v>0.99236111111111</c:v>
                </c:pt>
                <c:pt idx="414">
                  <c:v>0.993055555555555</c:v>
                </c:pt>
                <c:pt idx="415">
                  <c:v>0.993749999999999</c:v>
                </c:pt>
                <c:pt idx="416">
                  <c:v>0.994444444444444</c:v>
                </c:pt>
                <c:pt idx="417">
                  <c:v>0.995138888888888</c:v>
                </c:pt>
                <c:pt idx="418">
                  <c:v>0.995833333333333</c:v>
                </c:pt>
                <c:pt idx="419">
                  <c:v>0.996527777777776</c:v>
                </c:pt>
                <c:pt idx="420">
                  <c:v>0.997222222222221</c:v>
                </c:pt>
                <c:pt idx="421">
                  <c:v>0.997916666666666</c:v>
                </c:pt>
                <c:pt idx="422">
                  <c:v>0.99861111111111</c:v>
                </c:pt>
                <c:pt idx="423">
                  <c:v>0.999305555555555</c:v>
                </c:pt>
                <c:pt idx="424">
                  <c:v>0.999999999999999</c:v>
                </c:pt>
                <c:pt idx="425">
                  <c:v>1.00069444444444</c:v>
                </c:pt>
                <c:pt idx="426">
                  <c:v>1.00138888888889</c:v>
                </c:pt>
                <c:pt idx="427">
                  <c:v>1.00208333333333</c:v>
                </c:pt>
                <c:pt idx="428">
                  <c:v>1.00277777777778</c:v>
                </c:pt>
                <c:pt idx="429">
                  <c:v>1.00347222222222</c:v>
                </c:pt>
                <c:pt idx="430">
                  <c:v>1.00416666666667</c:v>
                </c:pt>
                <c:pt idx="431">
                  <c:v>1.00486111111111</c:v>
                </c:pt>
                <c:pt idx="432">
                  <c:v>1.00555555555556</c:v>
                </c:pt>
                <c:pt idx="433">
                  <c:v>1.00625</c:v>
                </c:pt>
                <c:pt idx="434">
                  <c:v>1.00694444444444</c:v>
                </c:pt>
                <c:pt idx="435">
                  <c:v>1.00763888888889</c:v>
                </c:pt>
                <c:pt idx="436">
                  <c:v>1.00833333333333</c:v>
                </c:pt>
                <c:pt idx="437">
                  <c:v>1.00902777777778</c:v>
                </c:pt>
                <c:pt idx="438">
                  <c:v>1.00972222222222</c:v>
                </c:pt>
                <c:pt idx="439">
                  <c:v>1.01041666666667</c:v>
                </c:pt>
                <c:pt idx="440">
                  <c:v>1.01111111111111</c:v>
                </c:pt>
                <c:pt idx="441">
                  <c:v>1.01180555555556</c:v>
                </c:pt>
                <c:pt idx="442">
                  <c:v>1.0125</c:v>
                </c:pt>
                <c:pt idx="443">
                  <c:v>1.01319444444445</c:v>
                </c:pt>
                <c:pt idx="444">
                  <c:v>1.01388888888889</c:v>
                </c:pt>
                <c:pt idx="445">
                  <c:v>1.01458333333333</c:v>
                </c:pt>
                <c:pt idx="446">
                  <c:v>1.01527777777778</c:v>
                </c:pt>
                <c:pt idx="447">
                  <c:v>1.01597222222222</c:v>
                </c:pt>
                <c:pt idx="448">
                  <c:v>1.01666666666667</c:v>
                </c:pt>
                <c:pt idx="449">
                  <c:v>1.01736111111111</c:v>
                </c:pt>
                <c:pt idx="450">
                  <c:v>1.01805555555556</c:v>
                </c:pt>
                <c:pt idx="451">
                  <c:v>1.01875</c:v>
                </c:pt>
                <c:pt idx="452">
                  <c:v>1.01944444444445</c:v>
                </c:pt>
                <c:pt idx="453">
                  <c:v>1.02013888888889</c:v>
                </c:pt>
                <c:pt idx="454">
                  <c:v>1.02083333333334</c:v>
                </c:pt>
                <c:pt idx="455">
                  <c:v>1.02152777777778</c:v>
                </c:pt>
                <c:pt idx="456">
                  <c:v>1.02222222222222</c:v>
                </c:pt>
                <c:pt idx="457">
                  <c:v>1.02291666666667</c:v>
                </c:pt>
                <c:pt idx="458">
                  <c:v>1.02361111111111</c:v>
                </c:pt>
                <c:pt idx="459">
                  <c:v>1.02430555555556</c:v>
                </c:pt>
                <c:pt idx="460">
                  <c:v>1.025</c:v>
                </c:pt>
                <c:pt idx="461">
                  <c:v>1.02569444444445</c:v>
                </c:pt>
                <c:pt idx="462">
                  <c:v>1.02638888888889</c:v>
                </c:pt>
                <c:pt idx="463">
                  <c:v>1.02708333333334</c:v>
                </c:pt>
                <c:pt idx="464">
                  <c:v>1.02777777777778</c:v>
                </c:pt>
                <c:pt idx="465">
                  <c:v>1.02847222222223</c:v>
                </c:pt>
                <c:pt idx="466">
                  <c:v>1.02916666666667</c:v>
                </c:pt>
                <c:pt idx="467">
                  <c:v>1.02986111111111</c:v>
                </c:pt>
                <c:pt idx="468">
                  <c:v>1.03055555555556</c:v>
                </c:pt>
                <c:pt idx="469">
                  <c:v>1.03125</c:v>
                </c:pt>
                <c:pt idx="470">
                  <c:v>1.03194444444445</c:v>
                </c:pt>
                <c:pt idx="471">
                  <c:v>1.03263888888889</c:v>
                </c:pt>
                <c:pt idx="472">
                  <c:v>1.03333333333334</c:v>
                </c:pt>
                <c:pt idx="473">
                  <c:v>1.03402777777778</c:v>
                </c:pt>
                <c:pt idx="474">
                  <c:v>1.03472222222223</c:v>
                </c:pt>
                <c:pt idx="475">
                  <c:v>1.03541666666667</c:v>
                </c:pt>
                <c:pt idx="476">
                  <c:v>1.03611111111112</c:v>
                </c:pt>
                <c:pt idx="477">
                  <c:v>1.03680555555556</c:v>
                </c:pt>
                <c:pt idx="478">
                  <c:v>1.0375</c:v>
                </c:pt>
                <c:pt idx="479">
                  <c:v>1.03819444444445</c:v>
                </c:pt>
                <c:pt idx="480">
                  <c:v>1.03888888888889</c:v>
                </c:pt>
                <c:pt idx="481">
                  <c:v>1.03958333333334</c:v>
                </c:pt>
                <c:pt idx="482">
                  <c:v>1.04027777777778</c:v>
                </c:pt>
                <c:pt idx="483">
                  <c:v>1.04097222222223</c:v>
                </c:pt>
                <c:pt idx="484">
                  <c:v>1.04166666666667</c:v>
                </c:pt>
                <c:pt idx="485">
                  <c:v>1.04236111111112</c:v>
                </c:pt>
                <c:pt idx="486">
                  <c:v>1.04305555555556</c:v>
                </c:pt>
                <c:pt idx="487">
                  <c:v>1.04375000000001</c:v>
                </c:pt>
                <c:pt idx="488">
                  <c:v>1.04444444444445</c:v>
                </c:pt>
                <c:pt idx="489">
                  <c:v>1.04513888888889</c:v>
                </c:pt>
                <c:pt idx="490">
                  <c:v>1.04583333333334</c:v>
                </c:pt>
                <c:pt idx="491">
                  <c:v>1.04652777777778</c:v>
                </c:pt>
                <c:pt idx="492">
                  <c:v>1.04722222222223</c:v>
                </c:pt>
                <c:pt idx="493">
                  <c:v>1.04791666666667</c:v>
                </c:pt>
                <c:pt idx="494">
                  <c:v>1.04861111111112</c:v>
                </c:pt>
                <c:pt idx="495">
                  <c:v>1.04930555555556</c:v>
                </c:pt>
                <c:pt idx="496">
                  <c:v>1.05000000000001</c:v>
                </c:pt>
                <c:pt idx="497">
                  <c:v>1.05069444444445</c:v>
                </c:pt>
                <c:pt idx="498">
                  <c:v>1.0513888888889</c:v>
                </c:pt>
                <c:pt idx="499">
                  <c:v>1.05208333333334</c:v>
                </c:pt>
                <c:pt idx="500">
                  <c:v>1.05277777777779</c:v>
                </c:pt>
                <c:pt idx="501">
                  <c:v>1.05347222222223</c:v>
                </c:pt>
                <c:pt idx="502">
                  <c:v>1.05416666666667</c:v>
                </c:pt>
                <c:pt idx="503">
                  <c:v>1.05486111111112</c:v>
                </c:pt>
                <c:pt idx="504">
                  <c:v>1.05555555555556</c:v>
                </c:pt>
                <c:pt idx="505">
                  <c:v>1.05625000000001</c:v>
                </c:pt>
                <c:pt idx="506">
                  <c:v>1.05694444444445</c:v>
                </c:pt>
                <c:pt idx="507">
                  <c:v>1.0576388888889</c:v>
                </c:pt>
                <c:pt idx="508">
                  <c:v>1.05833333333334</c:v>
                </c:pt>
                <c:pt idx="509">
                  <c:v>1.05902777777779</c:v>
                </c:pt>
                <c:pt idx="510">
                  <c:v>1.05972222222223</c:v>
                </c:pt>
                <c:pt idx="511">
                  <c:v>1.06041666666668</c:v>
                </c:pt>
                <c:pt idx="512">
                  <c:v>1.06111111111112</c:v>
                </c:pt>
                <c:pt idx="513">
                  <c:v>1.06180555555556</c:v>
                </c:pt>
                <c:pt idx="514">
                  <c:v>1.06250000000001</c:v>
                </c:pt>
                <c:pt idx="515">
                  <c:v>1.06319444444445</c:v>
                </c:pt>
                <c:pt idx="516">
                  <c:v>1.0638888888889</c:v>
                </c:pt>
                <c:pt idx="517">
                  <c:v>1.06458333333334</c:v>
                </c:pt>
                <c:pt idx="518">
                  <c:v>1.06527777777779</c:v>
                </c:pt>
                <c:pt idx="519">
                  <c:v>1.06597222222223</c:v>
                </c:pt>
                <c:pt idx="520">
                  <c:v>1.06666666666668</c:v>
                </c:pt>
                <c:pt idx="521">
                  <c:v>1.06736111111112</c:v>
                </c:pt>
                <c:pt idx="522">
                  <c:v>1.06805555555557</c:v>
                </c:pt>
                <c:pt idx="523">
                  <c:v>1.06875000000001</c:v>
                </c:pt>
                <c:pt idx="524">
                  <c:v>1.06944444444445</c:v>
                </c:pt>
                <c:pt idx="525">
                  <c:v>1.0701388888889</c:v>
                </c:pt>
                <c:pt idx="526">
                  <c:v>1.07083333333334</c:v>
                </c:pt>
                <c:pt idx="527">
                  <c:v>1.07152777777779</c:v>
                </c:pt>
                <c:pt idx="528">
                  <c:v>1.07222222222223</c:v>
                </c:pt>
                <c:pt idx="529">
                  <c:v>1.07291666666668</c:v>
                </c:pt>
                <c:pt idx="530">
                  <c:v>1.07361111111112</c:v>
                </c:pt>
                <c:pt idx="531">
                  <c:v>1.07430555555557</c:v>
                </c:pt>
                <c:pt idx="532">
                  <c:v>1.07500000000001</c:v>
                </c:pt>
                <c:pt idx="533">
                  <c:v>1.07569444444445</c:v>
                </c:pt>
                <c:pt idx="534">
                  <c:v>1.0763888888889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535"/>
                <c:pt idx="0">
                  <c:v>1005.56</c:v>
                </c:pt>
                <c:pt idx="1">
                  <c:v>1005.47</c:v>
                </c:pt>
                <c:pt idx="2">
                  <c:v>1005.4</c:v>
                </c:pt>
                <c:pt idx="3">
                  <c:v>1005.43</c:v>
                </c:pt>
                <c:pt idx="4">
                  <c:v>1005.44</c:v>
                </c:pt>
                <c:pt idx="5">
                  <c:v>1005.43</c:v>
                </c:pt>
                <c:pt idx="6">
                  <c:v>1005.42</c:v>
                </c:pt>
                <c:pt idx="7">
                  <c:v>1005.39</c:v>
                </c:pt>
                <c:pt idx="8">
                  <c:v>1005.41</c:v>
                </c:pt>
                <c:pt idx="9">
                  <c:v>1005.44</c:v>
                </c:pt>
                <c:pt idx="10">
                  <c:v>1005.41</c:v>
                </c:pt>
                <c:pt idx="11">
                  <c:v>1005.48</c:v>
                </c:pt>
                <c:pt idx="12">
                  <c:v>1005.52</c:v>
                </c:pt>
                <c:pt idx="13">
                  <c:v>1005.6</c:v>
                </c:pt>
                <c:pt idx="14">
                  <c:v>1005.65</c:v>
                </c:pt>
                <c:pt idx="15">
                  <c:v>1005.64</c:v>
                </c:pt>
                <c:pt idx="16">
                  <c:v>1005.67</c:v>
                </c:pt>
                <c:pt idx="17">
                  <c:v>1005.69</c:v>
                </c:pt>
                <c:pt idx="18">
                  <c:v>1005.73</c:v>
                </c:pt>
                <c:pt idx="19">
                  <c:v>1005.76</c:v>
                </c:pt>
                <c:pt idx="20">
                  <c:v>1005.74</c:v>
                </c:pt>
                <c:pt idx="21">
                  <c:v>1005.73</c:v>
                </c:pt>
                <c:pt idx="22">
                  <c:v>1006.16</c:v>
                </c:pt>
                <c:pt idx="23">
                  <c:v>1006.22</c:v>
                </c:pt>
                <c:pt idx="24">
                  <c:v>1006.3</c:v>
                </c:pt>
                <c:pt idx="25">
                  <c:v>1006.26</c:v>
                </c:pt>
                <c:pt idx="26">
                  <c:v>1006.18</c:v>
                </c:pt>
                <c:pt idx="27">
                  <c:v>1006.17</c:v>
                </c:pt>
                <c:pt idx="28">
                  <c:v>1006.09</c:v>
                </c:pt>
                <c:pt idx="29">
                  <c:v>1006.09</c:v>
                </c:pt>
                <c:pt idx="30">
                  <c:v>1006.06</c:v>
                </c:pt>
                <c:pt idx="31">
                  <c:v>1006.05</c:v>
                </c:pt>
                <c:pt idx="32">
                  <c:v>1005.97</c:v>
                </c:pt>
                <c:pt idx="33">
                  <c:v>1005.92</c:v>
                </c:pt>
                <c:pt idx="34">
                  <c:v>1005.92</c:v>
                </c:pt>
                <c:pt idx="35">
                  <c:v>1005.89</c:v>
                </c:pt>
                <c:pt idx="36">
                  <c:v>1005.85</c:v>
                </c:pt>
                <c:pt idx="37">
                  <c:v>1005.83</c:v>
                </c:pt>
                <c:pt idx="38">
                  <c:v>1005.83</c:v>
                </c:pt>
                <c:pt idx="39">
                  <c:v>1005.8</c:v>
                </c:pt>
                <c:pt idx="40">
                  <c:v>1005.81</c:v>
                </c:pt>
                <c:pt idx="41">
                  <c:v>1005.83</c:v>
                </c:pt>
                <c:pt idx="42">
                  <c:v>1005.82</c:v>
                </c:pt>
                <c:pt idx="43">
                  <c:v>1005.84</c:v>
                </c:pt>
                <c:pt idx="44">
                  <c:v>1005.85</c:v>
                </c:pt>
                <c:pt idx="45">
                  <c:v>1005.84</c:v>
                </c:pt>
                <c:pt idx="46">
                  <c:v>1005.83</c:v>
                </c:pt>
                <c:pt idx="47">
                  <c:v>1005.85</c:v>
                </c:pt>
                <c:pt idx="48">
                  <c:v>1005.87</c:v>
                </c:pt>
                <c:pt idx="49">
                  <c:v>1005.92</c:v>
                </c:pt>
                <c:pt idx="50">
                  <c:v>1005.93</c:v>
                </c:pt>
                <c:pt idx="51">
                  <c:v>1005.95</c:v>
                </c:pt>
                <c:pt idx="52">
                  <c:v>1005.96</c:v>
                </c:pt>
                <c:pt idx="53">
                  <c:v>1005.96</c:v>
                </c:pt>
                <c:pt idx="54">
                  <c:v>1005.95</c:v>
                </c:pt>
                <c:pt idx="55">
                  <c:v>1005.94</c:v>
                </c:pt>
                <c:pt idx="56">
                  <c:v>1005.97</c:v>
                </c:pt>
                <c:pt idx="57">
                  <c:v>1005.94</c:v>
                </c:pt>
                <c:pt idx="58">
                  <c:v>1005.9</c:v>
                </c:pt>
                <c:pt idx="59">
                  <c:v>1005.87</c:v>
                </c:pt>
                <c:pt idx="60">
                  <c:v>1005.83</c:v>
                </c:pt>
                <c:pt idx="61">
                  <c:v>1005.85</c:v>
                </c:pt>
                <c:pt idx="62">
                  <c:v>1005.87</c:v>
                </c:pt>
                <c:pt idx="63">
                  <c:v>1005.91</c:v>
                </c:pt>
                <c:pt idx="64">
                  <c:v>1005.94</c:v>
                </c:pt>
                <c:pt idx="65">
                  <c:v>1005.95</c:v>
                </c:pt>
                <c:pt idx="66">
                  <c:v>1005.95</c:v>
                </c:pt>
                <c:pt idx="67">
                  <c:v>1005.97</c:v>
                </c:pt>
                <c:pt idx="68">
                  <c:v>1005.95</c:v>
                </c:pt>
                <c:pt idx="69">
                  <c:v>1005.99</c:v>
                </c:pt>
                <c:pt idx="70">
                  <c:v>1005.96</c:v>
                </c:pt>
                <c:pt idx="71">
                  <c:v>1006.03</c:v>
                </c:pt>
                <c:pt idx="72">
                  <c:v>1006</c:v>
                </c:pt>
                <c:pt idx="73">
                  <c:v>1005.99</c:v>
                </c:pt>
                <c:pt idx="74">
                  <c:v>1005.96</c:v>
                </c:pt>
                <c:pt idx="75">
                  <c:v>1005.94</c:v>
                </c:pt>
                <c:pt idx="76">
                  <c:v>1005.95</c:v>
                </c:pt>
                <c:pt idx="77">
                  <c:v>1005.97</c:v>
                </c:pt>
                <c:pt idx="78">
                  <c:v>1005.97</c:v>
                </c:pt>
                <c:pt idx="79">
                  <c:v>1005.98</c:v>
                </c:pt>
                <c:pt idx="80">
                  <c:v>1005.96</c:v>
                </c:pt>
                <c:pt idx="81">
                  <c:v>1005.95</c:v>
                </c:pt>
                <c:pt idx="82">
                  <c:v>1005.97</c:v>
                </c:pt>
                <c:pt idx="83">
                  <c:v>1005.95</c:v>
                </c:pt>
                <c:pt idx="84">
                  <c:v>1005.96</c:v>
                </c:pt>
                <c:pt idx="85">
                  <c:v>1005.97</c:v>
                </c:pt>
                <c:pt idx="86">
                  <c:v>1005.85</c:v>
                </c:pt>
                <c:pt idx="87">
                  <c:v>1005.24</c:v>
                </c:pt>
                <c:pt idx="88">
                  <c:v>1005.15</c:v>
                </c:pt>
                <c:pt idx="89">
                  <c:v>1005.22</c:v>
                </c:pt>
                <c:pt idx="90">
                  <c:v>1005.33</c:v>
                </c:pt>
                <c:pt idx="91">
                  <c:v>1005.47</c:v>
                </c:pt>
                <c:pt idx="92">
                  <c:v>1005.56</c:v>
                </c:pt>
                <c:pt idx="93">
                  <c:v>1005.68</c:v>
                </c:pt>
                <c:pt idx="94">
                  <c:v>1005.79</c:v>
                </c:pt>
                <c:pt idx="95">
                  <c:v>1005.89</c:v>
                </c:pt>
                <c:pt idx="96">
                  <c:v>1005.95</c:v>
                </c:pt>
                <c:pt idx="97">
                  <c:v>1006.03</c:v>
                </c:pt>
                <c:pt idx="98">
                  <c:v>1006.11</c:v>
                </c:pt>
                <c:pt idx="99">
                  <c:v>1006.14</c:v>
                </c:pt>
                <c:pt idx="100">
                  <c:v>1006.21</c:v>
                </c:pt>
                <c:pt idx="101">
                  <c:v>1006.25</c:v>
                </c:pt>
                <c:pt idx="102">
                  <c:v>1006.33</c:v>
                </c:pt>
                <c:pt idx="103">
                  <c:v>1006.35</c:v>
                </c:pt>
                <c:pt idx="104">
                  <c:v>1006.37</c:v>
                </c:pt>
                <c:pt idx="105">
                  <c:v>1006.43</c:v>
                </c:pt>
                <c:pt idx="106">
                  <c:v>1006.49</c:v>
                </c:pt>
                <c:pt idx="107">
                  <c:v>1006.55</c:v>
                </c:pt>
                <c:pt idx="108">
                  <c:v>1006.6</c:v>
                </c:pt>
                <c:pt idx="109">
                  <c:v>1006.64</c:v>
                </c:pt>
                <c:pt idx="110">
                  <c:v>1006.62</c:v>
                </c:pt>
                <c:pt idx="111">
                  <c:v>1006.64</c:v>
                </c:pt>
                <c:pt idx="112">
                  <c:v>1006.7</c:v>
                </c:pt>
                <c:pt idx="113">
                  <c:v>1006.72</c:v>
                </c:pt>
                <c:pt idx="114">
                  <c:v>1006.74</c:v>
                </c:pt>
                <c:pt idx="115">
                  <c:v>1006.81</c:v>
                </c:pt>
                <c:pt idx="116">
                  <c:v>1006.85</c:v>
                </c:pt>
                <c:pt idx="117">
                  <c:v>1006.93</c:v>
                </c:pt>
                <c:pt idx="118">
                  <c:v>1006.98</c:v>
                </c:pt>
                <c:pt idx="119">
                  <c:v>1006.99</c:v>
                </c:pt>
                <c:pt idx="120">
                  <c:v>1007</c:v>
                </c:pt>
                <c:pt idx="121">
                  <c:v>1007.04</c:v>
                </c:pt>
                <c:pt idx="122">
                  <c:v>1007.06</c:v>
                </c:pt>
                <c:pt idx="123">
                  <c:v>1007.06</c:v>
                </c:pt>
                <c:pt idx="124">
                  <c:v>1007.06</c:v>
                </c:pt>
                <c:pt idx="125">
                  <c:v>1007.06</c:v>
                </c:pt>
                <c:pt idx="126">
                  <c:v>1007.06</c:v>
                </c:pt>
                <c:pt idx="127">
                  <c:v>1007.09</c:v>
                </c:pt>
                <c:pt idx="128">
                  <c:v>1007.1</c:v>
                </c:pt>
                <c:pt idx="129">
                  <c:v>1007.12</c:v>
                </c:pt>
                <c:pt idx="130">
                  <c:v>1007.17</c:v>
                </c:pt>
                <c:pt idx="131">
                  <c:v>1007.15</c:v>
                </c:pt>
                <c:pt idx="132">
                  <c:v>1007.16</c:v>
                </c:pt>
                <c:pt idx="133">
                  <c:v>1007.18</c:v>
                </c:pt>
                <c:pt idx="134">
                  <c:v>1007.21</c:v>
                </c:pt>
                <c:pt idx="135">
                  <c:v>1007.24</c:v>
                </c:pt>
                <c:pt idx="136">
                  <c:v>1007.26</c:v>
                </c:pt>
                <c:pt idx="137">
                  <c:v>1007.29</c:v>
                </c:pt>
                <c:pt idx="138">
                  <c:v>1007.37</c:v>
                </c:pt>
                <c:pt idx="139">
                  <c:v>1007.41</c:v>
                </c:pt>
                <c:pt idx="140">
                  <c:v>1007.43</c:v>
                </c:pt>
                <c:pt idx="141">
                  <c:v>1007.48</c:v>
                </c:pt>
                <c:pt idx="142">
                  <c:v>1007.53</c:v>
                </c:pt>
                <c:pt idx="143">
                  <c:v>1007.52</c:v>
                </c:pt>
                <c:pt idx="144">
                  <c:v>1007.51</c:v>
                </c:pt>
                <c:pt idx="145">
                  <c:v>1007.53</c:v>
                </c:pt>
                <c:pt idx="146">
                  <c:v>1007.53</c:v>
                </c:pt>
                <c:pt idx="147">
                  <c:v>1007.55</c:v>
                </c:pt>
                <c:pt idx="148">
                  <c:v>1007.58</c:v>
                </c:pt>
                <c:pt idx="149">
                  <c:v>1007.58</c:v>
                </c:pt>
                <c:pt idx="150">
                  <c:v>1007.57</c:v>
                </c:pt>
                <c:pt idx="151">
                  <c:v>1007.6</c:v>
                </c:pt>
                <c:pt idx="152">
                  <c:v>1007.58</c:v>
                </c:pt>
                <c:pt idx="153">
                  <c:v>1007.58</c:v>
                </c:pt>
                <c:pt idx="154">
                  <c:v>1007.58</c:v>
                </c:pt>
                <c:pt idx="155">
                  <c:v>1007.59</c:v>
                </c:pt>
                <c:pt idx="156">
                  <c:v>1007.62</c:v>
                </c:pt>
                <c:pt idx="157">
                  <c:v>1007.63</c:v>
                </c:pt>
                <c:pt idx="158">
                  <c:v>1007.66</c:v>
                </c:pt>
                <c:pt idx="159">
                  <c:v>1007.67</c:v>
                </c:pt>
                <c:pt idx="160">
                  <c:v>1007.71</c:v>
                </c:pt>
                <c:pt idx="161">
                  <c:v>1007.73</c:v>
                </c:pt>
                <c:pt idx="162">
                  <c:v>1007.73</c:v>
                </c:pt>
                <c:pt idx="163">
                  <c:v>1007.8</c:v>
                </c:pt>
                <c:pt idx="164">
                  <c:v>1007.82</c:v>
                </c:pt>
                <c:pt idx="165">
                  <c:v>1007.89</c:v>
                </c:pt>
                <c:pt idx="166">
                  <c:v>1007.91</c:v>
                </c:pt>
                <c:pt idx="167">
                  <c:v>1007.94</c:v>
                </c:pt>
                <c:pt idx="168">
                  <c:v>1008</c:v>
                </c:pt>
                <c:pt idx="169">
                  <c:v>1008.03</c:v>
                </c:pt>
                <c:pt idx="170">
                  <c:v>1008.01</c:v>
                </c:pt>
                <c:pt idx="171">
                  <c:v>1008.01</c:v>
                </c:pt>
                <c:pt idx="172">
                  <c:v>1008.02</c:v>
                </c:pt>
                <c:pt idx="173">
                  <c:v>1008.01</c:v>
                </c:pt>
                <c:pt idx="174">
                  <c:v>1008.02</c:v>
                </c:pt>
                <c:pt idx="175">
                  <c:v>1008.04</c:v>
                </c:pt>
                <c:pt idx="176">
                  <c:v>1008.05</c:v>
                </c:pt>
                <c:pt idx="177">
                  <c:v>1008.06</c:v>
                </c:pt>
                <c:pt idx="178">
                  <c:v>1008.09</c:v>
                </c:pt>
                <c:pt idx="179">
                  <c:v>1008.1</c:v>
                </c:pt>
                <c:pt idx="180">
                  <c:v>1008.13</c:v>
                </c:pt>
                <c:pt idx="181">
                  <c:v>1008.14</c:v>
                </c:pt>
                <c:pt idx="182">
                  <c:v>1008.17</c:v>
                </c:pt>
                <c:pt idx="183">
                  <c:v>1008.15</c:v>
                </c:pt>
                <c:pt idx="184">
                  <c:v>1008.14</c:v>
                </c:pt>
                <c:pt idx="185">
                  <c:v>1008.18</c:v>
                </c:pt>
                <c:pt idx="186">
                  <c:v>1008.2</c:v>
                </c:pt>
                <c:pt idx="187">
                  <c:v>1008.2</c:v>
                </c:pt>
                <c:pt idx="188">
                  <c:v>1008.24</c:v>
                </c:pt>
                <c:pt idx="189">
                  <c:v>1008.25</c:v>
                </c:pt>
                <c:pt idx="190">
                  <c:v>1008.26</c:v>
                </c:pt>
                <c:pt idx="191">
                  <c:v>1008.28</c:v>
                </c:pt>
                <c:pt idx="192">
                  <c:v>1008.31</c:v>
                </c:pt>
                <c:pt idx="193">
                  <c:v>1008.32</c:v>
                </c:pt>
                <c:pt idx="194">
                  <c:v>1008.35</c:v>
                </c:pt>
                <c:pt idx="195">
                  <c:v>1008.36</c:v>
                </c:pt>
                <c:pt idx="196">
                  <c:v>1008.38</c:v>
                </c:pt>
                <c:pt idx="197">
                  <c:v>1008.38</c:v>
                </c:pt>
                <c:pt idx="198">
                  <c:v>1008.41</c:v>
                </c:pt>
                <c:pt idx="199">
                  <c:v>1008.39</c:v>
                </c:pt>
                <c:pt idx="200">
                  <c:v>1008.41</c:v>
                </c:pt>
                <c:pt idx="201">
                  <c:v>1008.41</c:v>
                </c:pt>
                <c:pt idx="202">
                  <c:v>1008.41</c:v>
                </c:pt>
                <c:pt idx="203">
                  <c:v>1008.42</c:v>
                </c:pt>
                <c:pt idx="204">
                  <c:v>1008.42</c:v>
                </c:pt>
                <c:pt idx="205">
                  <c:v>1008.43</c:v>
                </c:pt>
                <c:pt idx="206">
                  <c:v>1008.45</c:v>
                </c:pt>
                <c:pt idx="207">
                  <c:v>1008.44</c:v>
                </c:pt>
                <c:pt idx="208">
                  <c:v>1008.45</c:v>
                </c:pt>
                <c:pt idx="209">
                  <c:v>1008.48</c:v>
                </c:pt>
                <c:pt idx="210">
                  <c:v>1008.51</c:v>
                </c:pt>
                <c:pt idx="211">
                  <c:v>1008.53</c:v>
                </c:pt>
                <c:pt idx="212">
                  <c:v>1008.56</c:v>
                </c:pt>
                <c:pt idx="213">
                  <c:v>1008.55</c:v>
                </c:pt>
                <c:pt idx="214">
                  <c:v>1008.57</c:v>
                </c:pt>
                <c:pt idx="215">
                  <c:v>1008.55</c:v>
                </c:pt>
                <c:pt idx="216">
                  <c:v>1008.58</c:v>
                </c:pt>
                <c:pt idx="217">
                  <c:v>1008.61</c:v>
                </c:pt>
                <c:pt idx="218">
                  <c:v>1008.64</c:v>
                </c:pt>
                <c:pt idx="219">
                  <c:v>1008.64</c:v>
                </c:pt>
                <c:pt idx="220">
                  <c:v>1008.66</c:v>
                </c:pt>
                <c:pt idx="221">
                  <c:v>1008.71</c:v>
                </c:pt>
                <c:pt idx="222">
                  <c:v>1008.72</c:v>
                </c:pt>
                <c:pt idx="223">
                  <c:v>1008.77</c:v>
                </c:pt>
                <c:pt idx="224">
                  <c:v>1008.79</c:v>
                </c:pt>
                <c:pt idx="225">
                  <c:v>1008.83</c:v>
                </c:pt>
                <c:pt idx="226">
                  <c:v>1008.82</c:v>
                </c:pt>
                <c:pt idx="227">
                  <c:v>1008.87</c:v>
                </c:pt>
                <c:pt idx="228">
                  <c:v>1008.87</c:v>
                </c:pt>
                <c:pt idx="229">
                  <c:v>1008.86</c:v>
                </c:pt>
                <c:pt idx="230">
                  <c:v>1008.91</c:v>
                </c:pt>
                <c:pt idx="231">
                  <c:v>1008.88</c:v>
                </c:pt>
                <c:pt idx="232">
                  <c:v>1008.87</c:v>
                </c:pt>
                <c:pt idx="233">
                  <c:v>1008.91</c:v>
                </c:pt>
                <c:pt idx="234">
                  <c:v>1008.91</c:v>
                </c:pt>
                <c:pt idx="235">
                  <c:v>1008.92</c:v>
                </c:pt>
                <c:pt idx="236">
                  <c:v>1008.94</c:v>
                </c:pt>
                <c:pt idx="237">
                  <c:v>1008.96</c:v>
                </c:pt>
                <c:pt idx="238">
                  <c:v>1008.95</c:v>
                </c:pt>
                <c:pt idx="239">
                  <c:v>1008.96</c:v>
                </c:pt>
                <c:pt idx="240">
                  <c:v>1008.94</c:v>
                </c:pt>
                <c:pt idx="241">
                  <c:v>1008.96</c:v>
                </c:pt>
                <c:pt idx="242">
                  <c:v>1008.99</c:v>
                </c:pt>
                <c:pt idx="243">
                  <c:v>1008.99</c:v>
                </c:pt>
                <c:pt idx="244">
                  <c:v>1008.98</c:v>
                </c:pt>
                <c:pt idx="245">
                  <c:v>1008.98</c:v>
                </c:pt>
                <c:pt idx="246">
                  <c:v>1008.98</c:v>
                </c:pt>
                <c:pt idx="247">
                  <c:v>1009.01</c:v>
                </c:pt>
                <c:pt idx="248">
                  <c:v>1009.01</c:v>
                </c:pt>
                <c:pt idx="249">
                  <c:v>1009.04</c:v>
                </c:pt>
                <c:pt idx="250">
                  <c:v>1009.05</c:v>
                </c:pt>
                <c:pt idx="251">
                  <c:v>1009.04</c:v>
                </c:pt>
                <c:pt idx="252">
                  <c:v>1009.06</c:v>
                </c:pt>
                <c:pt idx="253">
                  <c:v>1009.04</c:v>
                </c:pt>
                <c:pt idx="254">
                  <c:v>1009.06</c:v>
                </c:pt>
                <c:pt idx="255">
                  <c:v>1009.04</c:v>
                </c:pt>
                <c:pt idx="256">
                  <c:v>1009.05</c:v>
                </c:pt>
                <c:pt idx="257">
                  <c:v>1009.04</c:v>
                </c:pt>
                <c:pt idx="258">
                  <c:v>1009.07</c:v>
                </c:pt>
                <c:pt idx="259">
                  <c:v>1009.05</c:v>
                </c:pt>
                <c:pt idx="260">
                  <c:v>1009.09</c:v>
                </c:pt>
                <c:pt idx="261">
                  <c:v>1009.1</c:v>
                </c:pt>
                <c:pt idx="262">
                  <c:v>1009.13</c:v>
                </c:pt>
                <c:pt idx="263">
                  <c:v>1009.17</c:v>
                </c:pt>
                <c:pt idx="264">
                  <c:v>1009.17</c:v>
                </c:pt>
                <c:pt idx="265">
                  <c:v>1009.19</c:v>
                </c:pt>
                <c:pt idx="266">
                  <c:v>1009.23</c:v>
                </c:pt>
                <c:pt idx="267">
                  <c:v>1009.22</c:v>
                </c:pt>
                <c:pt idx="268">
                  <c:v>1009.22</c:v>
                </c:pt>
                <c:pt idx="269">
                  <c:v>1009.26</c:v>
                </c:pt>
                <c:pt idx="270">
                  <c:v>1009.19</c:v>
                </c:pt>
                <c:pt idx="271">
                  <c:v>1009.24</c:v>
                </c:pt>
                <c:pt idx="272">
                  <c:v>1009.22</c:v>
                </c:pt>
                <c:pt idx="273">
                  <c:v>1009.24</c:v>
                </c:pt>
                <c:pt idx="274">
                  <c:v>1009.2</c:v>
                </c:pt>
                <c:pt idx="275">
                  <c:v>1009.22</c:v>
                </c:pt>
                <c:pt idx="276">
                  <c:v>1009.22</c:v>
                </c:pt>
                <c:pt idx="277">
                  <c:v>1009.2</c:v>
                </c:pt>
                <c:pt idx="278">
                  <c:v>1009.2</c:v>
                </c:pt>
                <c:pt idx="279">
                  <c:v>1009.23</c:v>
                </c:pt>
                <c:pt idx="280">
                  <c:v>1009.24</c:v>
                </c:pt>
                <c:pt idx="281">
                  <c:v>1009.26</c:v>
                </c:pt>
                <c:pt idx="282">
                  <c:v>1009.28</c:v>
                </c:pt>
                <c:pt idx="283">
                  <c:v>1009.22</c:v>
                </c:pt>
                <c:pt idx="284">
                  <c:v>1009.25</c:v>
                </c:pt>
                <c:pt idx="285">
                  <c:v>1009.23</c:v>
                </c:pt>
                <c:pt idx="286">
                  <c:v>1009.27</c:v>
                </c:pt>
                <c:pt idx="287">
                  <c:v>1009.26</c:v>
                </c:pt>
                <c:pt idx="288">
                  <c:v>1009.3</c:v>
                </c:pt>
                <c:pt idx="289">
                  <c:v>1009.29</c:v>
                </c:pt>
                <c:pt idx="290">
                  <c:v>1009.25</c:v>
                </c:pt>
                <c:pt idx="291">
                  <c:v>1009.24</c:v>
                </c:pt>
                <c:pt idx="292">
                  <c:v>1009.22</c:v>
                </c:pt>
                <c:pt idx="293">
                  <c:v>1009.24</c:v>
                </c:pt>
                <c:pt idx="294">
                  <c:v>1009.25</c:v>
                </c:pt>
                <c:pt idx="295">
                  <c:v>1009.28</c:v>
                </c:pt>
                <c:pt idx="296">
                  <c:v>1009.29</c:v>
                </c:pt>
                <c:pt idx="297">
                  <c:v>1009.29</c:v>
                </c:pt>
                <c:pt idx="298">
                  <c:v>1009.29</c:v>
                </c:pt>
                <c:pt idx="299">
                  <c:v>1009.3</c:v>
                </c:pt>
                <c:pt idx="300">
                  <c:v>1009.33</c:v>
                </c:pt>
                <c:pt idx="301">
                  <c:v>1009.35</c:v>
                </c:pt>
                <c:pt idx="302">
                  <c:v>1009.36</c:v>
                </c:pt>
                <c:pt idx="303">
                  <c:v>1009.36</c:v>
                </c:pt>
                <c:pt idx="304">
                  <c:v>1009.35</c:v>
                </c:pt>
                <c:pt idx="305">
                  <c:v>1009.38</c:v>
                </c:pt>
                <c:pt idx="306">
                  <c:v>1009.39</c:v>
                </c:pt>
                <c:pt idx="307">
                  <c:v>1009.42</c:v>
                </c:pt>
                <c:pt idx="308">
                  <c:v>1009.43</c:v>
                </c:pt>
                <c:pt idx="309">
                  <c:v>1009.41</c:v>
                </c:pt>
                <c:pt idx="310">
                  <c:v>1009.41</c:v>
                </c:pt>
                <c:pt idx="311">
                  <c:v>1009.4</c:v>
                </c:pt>
                <c:pt idx="312">
                  <c:v>1009.41</c:v>
                </c:pt>
                <c:pt idx="313">
                  <c:v>1009.42</c:v>
                </c:pt>
                <c:pt idx="314">
                  <c:v>1009.41</c:v>
                </c:pt>
                <c:pt idx="315">
                  <c:v>1009.4</c:v>
                </c:pt>
                <c:pt idx="316">
                  <c:v>1009.43</c:v>
                </c:pt>
                <c:pt idx="317">
                  <c:v>1009.42</c:v>
                </c:pt>
                <c:pt idx="318">
                  <c:v>1009.43</c:v>
                </c:pt>
                <c:pt idx="319">
                  <c:v>1009.45</c:v>
                </c:pt>
                <c:pt idx="320">
                  <c:v>1009.48</c:v>
                </c:pt>
                <c:pt idx="321">
                  <c:v>1009.45</c:v>
                </c:pt>
                <c:pt idx="322">
                  <c:v>1009.45</c:v>
                </c:pt>
                <c:pt idx="323">
                  <c:v>1009.46</c:v>
                </c:pt>
                <c:pt idx="324">
                  <c:v>1009.46</c:v>
                </c:pt>
                <c:pt idx="325">
                  <c:v>1009.45</c:v>
                </c:pt>
                <c:pt idx="326">
                  <c:v>1009.43</c:v>
                </c:pt>
                <c:pt idx="327">
                  <c:v>1009.42</c:v>
                </c:pt>
                <c:pt idx="328">
                  <c:v>1009.43</c:v>
                </c:pt>
                <c:pt idx="329">
                  <c:v>1009.43</c:v>
                </c:pt>
                <c:pt idx="330">
                  <c:v>1009.45</c:v>
                </c:pt>
                <c:pt idx="331">
                  <c:v>1009.45</c:v>
                </c:pt>
                <c:pt idx="332">
                  <c:v>1009.48</c:v>
                </c:pt>
                <c:pt idx="333">
                  <c:v>1009.47</c:v>
                </c:pt>
                <c:pt idx="334">
                  <c:v>1009.44</c:v>
                </c:pt>
                <c:pt idx="335">
                  <c:v>1009.44</c:v>
                </c:pt>
                <c:pt idx="336">
                  <c:v>1009.47</c:v>
                </c:pt>
                <c:pt idx="337">
                  <c:v>1009.42</c:v>
                </c:pt>
                <c:pt idx="338">
                  <c:v>1009.42</c:v>
                </c:pt>
                <c:pt idx="339">
                  <c:v>1009.43</c:v>
                </c:pt>
                <c:pt idx="340">
                  <c:v>1009.44</c:v>
                </c:pt>
                <c:pt idx="341">
                  <c:v>1009.46</c:v>
                </c:pt>
                <c:pt idx="342">
                  <c:v>1009.42</c:v>
                </c:pt>
                <c:pt idx="343">
                  <c:v>1009.4</c:v>
                </c:pt>
                <c:pt idx="344">
                  <c:v>1009.38</c:v>
                </c:pt>
                <c:pt idx="345">
                  <c:v>1009.36</c:v>
                </c:pt>
                <c:pt idx="346">
                  <c:v>1009.34</c:v>
                </c:pt>
                <c:pt idx="347">
                  <c:v>1009.34</c:v>
                </c:pt>
                <c:pt idx="348">
                  <c:v>1009.35</c:v>
                </c:pt>
                <c:pt idx="349">
                  <c:v>1009.31</c:v>
                </c:pt>
                <c:pt idx="350">
                  <c:v>1009.3</c:v>
                </c:pt>
                <c:pt idx="351">
                  <c:v>1009.28</c:v>
                </c:pt>
                <c:pt idx="352">
                  <c:v>1009.28</c:v>
                </c:pt>
                <c:pt idx="353">
                  <c:v>1009.27</c:v>
                </c:pt>
                <c:pt idx="354">
                  <c:v>1009.24</c:v>
                </c:pt>
                <c:pt idx="355">
                  <c:v>1009.24</c:v>
                </c:pt>
                <c:pt idx="356">
                  <c:v>1009.26</c:v>
                </c:pt>
                <c:pt idx="357">
                  <c:v>1009.28</c:v>
                </c:pt>
                <c:pt idx="358">
                  <c:v>1009.3</c:v>
                </c:pt>
                <c:pt idx="359">
                  <c:v>1009.33</c:v>
                </c:pt>
                <c:pt idx="360">
                  <c:v>1009.32</c:v>
                </c:pt>
                <c:pt idx="361">
                  <c:v>1009.33</c:v>
                </c:pt>
                <c:pt idx="362">
                  <c:v>1009.32</c:v>
                </c:pt>
                <c:pt idx="363">
                  <c:v>1009.28</c:v>
                </c:pt>
                <c:pt idx="364">
                  <c:v>1009.3</c:v>
                </c:pt>
                <c:pt idx="365">
                  <c:v>1009.3</c:v>
                </c:pt>
                <c:pt idx="366">
                  <c:v>1009.28</c:v>
                </c:pt>
                <c:pt idx="367">
                  <c:v>1009.28</c:v>
                </c:pt>
                <c:pt idx="368">
                  <c:v>1009.31</c:v>
                </c:pt>
                <c:pt idx="369">
                  <c:v>1009.32</c:v>
                </c:pt>
                <c:pt idx="370">
                  <c:v>1009.33</c:v>
                </c:pt>
                <c:pt idx="371">
                  <c:v>1009.34</c:v>
                </c:pt>
                <c:pt idx="372">
                  <c:v>1009.33</c:v>
                </c:pt>
                <c:pt idx="373">
                  <c:v>1009.36</c:v>
                </c:pt>
                <c:pt idx="374">
                  <c:v>1009.36</c:v>
                </c:pt>
                <c:pt idx="375">
                  <c:v>1009.33</c:v>
                </c:pt>
                <c:pt idx="376">
                  <c:v>1009.34</c:v>
                </c:pt>
                <c:pt idx="377">
                  <c:v>1009.33</c:v>
                </c:pt>
                <c:pt idx="378">
                  <c:v>1009.31</c:v>
                </c:pt>
                <c:pt idx="379">
                  <c:v>1009.3</c:v>
                </c:pt>
                <c:pt idx="380">
                  <c:v>1009.3</c:v>
                </c:pt>
                <c:pt idx="381">
                  <c:v>1009.28</c:v>
                </c:pt>
                <c:pt idx="382">
                  <c:v>1009.28</c:v>
                </c:pt>
                <c:pt idx="383">
                  <c:v>1009.28</c:v>
                </c:pt>
                <c:pt idx="384">
                  <c:v>1009.27</c:v>
                </c:pt>
                <c:pt idx="385">
                  <c:v>1009.25</c:v>
                </c:pt>
                <c:pt idx="386">
                  <c:v>1009.26</c:v>
                </c:pt>
                <c:pt idx="387">
                  <c:v>1009.28</c:v>
                </c:pt>
                <c:pt idx="388">
                  <c:v>1009.27</c:v>
                </c:pt>
                <c:pt idx="389">
                  <c:v>1009.32</c:v>
                </c:pt>
                <c:pt idx="390">
                  <c:v>1009.3</c:v>
                </c:pt>
                <c:pt idx="391">
                  <c:v>1009.3</c:v>
                </c:pt>
                <c:pt idx="392">
                  <c:v>1009.36</c:v>
                </c:pt>
                <c:pt idx="393">
                  <c:v>1009.37</c:v>
                </c:pt>
                <c:pt idx="394">
                  <c:v>1009.36</c:v>
                </c:pt>
                <c:pt idx="395">
                  <c:v>1009.36</c:v>
                </c:pt>
                <c:pt idx="396">
                  <c:v>1009.4</c:v>
                </c:pt>
                <c:pt idx="397">
                  <c:v>1009.37</c:v>
                </c:pt>
                <c:pt idx="398">
                  <c:v>1009.38</c:v>
                </c:pt>
                <c:pt idx="399">
                  <c:v>1009.36</c:v>
                </c:pt>
                <c:pt idx="400">
                  <c:v>1009.37</c:v>
                </c:pt>
                <c:pt idx="401">
                  <c:v>1009.35</c:v>
                </c:pt>
                <c:pt idx="402">
                  <c:v>1009.31</c:v>
                </c:pt>
                <c:pt idx="403">
                  <c:v>1009.31</c:v>
                </c:pt>
                <c:pt idx="404">
                  <c:v>1009.29</c:v>
                </c:pt>
                <c:pt idx="405">
                  <c:v>1009.28</c:v>
                </c:pt>
                <c:pt idx="406">
                  <c:v>1009.27</c:v>
                </c:pt>
                <c:pt idx="407">
                  <c:v>1009.27</c:v>
                </c:pt>
                <c:pt idx="408">
                  <c:v>1009.26</c:v>
                </c:pt>
                <c:pt idx="409">
                  <c:v>1009.25</c:v>
                </c:pt>
                <c:pt idx="410">
                  <c:v>1009.22</c:v>
                </c:pt>
                <c:pt idx="411">
                  <c:v>1009.17</c:v>
                </c:pt>
                <c:pt idx="412">
                  <c:v>1009.17</c:v>
                </c:pt>
                <c:pt idx="413">
                  <c:v>1009.14</c:v>
                </c:pt>
                <c:pt idx="414">
                  <c:v>1009.1</c:v>
                </c:pt>
                <c:pt idx="415">
                  <c:v>1009.1</c:v>
                </c:pt>
                <c:pt idx="416">
                  <c:v>1009.13</c:v>
                </c:pt>
                <c:pt idx="417">
                  <c:v>1009.12</c:v>
                </c:pt>
                <c:pt idx="418">
                  <c:v>1009.11</c:v>
                </c:pt>
                <c:pt idx="419">
                  <c:v>1009.08</c:v>
                </c:pt>
                <c:pt idx="420">
                  <c:v>1009.05</c:v>
                </c:pt>
                <c:pt idx="421">
                  <c:v>1009.05</c:v>
                </c:pt>
                <c:pt idx="422">
                  <c:v>1009.08</c:v>
                </c:pt>
                <c:pt idx="423">
                  <c:v>1009.02</c:v>
                </c:pt>
                <c:pt idx="424">
                  <c:v>1009.01</c:v>
                </c:pt>
                <c:pt idx="425">
                  <c:v>1009.01</c:v>
                </c:pt>
                <c:pt idx="426">
                  <c:v>1008.98</c:v>
                </c:pt>
                <c:pt idx="427">
                  <c:v>1008.99</c:v>
                </c:pt>
                <c:pt idx="428">
                  <c:v>1008.94</c:v>
                </c:pt>
                <c:pt idx="429">
                  <c:v>1008.92</c:v>
                </c:pt>
                <c:pt idx="430">
                  <c:v>1008.88</c:v>
                </c:pt>
                <c:pt idx="431">
                  <c:v>1008.88</c:v>
                </c:pt>
                <c:pt idx="432">
                  <c:v>1008.88</c:v>
                </c:pt>
                <c:pt idx="433">
                  <c:v>1008.91</c:v>
                </c:pt>
                <c:pt idx="434">
                  <c:v>1008.89</c:v>
                </c:pt>
                <c:pt idx="435">
                  <c:v>1008.85</c:v>
                </c:pt>
                <c:pt idx="436">
                  <c:v>1008.83</c:v>
                </c:pt>
                <c:pt idx="437">
                  <c:v>1008.81</c:v>
                </c:pt>
                <c:pt idx="438">
                  <c:v>1008.81</c:v>
                </c:pt>
                <c:pt idx="439">
                  <c:v>1008.76</c:v>
                </c:pt>
                <c:pt idx="440">
                  <c:v>1008.76</c:v>
                </c:pt>
                <c:pt idx="441">
                  <c:v>1008.73</c:v>
                </c:pt>
                <c:pt idx="442">
                  <c:v>1008.72</c:v>
                </c:pt>
                <c:pt idx="443">
                  <c:v>1008.7</c:v>
                </c:pt>
                <c:pt idx="444">
                  <c:v>1008.75</c:v>
                </c:pt>
                <c:pt idx="445">
                  <c:v>1008.76</c:v>
                </c:pt>
                <c:pt idx="446">
                  <c:v>1008.77</c:v>
                </c:pt>
                <c:pt idx="447">
                  <c:v>1008.79</c:v>
                </c:pt>
                <c:pt idx="448">
                  <c:v>1008.77</c:v>
                </c:pt>
                <c:pt idx="449">
                  <c:v>1008.73</c:v>
                </c:pt>
                <c:pt idx="450">
                  <c:v>1008.74</c:v>
                </c:pt>
                <c:pt idx="451">
                  <c:v>1008.73</c:v>
                </c:pt>
                <c:pt idx="452">
                  <c:v>1008.73</c:v>
                </c:pt>
                <c:pt idx="453">
                  <c:v>1008.72</c:v>
                </c:pt>
                <c:pt idx="454">
                  <c:v>1008.73</c:v>
                </c:pt>
                <c:pt idx="455">
                  <c:v>1008.71</c:v>
                </c:pt>
                <c:pt idx="456">
                  <c:v>1008.67</c:v>
                </c:pt>
                <c:pt idx="457">
                  <c:v>1008.64</c:v>
                </c:pt>
                <c:pt idx="458">
                  <c:v>1008.59</c:v>
                </c:pt>
                <c:pt idx="459">
                  <c:v>1008.57</c:v>
                </c:pt>
                <c:pt idx="460">
                  <c:v>1008.53</c:v>
                </c:pt>
                <c:pt idx="461">
                  <c:v>1008.5</c:v>
                </c:pt>
                <c:pt idx="462">
                  <c:v>1008.47</c:v>
                </c:pt>
                <c:pt idx="463">
                  <c:v>1008.42</c:v>
                </c:pt>
                <c:pt idx="464">
                  <c:v>1008.43</c:v>
                </c:pt>
                <c:pt idx="465">
                  <c:v>1008.4</c:v>
                </c:pt>
                <c:pt idx="466">
                  <c:v>1008.36</c:v>
                </c:pt>
                <c:pt idx="467">
                  <c:v>1008.36</c:v>
                </c:pt>
                <c:pt idx="468">
                  <c:v>1008.37</c:v>
                </c:pt>
                <c:pt idx="469">
                  <c:v>1008.37</c:v>
                </c:pt>
                <c:pt idx="470">
                  <c:v>1008.37</c:v>
                </c:pt>
                <c:pt idx="471">
                  <c:v>1008.38</c:v>
                </c:pt>
                <c:pt idx="472">
                  <c:v>1008.39</c:v>
                </c:pt>
                <c:pt idx="473">
                  <c:v>1008.36</c:v>
                </c:pt>
                <c:pt idx="474">
                  <c:v>1008.38</c:v>
                </c:pt>
                <c:pt idx="475">
                  <c:v>1008.33</c:v>
                </c:pt>
                <c:pt idx="476">
                  <c:v>1008.3</c:v>
                </c:pt>
                <c:pt idx="477">
                  <c:v>1008.26</c:v>
                </c:pt>
                <c:pt idx="478">
                  <c:v>1008.23</c:v>
                </c:pt>
                <c:pt idx="479">
                  <c:v>1008.23</c:v>
                </c:pt>
                <c:pt idx="480">
                  <c:v>1008.26</c:v>
                </c:pt>
                <c:pt idx="481">
                  <c:v>1008.29</c:v>
                </c:pt>
                <c:pt idx="482">
                  <c:v>1008.28</c:v>
                </c:pt>
                <c:pt idx="483">
                  <c:v>1008.3</c:v>
                </c:pt>
                <c:pt idx="484">
                  <c:v>1008.28</c:v>
                </c:pt>
                <c:pt idx="485">
                  <c:v>1008.21</c:v>
                </c:pt>
                <c:pt idx="486">
                  <c:v>1008.21</c:v>
                </c:pt>
                <c:pt idx="487">
                  <c:v>1008.16</c:v>
                </c:pt>
                <c:pt idx="488">
                  <c:v>1008.13</c:v>
                </c:pt>
                <c:pt idx="489">
                  <c:v>1008.11</c:v>
                </c:pt>
                <c:pt idx="490">
                  <c:v>1008.07</c:v>
                </c:pt>
                <c:pt idx="491">
                  <c:v>1008.06</c:v>
                </c:pt>
                <c:pt idx="492">
                  <c:v>1008.07</c:v>
                </c:pt>
                <c:pt idx="493">
                  <c:v>1008.07</c:v>
                </c:pt>
                <c:pt idx="494">
                  <c:v>1008.05</c:v>
                </c:pt>
                <c:pt idx="495">
                  <c:v>1008.06</c:v>
                </c:pt>
                <c:pt idx="496">
                  <c:v>1008.03</c:v>
                </c:pt>
                <c:pt idx="497">
                  <c:v>1008.03</c:v>
                </c:pt>
                <c:pt idx="498">
                  <c:v>1008.05</c:v>
                </c:pt>
                <c:pt idx="499">
                  <c:v>1008.07</c:v>
                </c:pt>
                <c:pt idx="500">
                  <c:v>1008.09</c:v>
                </c:pt>
                <c:pt idx="501">
                  <c:v>1008.1</c:v>
                </c:pt>
                <c:pt idx="502">
                  <c:v>1008.09</c:v>
                </c:pt>
                <c:pt idx="503">
                  <c:v>1008.06</c:v>
                </c:pt>
                <c:pt idx="504">
                  <c:v>1008.03</c:v>
                </c:pt>
                <c:pt idx="505">
                  <c:v>1008.01</c:v>
                </c:pt>
                <c:pt idx="506">
                  <c:v>1008</c:v>
                </c:pt>
                <c:pt idx="507">
                  <c:v>1007.96</c:v>
                </c:pt>
                <c:pt idx="508">
                  <c:v>1007.93</c:v>
                </c:pt>
                <c:pt idx="509">
                  <c:v>1007.95</c:v>
                </c:pt>
                <c:pt idx="510">
                  <c:v>1007.89</c:v>
                </c:pt>
                <c:pt idx="511">
                  <c:v>1007.86</c:v>
                </c:pt>
                <c:pt idx="512">
                  <c:v>1007.85</c:v>
                </c:pt>
                <c:pt idx="513">
                  <c:v>1007.81</c:v>
                </c:pt>
                <c:pt idx="514">
                  <c:v>1007.79</c:v>
                </c:pt>
                <c:pt idx="515">
                  <c:v>1007.75</c:v>
                </c:pt>
                <c:pt idx="516">
                  <c:v>1007.73</c:v>
                </c:pt>
                <c:pt idx="517">
                  <c:v>1007.72</c:v>
                </c:pt>
                <c:pt idx="518">
                  <c:v>1007.67</c:v>
                </c:pt>
                <c:pt idx="519">
                  <c:v>1007.69</c:v>
                </c:pt>
                <c:pt idx="520">
                  <c:v>1007.67</c:v>
                </c:pt>
                <c:pt idx="521">
                  <c:v>1007.67</c:v>
                </c:pt>
                <c:pt idx="522">
                  <c:v>1007.67</c:v>
                </c:pt>
                <c:pt idx="523">
                  <c:v>1007.65</c:v>
                </c:pt>
                <c:pt idx="524">
                  <c:v>1007.6</c:v>
                </c:pt>
                <c:pt idx="525">
                  <c:v>1007.59</c:v>
                </c:pt>
                <c:pt idx="526">
                  <c:v>1007.58</c:v>
                </c:pt>
                <c:pt idx="527">
                  <c:v>1007.54</c:v>
                </c:pt>
                <c:pt idx="528">
                  <c:v>1007.55</c:v>
                </c:pt>
                <c:pt idx="529">
                  <c:v>1007.54</c:v>
                </c:pt>
                <c:pt idx="530">
                  <c:v>1007.52</c:v>
                </c:pt>
                <c:pt idx="531">
                  <c:v>1007.53</c:v>
                </c:pt>
                <c:pt idx="532">
                  <c:v>1007.47</c:v>
                </c:pt>
                <c:pt idx="533">
                  <c:v>1007.44</c:v>
                </c:pt>
                <c:pt idx="534">
                  <c:v>1007.4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HP20x_2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3</c:f>
              <c:numCache>
                <c:formatCode>General</c:formatCode>
                <c:ptCount val="5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1</c:v>
                </c:pt>
                <c:pt idx="509">
                  <c:v>2</c:v>
                </c:pt>
                <c:pt idx="510">
                  <c:v>3</c:v>
                </c:pt>
                <c:pt idx="511">
                  <c:v>4</c:v>
                </c:pt>
                <c:pt idx="512">
                  <c:v>5</c:v>
                </c:pt>
                <c:pt idx="513">
                  <c:v>6</c:v>
                </c:pt>
                <c:pt idx="514">
                  <c:v>7</c:v>
                </c:pt>
                <c:pt idx="515">
                  <c:v>8</c:v>
                </c:pt>
                <c:pt idx="516">
                  <c:v>9</c:v>
                </c:pt>
                <c:pt idx="517">
                  <c:v>10</c:v>
                </c:pt>
                <c:pt idx="518">
                  <c:v>11</c:v>
                </c:pt>
                <c:pt idx="519">
                  <c:v>12</c:v>
                </c:pt>
                <c:pt idx="520">
                  <c:v>13</c:v>
                </c:pt>
                <c:pt idx="521">
                  <c:v>14</c:v>
                </c:pt>
                <c:pt idx="522">
                  <c:v>15</c:v>
                </c:pt>
                <c:pt idx="523">
                  <c:v>16</c:v>
                </c:pt>
                <c:pt idx="524">
                  <c:v>17</c:v>
                </c:pt>
                <c:pt idx="525">
                  <c:v>18</c:v>
                </c:pt>
                <c:pt idx="526">
                  <c:v>19</c:v>
                </c:pt>
                <c:pt idx="527">
                  <c:v>20</c:v>
                </c:pt>
                <c:pt idx="528">
                  <c:v>21</c:v>
                </c:pt>
                <c:pt idx="529">
                  <c:v>22</c:v>
                </c:pt>
                <c:pt idx="530">
                  <c:v>23</c:v>
                </c:pt>
                <c:pt idx="531">
                  <c:v>24</c:v>
                </c:pt>
                <c:pt idx="532">
                  <c:v>25</c:v>
                </c:pt>
                <c:pt idx="533">
                  <c:v>26</c:v>
                </c:pt>
                <c:pt idx="534">
                  <c:v>27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535"/>
                <c:pt idx="0">
                  <c:v>1005.4339</c:v>
                </c:pt>
                <c:pt idx="1">
                  <c:v>1005.4035</c:v>
                </c:pt>
                <c:pt idx="2">
                  <c:v>1005.432</c:v>
                </c:pt>
                <c:pt idx="3">
                  <c:v>1005.4165</c:v>
                </c:pt>
                <c:pt idx="4">
                  <c:v>1005.4179</c:v>
                </c:pt>
                <c:pt idx="5">
                  <c:v>1005.4526</c:v>
                </c:pt>
                <c:pt idx="6">
                  <c:v>1005.4414</c:v>
                </c:pt>
                <c:pt idx="7">
                  <c:v>1005.4151</c:v>
                </c:pt>
                <c:pt idx="8">
                  <c:v>1005.3803</c:v>
                </c:pt>
                <c:pt idx="9">
                  <c:v>1005.3628</c:v>
                </c:pt>
                <c:pt idx="10">
                  <c:v>1005.3378</c:v>
                </c:pt>
                <c:pt idx="11">
                  <c:v>1005.3456</c:v>
                </c:pt>
                <c:pt idx="12">
                  <c:v>1005.3182</c:v>
                </c:pt>
                <c:pt idx="13">
                  <c:v>1005.3233</c:v>
                </c:pt>
                <c:pt idx="14">
                  <c:v/>
                </c:pt>
                <c:pt idx="15">
                  <c:v>1005.3331</c:v>
                </c:pt>
                <c:pt idx="16">
                  <c:v>1005.3765</c:v>
                </c:pt>
                <c:pt idx="17">
                  <c:v>1005.3715</c:v>
                </c:pt>
                <c:pt idx="18">
                  <c:v>1005.4663</c:v>
                </c:pt>
                <c:pt idx="19">
                  <c:v>1005.5417</c:v>
                </c:pt>
                <c:pt idx="20">
                  <c:v>1005.558</c:v>
                </c:pt>
                <c:pt idx="21">
                  <c:v>1005.5958</c:v>
                </c:pt>
                <c:pt idx="22">
                  <c:v>1005.6303</c:v>
                </c:pt>
                <c:pt idx="23">
                  <c:v>1005.6286</c:v>
                </c:pt>
                <c:pt idx="24">
                  <c:v>1005.7089</c:v>
                </c:pt>
                <c:pt idx="25">
                  <c:v>1005.6885</c:v>
                </c:pt>
                <c:pt idx="26">
                  <c:v>1005.6808</c:v>
                </c:pt>
                <c:pt idx="27">
                  <c:v/>
                </c:pt>
                <c:pt idx="28">
                  <c:v>1005.6166</c:v>
                </c:pt>
                <c:pt idx="29">
                  <c:v>1005.5754</c:v>
                </c:pt>
                <c:pt idx="30">
                  <c:v>1005.5957</c:v>
                </c:pt>
                <c:pt idx="31">
                  <c:v>1005.5632</c:v>
                </c:pt>
                <c:pt idx="32">
                  <c:v>1005.5242</c:v>
                </c:pt>
                <c:pt idx="33">
                  <c:v>1005.482</c:v>
                </c:pt>
                <c:pt idx="34">
                  <c:v>1005.4973</c:v>
                </c:pt>
                <c:pt idx="35">
                  <c:v>1005.4928</c:v>
                </c:pt>
                <c:pt idx="36">
                  <c:v>1005.4553</c:v>
                </c:pt>
                <c:pt idx="37">
                  <c:v>1005.4615</c:v>
                </c:pt>
                <c:pt idx="38">
                  <c:v>1005.4682</c:v>
                </c:pt>
                <c:pt idx="39">
                  <c:v>1005.4782</c:v>
                </c:pt>
                <c:pt idx="40">
                  <c:v/>
                </c:pt>
                <c:pt idx="41">
                  <c:v>1005.4866</c:v>
                </c:pt>
                <c:pt idx="42">
                  <c:v>1005.5075</c:v>
                </c:pt>
                <c:pt idx="43">
                  <c:v>1005.5659</c:v>
                </c:pt>
                <c:pt idx="44">
                  <c:v>1005.5701</c:v>
                </c:pt>
                <c:pt idx="45">
                  <c:v>1005.5524</c:v>
                </c:pt>
                <c:pt idx="46">
                  <c:v>1005.5554</c:v>
                </c:pt>
                <c:pt idx="47">
                  <c:v>1005.5733</c:v>
                </c:pt>
                <c:pt idx="48">
                  <c:v>1005.6104</c:v>
                </c:pt>
                <c:pt idx="49">
                  <c:v>1005.6479</c:v>
                </c:pt>
                <c:pt idx="50">
                  <c:v>1005.678</c:v>
                </c:pt>
                <c:pt idx="51">
                  <c:v>1005.6986</c:v>
                </c:pt>
                <c:pt idx="52">
                  <c:v>1005.7294</c:v>
                </c:pt>
                <c:pt idx="53">
                  <c:v>1005.7215</c:v>
                </c:pt>
                <c:pt idx="54">
                  <c:v>1005.7188</c:v>
                </c:pt>
                <c:pt idx="55">
                  <c:v>1005.6943</c:v>
                </c:pt>
                <c:pt idx="56">
                  <c:v>1005.7211</c:v>
                </c:pt>
                <c:pt idx="57">
                  <c:v>1005.7008</c:v>
                </c:pt>
                <c:pt idx="58">
                  <c:v>1005.6646</c:v>
                </c:pt>
                <c:pt idx="59">
                  <c:v>1005.6538</c:v>
                </c:pt>
                <c:pt idx="60">
                  <c:v>1005.6539</c:v>
                </c:pt>
                <c:pt idx="61">
                  <c:v>1005.6406</c:v>
                </c:pt>
                <c:pt idx="62">
                  <c:v>1005.6574</c:v>
                </c:pt>
                <c:pt idx="63">
                  <c:v>1005.711</c:v>
                </c:pt>
                <c:pt idx="64">
                  <c:v>1005.7243</c:v>
                </c:pt>
                <c:pt idx="65">
                  <c:v/>
                </c:pt>
                <c:pt idx="66">
                  <c:v>1005.7578</c:v>
                </c:pt>
                <c:pt idx="67">
                  <c:v>1005.789</c:v>
                </c:pt>
                <c:pt idx="68">
                  <c:v>1005.7819</c:v>
                </c:pt>
                <c:pt idx="69">
                  <c:v>1005.7763</c:v>
                </c:pt>
                <c:pt idx="70">
                  <c:v>1005.7937</c:v>
                </c:pt>
                <c:pt idx="71">
                  <c:v>1005.8089</c:v>
                </c:pt>
                <c:pt idx="72">
                  <c:v>1005.8323</c:v>
                </c:pt>
                <c:pt idx="73">
                  <c:v>1005.8062</c:v>
                </c:pt>
                <c:pt idx="74">
                  <c:v>1005.7821</c:v>
                </c:pt>
                <c:pt idx="75">
                  <c:v>1005.777</c:v>
                </c:pt>
                <c:pt idx="76">
                  <c:v>1005.7814</c:v>
                </c:pt>
                <c:pt idx="77">
                  <c:v>1005.7836</c:v>
                </c:pt>
                <c:pt idx="78">
                  <c:v/>
                </c:pt>
                <c:pt idx="79">
                  <c:v>1005.8112</c:v>
                </c:pt>
                <c:pt idx="80">
                  <c:v>1005.776</c:v>
                </c:pt>
                <c:pt idx="81">
                  <c:v>1005.7985</c:v>
                </c:pt>
                <c:pt idx="82">
                  <c:v>1005.7974</c:v>
                </c:pt>
                <c:pt idx="83">
                  <c:v>1005.7653</c:v>
                </c:pt>
                <c:pt idx="84">
                  <c:v>1005.7832</c:v>
                </c:pt>
                <c:pt idx="85">
                  <c:v>1005.7835</c:v>
                </c:pt>
                <c:pt idx="86">
                  <c:v>1005.7891</c:v>
                </c:pt>
                <c:pt idx="87">
                  <c:v>1005.8258</c:v>
                </c:pt>
                <c:pt idx="88">
                  <c:v>1005.8938</c:v>
                </c:pt>
                <c:pt idx="89">
                  <c:v>1006.0186</c:v>
                </c:pt>
                <c:pt idx="90">
                  <c:v>1006.1069</c:v>
                </c:pt>
                <c:pt idx="91">
                  <c:v>1006.1938</c:v>
                </c:pt>
                <c:pt idx="92">
                  <c:v>1006.2406</c:v>
                </c:pt>
                <c:pt idx="93">
                  <c:v>1006.2564</c:v>
                </c:pt>
                <c:pt idx="94">
                  <c:v/>
                </c:pt>
                <c:pt idx="95">
                  <c:v>1006.2901</c:v>
                </c:pt>
                <c:pt idx="96">
                  <c:v>1006.3012</c:v>
                </c:pt>
                <c:pt idx="97">
                  <c:v>1006.3482</c:v>
                </c:pt>
                <c:pt idx="98">
                  <c:v>1006.313</c:v>
                </c:pt>
                <c:pt idx="99">
                  <c:v>1006.3454</c:v>
                </c:pt>
                <c:pt idx="100">
                  <c:v>1006.3345</c:v>
                </c:pt>
                <c:pt idx="101">
                  <c:v>1006.3493</c:v>
                </c:pt>
                <c:pt idx="102">
                  <c:v>1006.3647</c:v>
                </c:pt>
                <c:pt idx="103">
                  <c:v>1006.3568</c:v>
                </c:pt>
                <c:pt idx="104">
                  <c:v>1006.3441</c:v>
                </c:pt>
                <c:pt idx="105">
                  <c:v>1006.3334</c:v>
                </c:pt>
                <c:pt idx="106">
                  <c:v>1006.3721</c:v>
                </c:pt>
                <c:pt idx="107">
                  <c:v>1006.4021</c:v>
                </c:pt>
                <c:pt idx="108">
                  <c:v>1006.4294</c:v>
                </c:pt>
                <c:pt idx="109">
                  <c:v>1006.4233</c:v>
                </c:pt>
                <c:pt idx="110">
                  <c:v/>
                </c:pt>
                <c:pt idx="111">
                  <c:v>1006.4158</c:v>
                </c:pt>
                <c:pt idx="112">
                  <c:v>1006.4208</c:v>
                </c:pt>
                <c:pt idx="113">
                  <c:v>1006.4147</c:v>
                </c:pt>
                <c:pt idx="114">
                  <c:v>1006.4158</c:v>
                </c:pt>
                <c:pt idx="115">
                  <c:v>1006.4725</c:v>
                </c:pt>
                <c:pt idx="116">
                  <c:v>1006.52</c:v>
                </c:pt>
                <c:pt idx="117">
                  <c:v/>
                </c:pt>
                <c:pt idx="118">
                  <c:v>1006.5664</c:v>
                </c:pt>
                <c:pt idx="119">
                  <c:v>1006.5978</c:v>
                </c:pt>
                <c:pt idx="120">
                  <c:v>1006.6251</c:v>
                </c:pt>
                <c:pt idx="121">
                  <c:v>1006.5922</c:v>
                </c:pt>
                <c:pt idx="122">
                  <c:v>1006.6095</c:v>
                </c:pt>
                <c:pt idx="123">
                  <c:v>1006.6154</c:v>
                </c:pt>
                <c:pt idx="124">
                  <c:v>1006.5988</c:v>
                </c:pt>
                <c:pt idx="125">
                  <c:v>1006.5933</c:v>
                </c:pt>
                <c:pt idx="126">
                  <c:v>1006.5946</c:v>
                </c:pt>
                <c:pt idx="127">
                  <c:v>1006.5888</c:v>
                </c:pt>
                <c:pt idx="128">
                  <c:v>1006.5698</c:v>
                </c:pt>
                <c:pt idx="129">
                  <c:v>1006.6047</c:v>
                </c:pt>
                <c:pt idx="130">
                  <c:v/>
                </c:pt>
                <c:pt idx="131">
                  <c:v>1006.6221</c:v>
                </c:pt>
                <c:pt idx="132">
                  <c:v>1006.6099</c:v>
                </c:pt>
                <c:pt idx="133">
                  <c:v>1006.6425</c:v>
                </c:pt>
                <c:pt idx="134">
                  <c:v>1006.666</c:v>
                </c:pt>
                <c:pt idx="135">
                  <c:v>1006.6604</c:v>
                </c:pt>
                <c:pt idx="136">
                  <c:v>1006.6817</c:v>
                </c:pt>
                <c:pt idx="137">
                  <c:v>1006.7078</c:v>
                </c:pt>
                <c:pt idx="138">
                  <c:v>1006.7401</c:v>
                </c:pt>
                <c:pt idx="139">
                  <c:v>1006.7672</c:v>
                </c:pt>
                <c:pt idx="140">
                  <c:v>1006.7845</c:v>
                </c:pt>
                <c:pt idx="141">
                  <c:v>1006.8375</c:v>
                </c:pt>
                <c:pt idx="142">
                  <c:v>1006.8658</c:v>
                </c:pt>
                <c:pt idx="143">
                  <c:v/>
                </c:pt>
                <c:pt idx="144">
                  <c:v>1006.8562</c:v>
                </c:pt>
                <c:pt idx="145">
                  <c:v>1006.8336</c:v>
                </c:pt>
                <c:pt idx="146">
                  <c:v>1006.8475</c:v>
                </c:pt>
                <c:pt idx="147">
                  <c:v>1006.8574</c:v>
                </c:pt>
                <c:pt idx="148">
                  <c:v>1006.8649</c:v>
                </c:pt>
                <c:pt idx="149">
                  <c:v>1006.8677</c:v>
                </c:pt>
                <c:pt idx="150">
                  <c:v>1006.8775</c:v>
                </c:pt>
                <c:pt idx="151">
                  <c:v/>
                </c:pt>
                <c:pt idx="152">
                  <c:v>1006.8638</c:v>
                </c:pt>
                <c:pt idx="153">
                  <c:v>1006.8257</c:v>
                </c:pt>
                <c:pt idx="154">
                  <c:v/>
                </c:pt>
                <c:pt idx="155">
                  <c:v>1006.8499</c:v>
                </c:pt>
                <c:pt idx="156">
                  <c:v>1006.8776</c:v>
                </c:pt>
                <c:pt idx="157">
                  <c:v/>
                </c:pt>
                <c:pt idx="158">
                  <c:v>1006.8814</c:v>
                </c:pt>
                <c:pt idx="159">
                  <c:v>1006.8983</c:v>
                </c:pt>
                <c:pt idx="160">
                  <c:v>1006.9401</c:v>
                </c:pt>
                <c:pt idx="161">
                  <c:v>1006.9085</c:v>
                </c:pt>
                <c:pt idx="162">
                  <c:v>1006.9185</c:v>
                </c:pt>
                <c:pt idx="163">
                  <c:v>1006.9872</c:v>
                </c:pt>
                <c:pt idx="164">
                  <c:v>1007.0257</c:v>
                </c:pt>
                <c:pt idx="165">
                  <c:v>1007.0661</c:v>
                </c:pt>
                <c:pt idx="166">
                  <c:v>1007.0886</c:v>
                </c:pt>
                <c:pt idx="167">
                  <c:v>1007.1192</c:v>
                </c:pt>
                <c:pt idx="168">
                  <c:v>1007.1425</c:v>
                </c:pt>
                <c:pt idx="169">
                  <c:v>1007.1477</c:v>
                </c:pt>
                <c:pt idx="170">
                  <c:v/>
                </c:pt>
                <c:pt idx="171">
                  <c:v>1007.1386</c:v>
                </c:pt>
                <c:pt idx="172">
                  <c:v>1007.169</c:v>
                </c:pt>
                <c:pt idx="173">
                  <c:v>1007.1436</c:v>
                </c:pt>
                <c:pt idx="174">
                  <c:v>1007.1315</c:v>
                </c:pt>
                <c:pt idx="175">
                  <c:v>1007.1413</c:v>
                </c:pt>
                <c:pt idx="176">
                  <c:v>1007.1697</c:v>
                </c:pt>
                <c:pt idx="177">
                  <c:v>1007.1837</c:v>
                </c:pt>
                <c:pt idx="178">
                  <c:v>1007.181</c:v>
                </c:pt>
                <c:pt idx="179">
                  <c:v>1007.2123</c:v>
                </c:pt>
                <c:pt idx="180">
                  <c:v>1007.2077</c:v>
                </c:pt>
                <c:pt idx="181">
                  <c:v>1007.2437</c:v>
                </c:pt>
                <c:pt idx="182">
                  <c:v>1007.244</c:v>
                </c:pt>
                <c:pt idx="183">
                  <c:v/>
                </c:pt>
                <c:pt idx="184">
                  <c:v>1007.2285</c:v>
                </c:pt>
                <c:pt idx="185">
                  <c:v>1007.2343</c:v>
                </c:pt>
                <c:pt idx="186">
                  <c:v>1007.2532</c:v>
                </c:pt>
                <c:pt idx="187">
                  <c:v>1007.2863</c:v>
                </c:pt>
                <c:pt idx="188">
                  <c:v>1007.2956</c:v>
                </c:pt>
                <c:pt idx="189">
                  <c:v>1007.2916</c:v>
                </c:pt>
                <c:pt idx="190">
                  <c:v>1007.3093</c:v>
                </c:pt>
                <c:pt idx="191">
                  <c:v>1007.3397</c:v>
                </c:pt>
                <c:pt idx="192">
                  <c:v>1007.3629</c:v>
                </c:pt>
                <c:pt idx="193">
                  <c:v>1007.3456</c:v>
                </c:pt>
                <c:pt idx="194">
                  <c:v>1007.3515</c:v>
                </c:pt>
                <c:pt idx="195">
                  <c:v>1007.3743</c:v>
                </c:pt>
                <c:pt idx="196">
                  <c:v>1007.4031</c:v>
                </c:pt>
                <c:pt idx="197">
                  <c:v>1007.3882</c:v>
                </c:pt>
                <c:pt idx="198">
                  <c:v>1007.422</c:v>
                </c:pt>
                <c:pt idx="199">
                  <c:v>1007.4147</c:v>
                </c:pt>
                <c:pt idx="200">
                  <c:v>1007.4101</c:v>
                </c:pt>
                <c:pt idx="201">
                  <c:v>1007.4267</c:v>
                </c:pt>
                <c:pt idx="202">
                  <c:v>1007.3989</c:v>
                </c:pt>
                <c:pt idx="203">
                  <c:v>1007.4419</c:v>
                </c:pt>
                <c:pt idx="204">
                  <c:v>1007.4346</c:v>
                </c:pt>
                <c:pt idx="205">
                  <c:v>1007.4403</c:v>
                </c:pt>
                <c:pt idx="206">
                  <c:v>1007.4154</c:v>
                </c:pt>
                <c:pt idx="207">
                  <c:v>1007.4296</c:v>
                </c:pt>
                <c:pt idx="208">
                  <c:v>1007.4497</c:v>
                </c:pt>
                <c:pt idx="209">
                  <c:v>1007.4487</c:v>
                </c:pt>
                <c:pt idx="210">
                  <c:v>1007.4683</c:v>
                </c:pt>
                <c:pt idx="211">
                  <c:v>1007.5053</c:v>
                </c:pt>
                <c:pt idx="212">
                  <c:v>1007.505</c:v>
                </c:pt>
                <c:pt idx="213">
                  <c:v>1007.5155</c:v>
                </c:pt>
                <c:pt idx="214">
                  <c:v>1007.5062</c:v>
                </c:pt>
                <c:pt idx="215">
                  <c:v>1007.5436</c:v>
                </c:pt>
                <c:pt idx="216">
                  <c:v>1007.5736</c:v>
                </c:pt>
                <c:pt idx="217">
                  <c:v>1007.6055</c:v>
                </c:pt>
                <c:pt idx="218">
                  <c:v>1007.6097</c:v>
                </c:pt>
                <c:pt idx="219">
                  <c:v>1007.6179</c:v>
                </c:pt>
                <c:pt idx="220">
                  <c:v>1007.6523</c:v>
                </c:pt>
                <c:pt idx="221">
                  <c:v>1007.6372</c:v>
                </c:pt>
                <c:pt idx="222">
                  <c:v>1007.6708</c:v>
                </c:pt>
                <c:pt idx="223">
                  <c:v>1007.7408</c:v>
                </c:pt>
                <c:pt idx="224">
                  <c:v>1007.7512</c:v>
                </c:pt>
                <c:pt idx="225">
                  <c:v>1007.7724</c:v>
                </c:pt>
                <c:pt idx="226">
                  <c:v>1007.7626</c:v>
                </c:pt>
                <c:pt idx="227">
                  <c:v>1007.739</c:v>
                </c:pt>
                <c:pt idx="228">
                  <c:v>1007.7454</c:v>
                </c:pt>
                <c:pt idx="229">
                  <c:v>1007.7497</c:v>
                </c:pt>
                <c:pt idx="230">
                  <c:v>1007.7672</c:v>
                </c:pt>
                <c:pt idx="231">
                  <c:v>1007.7814</c:v>
                </c:pt>
                <c:pt idx="232">
                  <c:v>1007.7722</c:v>
                </c:pt>
                <c:pt idx="233">
                  <c:v>1007.8261</c:v>
                </c:pt>
                <c:pt idx="234">
                  <c:v>1007.8262</c:v>
                </c:pt>
                <c:pt idx="235">
                  <c:v>1007.8072</c:v>
                </c:pt>
                <c:pt idx="236">
                  <c:v>1007.8</c:v>
                </c:pt>
                <c:pt idx="237">
                  <c:v>1007.8075</c:v>
                </c:pt>
                <c:pt idx="238">
                  <c:v>1007.7971</c:v>
                </c:pt>
                <c:pt idx="239">
                  <c:v>1007.8033</c:v>
                </c:pt>
                <c:pt idx="240">
                  <c:v>1007.811</c:v>
                </c:pt>
                <c:pt idx="241">
                  <c:v>1007.8293</c:v>
                </c:pt>
                <c:pt idx="242">
                  <c:v>1007.8183</c:v>
                </c:pt>
                <c:pt idx="243">
                  <c:v>1007.7858</c:v>
                </c:pt>
                <c:pt idx="244">
                  <c:v>1007.827</c:v>
                </c:pt>
                <c:pt idx="245">
                  <c:v>1007.8199</c:v>
                </c:pt>
                <c:pt idx="246">
                  <c:v>1007.8696</c:v>
                </c:pt>
                <c:pt idx="247">
                  <c:v>1007.8757</c:v>
                </c:pt>
                <c:pt idx="248">
                  <c:v>1007.8632</c:v>
                </c:pt>
                <c:pt idx="249">
                  <c:v>1007.8514</c:v>
                </c:pt>
                <c:pt idx="250">
                  <c:v>1007.8281</c:v>
                </c:pt>
                <c:pt idx="251">
                  <c:v>1007.8541</c:v>
                </c:pt>
                <c:pt idx="252">
                  <c:v>1007.8764</c:v>
                </c:pt>
                <c:pt idx="253">
                  <c:v>1007.8715</c:v>
                </c:pt>
                <c:pt idx="254">
                  <c:v>1007.8782</c:v>
                </c:pt>
                <c:pt idx="255">
                  <c:v>1007.8836</c:v>
                </c:pt>
                <c:pt idx="256">
                  <c:v>1007.8856</c:v>
                </c:pt>
                <c:pt idx="257">
                  <c:v>1007.8941</c:v>
                </c:pt>
                <c:pt idx="258">
                  <c:v>1007.9174</c:v>
                </c:pt>
                <c:pt idx="259">
                  <c:v>1007.9634</c:v>
                </c:pt>
                <c:pt idx="260">
                  <c:v>1007.9865</c:v>
                </c:pt>
                <c:pt idx="261">
                  <c:v>1007.994</c:v>
                </c:pt>
                <c:pt idx="262">
                  <c:v>1007.9945</c:v>
                </c:pt>
                <c:pt idx="263">
                  <c:v>1007.9637</c:v>
                </c:pt>
                <c:pt idx="264">
                  <c:v>1007.9898</c:v>
                </c:pt>
                <c:pt idx="265">
                  <c:v>1007.9967</c:v>
                </c:pt>
                <c:pt idx="266">
                  <c:v>1007.9618</c:v>
                </c:pt>
                <c:pt idx="267">
                  <c:v>1007.9764</c:v>
                </c:pt>
                <c:pt idx="268">
                  <c:v>1007.9682</c:v>
                </c:pt>
                <c:pt idx="269">
                  <c:v>1007.9704</c:v>
                </c:pt>
                <c:pt idx="270">
                  <c:v>1007.9382</c:v>
                </c:pt>
                <c:pt idx="271">
                  <c:v>1007.9739</c:v>
                </c:pt>
                <c:pt idx="272">
                  <c:v>1007.9818</c:v>
                </c:pt>
                <c:pt idx="273">
                  <c:v>1008.004</c:v>
                </c:pt>
                <c:pt idx="274">
                  <c:v>1008.0123</c:v>
                </c:pt>
                <c:pt idx="275">
                  <c:v>1007.9839</c:v>
                </c:pt>
                <c:pt idx="276">
                  <c:v>1008.0025</c:v>
                </c:pt>
                <c:pt idx="277">
                  <c:v>1007.97</c:v>
                </c:pt>
                <c:pt idx="278">
                  <c:v>1007.9801</c:v>
                </c:pt>
                <c:pt idx="279">
                  <c:v>1007.9761</c:v>
                </c:pt>
                <c:pt idx="280">
                  <c:v>1008.0311</c:v>
                </c:pt>
                <c:pt idx="281">
                  <c:v>1008.0459</c:v>
                </c:pt>
                <c:pt idx="282">
                  <c:v>1008.0236</c:v>
                </c:pt>
                <c:pt idx="283">
                  <c:v>1007.9491</c:v>
                </c:pt>
                <c:pt idx="284">
                  <c:v>1007.9354</c:v>
                </c:pt>
                <c:pt idx="285">
                  <c:v>1007.9289</c:v>
                </c:pt>
                <c:pt idx="286">
                  <c:v>1007.9589</c:v>
                </c:pt>
                <c:pt idx="287">
                  <c:v>1007.9921</c:v>
                </c:pt>
                <c:pt idx="288">
                  <c:v>1008.0039</c:v>
                </c:pt>
                <c:pt idx="289">
                  <c:v>1007.9942</c:v>
                </c:pt>
                <c:pt idx="290">
                  <c:v>1008.0075</c:v>
                </c:pt>
                <c:pt idx="291">
                  <c:v>1008.0137</c:v>
                </c:pt>
                <c:pt idx="292">
                  <c:v>1008.047</c:v>
                </c:pt>
                <c:pt idx="293">
                  <c:v>1008.071</c:v>
                </c:pt>
                <c:pt idx="294">
                  <c:v>1008.0506</c:v>
                </c:pt>
                <c:pt idx="295">
                  <c:v>1008.0621</c:v>
                </c:pt>
                <c:pt idx="296">
                  <c:v>1008.0543</c:v>
                </c:pt>
                <c:pt idx="297">
                  <c:v>1008.0709</c:v>
                </c:pt>
                <c:pt idx="298">
                  <c:v>1008.1096</c:v>
                </c:pt>
                <c:pt idx="299">
                  <c:v>1008.1026</c:v>
                </c:pt>
                <c:pt idx="300">
                  <c:v>1008.1079</c:v>
                </c:pt>
                <c:pt idx="301">
                  <c:v>1008.1025</c:v>
                </c:pt>
                <c:pt idx="302">
                  <c:v>1008.0836</c:v>
                </c:pt>
                <c:pt idx="303">
                  <c:v>1008.0661</c:v>
                </c:pt>
                <c:pt idx="304">
                  <c:v>1008.0727</c:v>
                </c:pt>
                <c:pt idx="305">
                  <c:v>1008.0567</c:v>
                </c:pt>
                <c:pt idx="306">
                  <c:v>1008.065</c:v>
                </c:pt>
                <c:pt idx="307">
                  <c:v>1008.0677</c:v>
                </c:pt>
                <c:pt idx="308">
                  <c:v>1008.0811</c:v>
                </c:pt>
                <c:pt idx="309">
                  <c:v>1008.0979</c:v>
                </c:pt>
                <c:pt idx="310">
                  <c:v>1008.0952</c:v>
                </c:pt>
                <c:pt idx="311">
                  <c:v>1008.1038</c:v>
                </c:pt>
                <c:pt idx="312">
                  <c:v>1008.0958</c:v>
                </c:pt>
                <c:pt idx="313">
                  <c:v>1008.1259</c:v>
                </c:pt>
                <c:pt idx="314">
                  <c:v>1008.0961</c:v>
                </c:pt>
                <c:pt idx="315">
                  <c:v>1008.0832</c:v>
                </c:pt>
                <c:pt idx="316">
                  <c:v>1008.0727</c:v>
                </c:pt>
                <c:pt idx="317">
                  <c:v>1008.0512</c:v>
                </c:pt>
                <c:pt idx="318">
                  <c:v>1008.0568</c:v>
                </c:pt>
                <c:pt idx="319">
                  <c:v>1008.0811</c:v>
                </c:pt>
                <c:pt idx="320">
                  <c:v>1008.101</c:v>
                </c:pt>
                <c:pt idx="321">
                  <c:v>1008.0911</c:v>
                </c:pt>
                <c:pt idx="322">
                  <c:v>1008.0626</c:v>
                </c:pt>
                <c:pt idx="323">
                  <c:v>1008.0803</c:v>
                </c:pt>
                <c:pt idx="324">
                  <c:v>1008.0747</c:v>
                </c:pt>
                <c:pt idx="325">
                  <c:v>1008.061</c:v>
                </c:pt>
                <c:pt idx="326">
                  <c:v>1008.0236</c:v>
                </c:pt>
                <c:pt idx="327">
                  <c:v>1008.0249</c:v>
                </c:pt>
                <c:pt idx="328">
                  <c:v>1008.0489</c:v>
                </c:pt>
                <c:pt idx="329">
                  <c:v>1008.059</c:v>
                </c:pt>
                <c:pt idx="330">
                  <c:v>1008.0586</c:v>
                </c:pt>
                <c:pt idx="331">
                  <c:v>1008.0192</c:v>
                </c:pt>
                <c:pt idx="332">
                  <c:v>1007.9584</c:v>
                </c:pt>
                <c:pt idx="333">
                  <c:v>1007.9932</c:v>
                </c:pt>
                <c:pt idx="334">
                  <c:v>1007.9191</c:v>
                </c:pt>
                <c:pt idx="335">
                  <c:v>1007.9046</c:v>
                </c:pt>
                <c:pt idx="336">
                  <c:v>1007.913</c:v>
                </c:pt>
                <c:pt idx="337">
                  <c:v>1007.9155</c:v>
                </c:pt>
                <c:pt idx="338">
                  <c:v>1007.8871</c:v>
                </c:pt>
                <c:pt idx="339">
                  <c:v>1007.8736</c:v>
                </c:pt>
                <c:pt idx="340">
                  <c:v>1007.8895</c:v>
                </c:pt>
                <c:pt idx="341">
                  <c:v>1007.8356</c:v>
                </c:pt>
                <c:pt idx="342">
                  <c:v>1007.8397</c:v>
                </c:pt>
                <c:pt idx="343">
                  <c:v>1007.8526</c:v>
                </c:pt>
                <c:pt idx="344">
                  <c:v>1007.8522</c:v>
                </c:pt>
                <c:pt idx="345">
                  <c:v>1007.8846</c:v>
                </c:pt>
                <c:pt idx="346">
                  <c:v>1007.8884</c:v>
                </c:pt>
                <c:pt idx="347">
                  <c:v>1007.9186</c:v>
                </c:pt>
                <c:pt idx="348">
                  <c:v>1007.9035</c:v>
                </c:pt>
                <c:pt idx="349">
                  <c:v>1007.8649</c:v>
                </c:pt>
                <c:pt idx="350">
                  <c:v>1007.8554</c:v>
                </c:pt>
                <c:pt idx="351">
                  <c:v>1007.848</c:v>
                </c:pt>
                <c:pt idx="352">
                  <c:v>1007.8525</c:v>
                </c:pt>
                <c:pt idx="353">
                  <c:v>1007.862</c:v>
                </c:pt>
                <c:pt idx="354">
                  <c:v>1007.8422</c:v>
                </c:pt>
                <c:pt idx="355">
                  <c:v>1007.8616</c:v>
                </c:pt>
                <c:pt idx="356">
                  <c:v>1007.9067</c:v>
                </c:pt>
                <c:pt idx="357">
                  <c:v>1007.8972</c:v>
                </c:pt>
                <c:pt idx="358">
                  <c:v>1007.9046</c:v>
                </c:pt>
                <c:pt idx="359">
                  <c:v>1007.8953</c:v>
                </c:pt>
                <c:pt idx="360">
                  <c:v>1007.9229</c:v>
                </c:pt>
                <c:pt idx="361">
                  <c:v>1007.8914</c:v>
                </c:pt>
                <c:pt idx="362">
                  <c:v>1007.9013</c:v>
                </c:pt>
                <c:pt idx="363">
                  <c:v>1007.901</c:v>
                </c:pt>
                <c:pt idx="364">
                  <c:v>1007.8864</c:v>
                </c:pt>
                <c:pt idx="365">
                  <c:v>1007.8615</c:v>
                </c:pt>
                <c:pt idx="366">
                  <c:v>1007.8461</c:v>
                </c:pt>
                <c:pt idx="367">
                  <c:v>1007.8336</c:v>
                </c:pt>
                <c:pt idx="368">
                  <c:v>1007.8008</c:v>
                </c:pt>
                <c:pt idx="369">
                  <c:v>1007.8048</c:v>
                </c:pt>
                <c:pt idx="370">
                  <c:v>1007.7671</c:v>
                </c:pt>
                <c:pt idx="371">
                  <c:v>1007.8046</c:v>
                </c:pt>
                <c:pt idx="372">
                  <c:v>1007.793</c:v>
                </c:pt>
                <c:pt idx="373">
                  <c:v>1007.8325</c:v>
                </c:pt>
                <c:pt idx="374">
                  <c:v>1007.8329</c:v>
                </c:pt>
                <c:pt idx="375">
                  <c:v>1007.8489</c:v>
                </c:pt>
                <c:pt idx="376">
                  <c:v>1007.8777</c:v>
                </c:pt>
                <c:pt idx="377">
                  <c:v>1007.8854</c:v>
                </c:pt>
                <c:pt idx="378">
                  <c:v>1007.8925</c:v>
                </c:pt>
                <c:pt idx="379">
                  <c:v>1007.8833</c:v>
                </c:pt>
                <c:pt idx="380">
                  <c:v>1007.8867</c:v>
                </c:pt>
                <c:pt idx="381">
                  <c:v>1007.88</c:v>
                </c:pt>
                <c:pt idx="382">
                  <c:v>1007.8626</c:v>
                </c:pt>
                <c:pt idx="383">
                  <c:v>1007.8798</c:v>
                </c:pt>
                <c:pt idx="384">
                  <c:v>1007.8669</c:v>
                </c:pt>
                <c:pt idx="385">
                  <c:v>1007.8718</c:v>
                </c:pt>
                <c:pt idx="386">
                  <c:v>1007.8319</c:v>
                </c:pt>
                <c:pt idx="387">
                  <c:v>1007.7946</c:v>
                </c:pt>
                <c:pt idx="388">
                  <c:v>1007.7971</c:v>
                </c:pt>
                <c:pt idx="389">
                  <c:v>1007.7868</c:v>
                </c:pt>
                <c:pt idx="390">
                  <c:v>1007.7969</c:v>
                </c:pt>
                <c:pt idx="391">
                  <c:v>1007.7769</c:v>
                </c:pt>
                <c:pt idx="392">
                  <c:v>1007.7268</c:v>
                </c:pt>
                <c:pt idx="393">
                  <c:v>1007.6813</c:v>
                </c:pt>
                <c:pt idx="394">
                  <c:v>1007.6902</c:v>
                </c:pt>
                <c:pt idx="395">
                  <c:v>1007.6312</c:v>
                </c:pt>
                <c:pt idx="396">
                  <c:v>1007.6335</c:v>
                </c:pt>
                <c:pt idx="397">
                  <c:v>1007.6237</c:v>
                </c:pt>
                <c:pt idx="398">
                  <c:v>1007.6008</c:v>
                </c:pt>
                <c:pt idx="399">
                  <c:v>1007.6076</c:v>
                </c:pt>
                <c:pt idx="400">
                  <c:v>1007.593</c:v>
                </c:pt>
                <c:pt idx="401">
                  <c:v>1007.5897</c:v>
                </c:pt>
                <c:pt idx="402">
                  <c:v>1007.5632</c:v>
                </c:pt>
                <c:pt idx="403">
                  <c:v>1007.5426</c:v>
                </c:pt>
                <c:pt idx="404">
                  <c:v>1007.5404</c:v>
                </c:pt>
                <c:pt idx="405">
                  <c:v>1007.5059</c:v>
                </c:pt>
                <c:pt idx="406">
                  <c:v>1007.4841</c:v>
                </c:pt>
                <c:pt idx="407">
                  <c:v>1007.4982</c:v>
                </c:pt>
                <c:pt idx="408">
                  <c:v>1007.4779</c:v>
                </c:pt>
                <c:pt idx="409">
                  <c:v>1007.4389</c:v>
                </c:pt>
                <c:pt idx="410">
                  <c:v>1007.4133</c:v>
                </c:pt>
                <c:pt idx="411">
                  <c:v>1007.3756</c:v>
                </c:pt>
                <c:pt idx="412">
                  <c:v>1007.3607</c:v>
                </c:pt>
                <c:pt idx="413">
                  <c:v>1007.3742</c:v>
                </c:pt>
                <c:pt idx="414">
                  <c:v>1007.3608</c:v>
                </c:pt>
                <c:pt idx="415">
                  <c:v>1007.3953</c:v>
                </c:pt>
                <c:pt idx="416">
                  <c:v>1007.3369</c:v>
                </c:pt>
                <c:pt idx="417">
                  <c:v>1007.2814</c:v>
                </c:pt>
                <c:pt idx="418">
                  <c:v>1007.274</c:v>
                </c:pt>
                <c:pt idx="419">
                  <c:v>1007.2426</c:v>
                </c:pt>
                <c:pt idx="420">
                  <c:v>1007.2564</c:v>
                </c:pt>
                <c:pt idx="421">
                  <c:v>1007.2104</c:v>
                </c:pt>
                <c:pt idx="422">
                  <c:v>1007.1875</c:v>
                </c:pt>
                <c:pt idx="423">
                  <c:v>1007.1671</c:v>
                </c:pt>
                <c:pt idx="424">
                  <c:v>1007.1993</c:v>
                </c:pt>
                <c:pt idx="425">
                  <c:v>1007.2218</c:v>
                </c:pt>
                <c:pt idx="426">
                  <c:v>1007.2318</c:v>
                </c:pt>
                <c:pt idx="427">
                  <c:v>1007.2172</c:v>
                </c:pt>
                <c:pt idx="428">
                  <c:v>1007.204</c:v>
                </c:pt>
                <c:pt idx="429">
                  <c:v>1007.1625</c:v>
                </c:pt>
                <c:pt idx="430">
                  <c:v>1007.1915</c:v>
                </c:pt>
                <c:pt idx="431">
                  <c:v>1007.1679</c:v>
                </c:pt>
                <c:pt idx="432">
                  <c:v>1007.1637</c:v>
                </c:pt>
                <c:pt idx="433">
                  <c:v>1007.1316</c:v>
                </c:pt>
                <c:pt idx="434">
                  <c:v>1007.1394</c:v>
                </c:pt>
                <c:pt idx="435">
                  <c:v>1007.1203</c:v>
                </c:pt>
                <c:pt idx="436">
                  <c:v>1007.0758</c:v>
                </c:pt>
                <c:pt idx="437">
                  <c:v>1007.0228</c:v>
                </c:pt>
                <c:pt idx="438">
                  <c:v>1006.9808</c:v>
                </c:pt>
                <c:pt idx="439">
                  <c:v>1006.9481</c:v>
                </c:pt>
                <c:pt idx="440">
                  <c:v>1006.9185</c:v>
                </c:pt>
                <c:pt idx="441">
                  <c:v>1006.9086</c:v>
                </c:pt>
                <c:pt idx="442">
                  <c:v>1006.8887</c:v>
                </c:pt>
                <c:pt idx="443">
                  <c:v>1006.8457</c:v>
                </c:pt>
                <c:pt idx="444">
                  <c:v>1006.828</c:v>
                </c:pt>
                <c:pt idx="445">
                  <c:v>1006.7673</c:v>
                </c:pt>
                <c:pt idx="446">
                  <c:v>1006.7922</c:v>
                </c:pt>
                <c:pt idx="447">
                  <c:v>1006.8014</c:v>
                </c:pt>
                <c:pt idx="448">
                  <c:v>1006.8063</c:v>
                </c:pt>
                <c:pt idx="449">
                  <c:v>1006.8271</c:v>
                </c:pt>
                <c:pt idx="450">
                  <c:v>1006.8012</c:v>
                </c:pt>
                <c:pt idx="451">
                  <c:v>1006.7618</c:v>
                </c:pt>
                <c:pt idx="452">
                  <c:v>1006.7533</c:v>
                </c:pt>
                <c:pt idx="453">
                  <c:v>1006.7136</c:v>
                </c:pt>
                <c:pt idx="454">
                  <c:v>1006.6753</c:v>
                </c:pt>
                <c:pt idx="455">
                  <c:v>1006.6632</c:v>
                </c:pt>
                <c:pt idx="456">
                  <c:v>1006.6312</c:v>
                </c:pt>
                <c:pt idx="457">
                  <c:v>1006.6374</c:v>
                </c:pt>
                <c:pt idx="458">
                  <c:v>1006.6593</c:v>
                </c:pt>
                <c:pt idx="459">
                  <c:v>1006.6554</c:v>
                </c:pt>
                <c:pt idx="460">
                  <c:v>1006.6853</c:v>
                </c:pt>
                <c:pt idx="461">
                  <c:v>1006.6528</c:v>
                </c:pt>
                <c:pt idx="462">
                  <c:v>1006.5975</c:v>
                </c:pt>
                <c:pt idx="463">
                  <c:v>1006.548</c:v>
                </c:pt>
                <c:pt idx="464">
                  <c:v>1006.481</c:v>
                </c:pt>
                <c:pt idx="465">
                  <c:v>1006.4367</c:v>
                </c:pt>
                <c:pt idx="466">
                  <c:v>1006.4345</c:v>
                </c:pt>
                <c:pt idx="467">
                  <c:v>1006.4221</c:v>
                </c:pt>
                <c:pt idx="468">
                  <c:v>1006.4372</c:v>
                </c:pt>
                <c:pt idx="469">
                  <c:v>1006.4454</c:v>
                </c:pt>
                <c:pt idx="470">
                  <c:v>1006.4403</c:v>
                </c:pt>
                <c:pt idx="471">
                  <c:v>1006.4645</c:v>
                </c:pt>
                <c:pt idx="472">
                  <c:v>1006.4244</c:v>
                </c:pt>
                <c:pt idx="473">
                  <c:v>1006.4234</c:v>
                </c:pt>
                <c:pt idx="474">
                  <c:v>1006.4613</c:v>
                </c:pt>
                <c:pt idx="475">
                  <c:v>1006.4557</c:v>
                </c:pt>
                <c:pt idx="476">
                  <c:v>1006.4801</c:v>
                </c:pt>
                <c:pt idx="477">
                  <c:v>1006.4328</c:v>
                </c:pt>
                <c:pt idx="478">
                  <c:v>1006.4335</c:v>
                </c:pt>
                <c:pt idx="479">
                  <c:v>1006.4063</c:v>
                </c:pt>
                <c:pt idx="480">
                  <c:v>1006.4071</c:v>
                </c:pt>
                <c:pt idx="481">
                  <c:v>1006.3839</c:v>
                </c:pt>
                <c:pt idx="482">
                  <c:v>1006.3382</c:v>
                </c:pt>
                <c:pt idx="483">
                  <c:v>1006.3336</c:v>
                </c:pt>
                <c:pt idx="484">
                  <c:v>1006.3028</c:v>
                </c:pt>
                <c:pt idx="485">
                  <c:v>1006.2522</c:v>
                </c:pt>
                <c:pt idx="486">
                  <c:v>1006.2156</c:v>
                </c:pt>
                <c:pt idx="487">
                  <c:v>1006.1647</c:v>
                </c:pt>
                <c:pt idx="488">
                  <c:v>1006.156</c:v>
                </c:pt>
                <c:pt idx="489">
                  <c:v>1006.0997</c:v>
                </c:pt>
                <c:pt idx="490">
                  <c:v>1006.0798</c:v>
                </c:pt>
                <c:pt idx="491">
                  <c:v>1006.0584</c:v>
                </c:pt>
                <c:pt idx="492">
                  <c:v>1006.0579</c:v>
                </c:pt>
                <c:pt idx="493">
                  <c:v>1006.0536</c:v>
                </c:pt>
                <c:pt idx="494">
                  <c:v>1006.0523</c:v>
                </c:pt>
                <c:pt idx="495">
                  <c:v>1006.0511</c:v>
                </c:pt>
                <c:pt idx="496">
                  <c:v>1006.0278</c:v>
                </c:pt>
                <c:pt idx="497">
                  <c:v>1005.9752</c:v>
                </c:pt>
                <c:pt idx="498">
                  <c:v>1005.9379</c:v>
                </c:pt>
                <c:pt idx="499">
                  <c:v>1005.9066</c:v>
                </c:pt>
                <c:pt idx="500">
                  <c:v>1005.9128</c:v>
                </c:pt>
                <c:pt idx="501">
                  <c:v>1005.8991</c:v>
                </c:pt>
                <c:pt idx="502">
                  <c:v>1005.8847</c:v>
                </c:pt>
                <c:pt idx="503">
                  <c:v>1005.8649</c:v>
                </c:pt>
                <c:pt idx="504">
                  <c:v>1005.8618</c:v>
                </c:pt>
                <c:pt idx="505">
                  <c:v>1005.8307</c:v>
                </c:pt>
                <c:pt idx="506">
                  <c:v>1005.8031</c:v>
                </c:pt>
                <c:pt idx="507">
                  <c:v>1005.7832</c:v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</c:numCache>
            </c:numRef>
          </c:yVal>
          <c:smooth val="0"/>
        </c:ser>
        <c:axId val="99230107"/>
        <c:axId val="45479521"/>
      </c:scatterChart>
      <c:valAx>
        <c:axId val="99230107"/>
        <c:scaling>
          <c:orientation val="minMax"/>
          <c:min val="0.700000000000001"/>
        </c:scaling>
        <c:delete val="0"/>
        <c:axPos val="b"/>
        <c:title>
          <c:tx>
            <c:rich>
              <a:bodyPr rot="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Time (HH:mm:ss)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H:MM:SS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45479521"/>
        <c:crosses val="autoZero"/>
        <c:crossBetween val="midCat"/>
      </c:valAx>
      <c:valAx>
        <c:axId val="45479521"/>
        <c:scaling>
          <c:orientation val="minMax"/>
          <c:min val="1000"/>
        </c:scaling>
        <c:delete val="0"/>
        <c:axPos val="l"/>
        <c:majorGridlines>
          <c:spPr>
            <a:ln w="9360">
              <a:solidFill>
                <a:srgbClr val="8b8b8b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Air Pressure (hPa)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99230107"/>
        <c:crosses val="autoZero"/>
        <c:crossBetween val="midCat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800" spc="-1" strike="noStrike">
                <a:solidFill>
                  <a:srgbClr val="000000"/>
                </a:solidFill>
                <a:latin typeface="Gill Sans MT"/>
              </a:defRPr>
            </a:pPr>
            <a:r>
              <a:rPr b="1" sz="1800" spc="-1" strike="noStrike">
                <a:solidFill>
                  <a:srgbClr val="000000"/>
                </a:solidFill>
                <a:latin typeface="Gill Sans MT"/>
              </a:rPr>
              <a:t>Pressure[King's Park]</a:t>
            </a:r>
          </a:p>
        </c:rich>
      </c:tx>
      <c:layout>
        <c:manualLayout>
          <c:xMode val="edge"/>
          <c:yMode val="edge"/>
          <c:x val="0.423700787401575"/>
          <c:y val="0.0309483053748716"/>
        </c:manualLayout>
      </c:layout>
      <c:overlay val="0"/>
      <c:spPr>
        <a:noFill/>
        <a:ln>
          <a:noFill/>
        </a:ln>
      </c:spPr>
    </c:title>
    <c:autoTitleDeleted val="0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Test bed 1 HP206C</c:v>
                </c:pt>
              </c:strCache>
            </c:strRef>
          </c:tx>
          <c:spPr>
            <a:solidFill>
              <a:srgbClr val="ea157a"/>
            </a:solidFill>
            <a:ln w="28440">
              <a:solidFill>
                <a:srgbClr val="ea157a"/>
              </a:solidFill>
              <a:round/>
            </a:ln>
          </c:spPr>
          <c:marker>
            <c:symbol val="x"/>
            <c:size val="2"/>
            <c:spPr>
              <a:solidFill>
                <a:srgbClr val="ea157a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yVal>
            <c:numRef>
              <c:f>0</c:f>
              <c:numCache>
                <c:formatCode>General</c:formatCode>
                <c:ptCount val="1058"/>
                <c:pt idx="0">
                  <c:v>1003.682</c:v>
                </c:pt>
                <c:pt idx="1">
                  <c:v>1003.6603</c:v>
                </c:pt>
                <c:pt idx="2">
                  <c:v>1003.6364</c:v>
                </c:pt>
                <c:pt idx="3">
                  <c:v>1003.5944</c:v>
                </c:pt>
                <c:pt idx="4">
                  <c:v>1003.6153</c:v>
                </c:pt>
                <c:pt idx="5">
                  <c:v>1003.6312</c:v>
                </c:pt>
                <c:pt idx="6">
                  <c:v>1003.6279</c:v>
                </c:pt>
                <c:pt idx="7">
                  <c:v>1003.71</c:v>
                </c:pt>
                <c:pt idx="8">
                  <c:v>1003.8604</c:v>
                </c:pt>
                <c:pt idx="9">
                  <c:v>1003.8789</c:v>
                </c:pt>
                <c:pt idx="10">
                  <c:v>1003.9735</c:v>
                </c:pt>
                <c:pt idx="11">
                  <c:v>1004.0044</c:v>
                </c:pt>
                <c:pt idx="12">
                  <c:v>1004.1432</c:v>
                </c:pt>
                <c:pt idx="13">
                  <c:v>1004.1524</c:v>
                </c:pt>
                <c:pt idx="14">
                  <c:v>1004.0009</c:v>
                </c:pt>
                <c:pt idx="15">
                  <c:v>1003.9531</c:v>
                </c:pt>
                <c:pt idx="16">
                  <c:v>1003.956</c:v>
                </c:pt>
                <c:pt idx="17">
                  <c:v>1003.931</c:v>
                </c:pt>
                <c:pt idx="18">
                  <c:v>1003.9564</c:v>
                </c:pt>
                <c:pt idx="19">
                  <c:v>1003.9495</c:v>
                </c:pt>
                <c:pt idx="20">
                  <c:v>1003.8936</c:v>
                </c:pt>
                <c:pt idx="21">
                  <c:v>1003.8931</c:v>
                </c:pt>
                <c:pt idx="22">
                  <c:v>1003.8452</c:v>
                </c:pt>
                <c:pt idx="23">
                  <c:v>1003.794</c:v>
                </c:pt>
                <c:pt idx="24">
                  <c:v>1003.8048</c:v>
                </c:pt>
                <c:pt idx="25">
                  <c:v>1003.7475</c:v>
                </c:pt>
                <c:pt idx="26">
                  <c:v>1003.7154</c:v>
                </c:pt>
                <c:pt idx="27">
                  <c:v>1003.6661</c:v>
                </c:pt>
                <c:pt idx="28">
                  <c:v>1003.6237</c:v>
                </c:pt>
                <c:pt idx="29">
                  <c:v>1003.5942</c:v>
                </c:pt>
                <c:pt idx="30">
                  <c:v>1003.58</c:v>
                </c:pt>
                <c:pt idx="31">
                  <c:v>1003.5202</c:v>
                </c:pt>
                <c:pt idx="32">
                  <c:v>1003.5239</c:v>
                </c:pt>
                <c:pt idx="33">
                  <c:v>1003.5103</c:v>
                </c:pt>
                <c:pt idx="34">
                  <c:v>1003.4925</c:v>
                </c:pt>
                <c:pt idx="35">
                  <c:v>1003.4918</c:v>
                </c:pt>
                <c:pt idx="36">
                  <c:v>1003.4489</c:v>
                </c:pt>
                <c:pt idx="37">
                  <c:v>1003.454</c:v>
                </c:pt>
                <c:pt idx="38">
                  <c:v>1003.4239</c:v>
                </c:pt>
                <c:pt idx="39">
                  <c:v>1003.4176</c:v>
                </c:pt>
                <c:pt idx="40">
                  <c:v>1003.3334</c:v>
                </c:pt>
                <c:pt idx="41">
                  <c:v>1003.3198</c:v>
                </c:pt>
                <c:pt idx="42">
                  <c:v>1003.3439</c:v>
                </c:pt>
                <c:pt idx="43">
                  <c:v>1003.3476</c:v>
                </c:pt>
                <c:pt idx="44">
                  <c:v>1003.3436</c:v>
                </c:pt>
                <c:pt idx="45">
                  <c:v>1003.3827</c:v>
                </c:pt>
                <c:pt idx="46">
                  <c:v>1003.3765</c:v>
                </c:pt>
                <c:pt idx="47">
                  <c:v>1003.3856</c:v>
                </c:pt>
                <c:pt idx="48">
                  <c:v>1003.421</c:v>
                </c:pt>
                <c:pt idx="49">
                  <c:v>1003.4078</c:v>
                </c:pt>
                <c:pt idx="50">
                  <c:v>1003.4091</c:v>
                </c:pt>
                <c:pt idx="51">
                  <c:v>1003.3878</c:v>
                </c:pt>
                <c:pt idx="52">
                  <c:v>1003.3825</c:v>
                </c:pt>
                <c:pt idx="53">
                  <c:v>1003.3515</c:v>
                </c:pt>
                <c:pt idx="54">
                  <c:v>1003.3751</c:v>
                </c:pt>
                <c:pt idx="55">
                  <c:v>1003.3834</c:v>
                </c:pt>
                <c:pt idx="56">
                  <c:v>1003.3463</c:v>
                </c:pt>
                <c:pt idx="57">
                  <c:v>1003.368</c:v>
                </c:pt>
                <c:pt idx="58">
                  <c:v>1003.4061</c:v>
                </c:pt>
                <c:pt idx="59">
                  <c:v>1003.4041</c:v>
                </c:pt>
                <c:pt idx="60">
                  <c:v>1003.4147</c:v>
                </c:pt>
                <c:pt idx="61">
                  <c:v>1003.4297</c:v>
                </c:pt>
                <c:pt idx="62">
                  <c:v>1003.4465</c:v>
                </c:pt>
                <c:pt idx="63">
                  <c:v>1003.4105</c:v>
                </c:pt>
                <c:pt idx="64">
                  <c:v>1003.4372</c:v>
                </c:pt>
                <c:pt idx="65">
                  <c:v>1003.423</c:v>
                </c:pt>
                <c:pt idx="66">
                  <c:v>1003.4101</c:v>
                </c:pt>
                <c:pt idx="67">
                  <c:v>1003.4014</c:v>
                </c:pt>
                <c:pt idx="68">
                  <c:v>1003.3582</c:v>
                </c:pt>
                <c:pt idx="69">
                  <c:v>1003.3833</c:v>
                </c:pt>
                <c:pt idx="70">
                  <c:v>1003.3529</c:v>
                </c:pt>
                <c:pt idx="71">
                  <c:v>1003.3456</c:v>
                </c:pt>
                <c:pt idx="72">
                  <c:v>1003.3785</c:v>
                </c:pt>
                <c:pt idx="73">
                  <c:v>1003.3858</c:v>
                </c:pt>
                <c:pt idx="74">
                  <c:v>1003.4229</c:v>
                </c:pt>
                <c:pt idx="75">
                  <c:v>1003.4219</c:v>
                </c:pt>
                <c:pt idx="76">
                  <c:v>1003.4816</c:v>
                </c:pt>
                <c:pt idx="77">
                  <c:v>1003.5222</c:v>
                </c:pt>
                <c:pt idx="78">
                  <c:v>1003.5206</c:v>
                </c:pt>
                <c:pt idx="79">
                  <c:v>1003.4931</c:v>
                </c:pt>
                <c:pt idx="80">
                  <c:v>1003.4763</c:v>
                </c:pt>
                <c:pt idx="81">
                  <c:v>1003.4762</c:v>
                </c:pt>
                <c:pt idx="82">
                  <c:v>1003.4779</c:v>
                </c:pt>
                <c:pt idx="83">
                  <c:v>1003.4319</c:v>
                </c:pt>
                <c:pt idx="84">
                  <c:v>1003.3636</c:v>
                </c:pt>
                <c:pt idx="85">
                  <c:v>1003.359</c:v>
                </c:pt>
                <c:pt idx="86">
                  <c:v>1003.3334</c:v>
                </c:pt>
                <c:pt idx="87">
                  <c:v>1003.2821</c:v>
                </c:pt>
                <c:pt idx="88">
                  <c:v>1003.2858</c:v>
                </c:pt>
                <c:pt idx="89">
                  <c:v>1003.2647</c:v>
                </c:pt>
                <c:pt idx="90">
                  <c:v>1003.2496</c:v>
                </c:pt>
                <c:pt idx="91">
                  <c:v>1003.215</c:v>
                </c:pt>
                <c:pt idx="92">
                  <c:v>1003.2029</c:v>
                </c:pt>
                <c:pt idx="93">
                  <c:v>1003.1961</c:v>
                </c:pt>
                <c:pt idx="94">
                  <c:v>1003.2211</c:v>
                </c:pt>
                <c:pt idx="95">
                  <c:v>1003.1862</c:v>
                </c:pt>
                <c:pt idx="96">
                  <c:v>1003.1916</c:v>
                </c:pt>
                <c:pt idx="97">
                  <c:v>1003.2007</c:v>
                </c:pt>
                <c:pt idx="98">
                  <c:v>1003.2345</c:v>
                </c:pt>
                <c:pt idx="99">
                  <c:v>1003.2166</c:v>
                </c:pt>
                <c:pt idx="100">
                  <c:v>1003.234</c:v>
                </c:pt>
                <c:pt idx="101">
                  <c:v>1003.2487</c:v>
                </c:pt>
                <c:pt idx="102">
                  <c:v>1003.249</c:v>
                </c:pt>
                <c:pt idx="103">
                  <c:v>1003.2863</c:v>
                </c:pt>
                <c:pt idx="104">
                  <c:v>1003.2681</c:v>
                </c:pt>
                <c:pt idx="105">
                  <c:v>1003.2989</c:v>
                </c:pt>
                <c:pt idx="106">
                  <c:v>1003.2814</c:v>
                </c:pt>
                <c:pt idx="107">
                  <c:v>1003.2871</c:v>
                </c:pt>
                <c:pt idx="108">
                  <c:v>1003.2829</c:v>
                </c:pt>
                <c:pt idx="109">
                  <c:v>1003.2797</c:v>
                </c:pt>
                <c:pt idx="110">
                  <c:v>1003.2593</c:v>
                </c:pt>
                <c:pt idx="111">
                  <c:v>1003.2579</c:v>
                </c:pt>
                <c:pt idx="112">
                  <c:v>1003.2326</c:v>
                </c:pt>
                <c:pt idx="113">
                  <c:v>1003.236</c:v>
                </c:pt>
                <c:pt idx="114">
                  <c:v>1003.1808</c:v>
                </c:pt>
                <c:pt idx="115">
                  <c:v>1003.1782</c:v>
                </c:pt>
                <c:pt idx="116">
                  <c:v>1003.1442</c:v>
                </c:pt>
                <c:pt idx="117">
                  <c:v>1003.1122</c:v>
                </c:pt>
                <c:pt idx="118">
                  <c:v>1003.1082</c:v>
                </c:pt>
                <c:pt idx="119">
                  <c:v>1003.0956</c:v>
                </c:pt>
                <c:pt idx="120">
                  <c:v>1003.0982</c:v>
                </c:pt>
                <c:pt idx="121">
                  <c:v>1003.086</c:v>
                </c:pt>
                <c:pt idx="122">
                  <c:v>1003.0865</c:v>
                </c:pt>
                <c:pt idx="123">
                  <c:v>1003.0643</c:v>
                </c:pt>
                <c:pt idx="124">
                  <c:v>1003.0207</c:v>
                </c:pt>
                <c:pt idx="125">
                  <c:v>1003.0078</c:v>
                </c:pt>
                <c:pt idx="126">
                  <c:v>1002.9561</c:v>
                </c:pt>
                <c:pt idx="127">
                  <c:v>1002.9882</c:v>
                </c:pt>
                <c:pt idx="128">
                  <c:v>1002.9715</c:v>
                </c:pt>
                <c:pt idx="129">
                  <c:v>1002.974</c:v>
                </c:pt>
                <c:pt idx="130">
                  <c:v>1002.9486</c:v>
                </c:pt>
                <c:pt idx="131">
                  <c:v>1002.9704</c:v>
                </c:pt>
                <c:pt idx="132">
                  <c:v>1002.9603</c:v>
                </c:pt>
                <c:pt idx="133">
                  <c:v>1002.958</c:v>
                </c:pt>
                <c:pt idx="134">
                  <c:v>1002.9365</c:v>
                </c:pt>
                <c:pt idx="135">
                  <c:v>1002.8954</c:v>
                </c:pt>
                <c:pt idx="136">
                  <c:v>1002.8995</c:v>
                </c:pt>
                <c:pt idx="137">
                  <c:v>1002.8952</c:v>
                </c:pt>
                <c:pt idx="138">
                  <c:v>1002.8793</c:v>
                </c:pt>
                <c:pt idx="139">
                  <c:v>1002.869</c:v>
                </c:pt>
                <c:pt idx="140">
                  <c:v>1002.8867</c:v>
                </c:pt>
                <c:pt idx="141">
                  <c:v>1002.895</c:v>
                </c:pt>
                <c:pt idx="142">
                  <c:v>1002.92</c:v>
                </c:pt>
                <c:pt idx="143">
                  <c:v>1002.9005</c:v>
                </c:pt>
                <c:pt idx="144">
                  <c:v>1002.8721</c:v>
                </c:pt>
                <c:pt idx="145">
                  <c:v>1002.8892</c:v>
                </c:pt>
                <c:pt idx="146">
                  <c:v>1002.8162</c:v>
                </c:pt>
                <c:pt idx="147">
                  <c:v>1002.8208</c:v>
                </c:pt>
                <c:pt idx="148">
                  <c:v>1002.8214</c:v>
                </c:pt>
                <c:pt idx="149">
                  <c:v>1002.7857</c:v>
                </c:pt>
                <c:pt idx="150">
                  <c:v>1002.7836</c:v>
                </c:pt>
                <c:pt idx="151">
                  <c:v>1002.808</c:v>
                </c:pt>
                <c:pt idx="152">
                  <c:v>1002.8012</c:v>
                </c:pt>
                <c:pt idx="153">
                  <c:v>1002.8504</c:v>
                </c:pt>
                <c:pt idx="154">
                  <c:v>1002.8656</c:v>
                </c:pt>
                <c:pt idx="155">
                  <c:v>1002.8851</c:v>
                </c:pt>
                <c:pt idx="156">
                  <c:v>1002.9225</c:v>
                </c:pt>
                <c:pt idx="157">
                  <c:v>1002.9307</c:v>
                </c:pt>
                <c:pt idx="158">
                  <c:v>1002.9396</c:v>
                </c:pt>
                <c:pt idx="159">
                  <c:v>1002.933</c:v>
                </c:pt>
                <c:pt idx="160">
                  <c:v>1002.9565</c:v>
                </c:pt>
                <c:pt idx="161">
                  <c:v>1002.9708</c:v>
                </c:pt>
                <c:pt idx="162">
                  <c:v>1002.9419</c:v>
                </c:pt>
                <c:pt idx="163">
                  <c:v>1002.9411</c:v>
                </c:pt>
                <c:pt idx="164">
                  <c:v>1002.9474</c:v>
                </c:pt>
                <c:pt idx="165">
                  <c:v>1002.9429</c:v>
                </c:pt>
                <c:pt idx="166">
                  <c:v>1002.9458</c:v>
                </c:pt>
                <c:pt idx="167">
                  <c:v>1002.9287</c:v>
                </c:pt>
                <c:pt idx="168">
                  <c:v>1002.9486</c:v>
                </c:pt>
                <c:pt idx="169">
                  <c:v>1002.9511</c:v>
                </c:pt>
                <c:pt idx="170">
                  <c:v>1002.9415</c:v>
                </c:pt>
                <c:pt idx="171">
                  <c:v>1002.9544</c:v>
                </c:pt>
                <c:pt idx="172">
                  <c:v>1002.9728</c:v>
                </c:pt>
                <c:pt idx="173">
                  <c:v>1002.9962</c:v>
                </c:pt>
                <c:pt idx="174">
                  <c:v>1002.9844</c:v>
                </c:pt>
                <c:pt idx="175">
                  <c:v>1002.9723</c:v>
                </c:pt>
                <c:pt idx="176">
                  <c:v>1002.9848</c:v>
                </c:pt>
                <c:pt idx="177">
                  <c:v>1002.9843</c:v>
                </c:pt>
                <c:pt idx="178">
                  <c:v>1002.9761</c:v>
                </c:pt>
                <c:pt idx="179">
                  <c:v>1002.9781</c:v>
                </c:pt>
                <c:pt idx="180">
                  <c:v>1002.9576</c:v>
                </c:pt>
                <c:pt idx="181">
                  <c:v>1002.9625</c:v>
                </c:pt>
                <c:pt idx="182">
                  <c:v>1002.9382</c:v>
                </c:pt>
                <c:pt idx="183">
                  <c:v>1002.9537</c:v>
                </c:pt>
                <c:pt idx="184">
                  <c:v>1002.9334</c:v>
                </c:pt>
                <c:pt idx="185">
                  <c:v>1002.9339</c:v>
                </c:pt>
                <c:pt idx="186">
                  <c:v>1002.9689</c:v>
                </c:pt>
                <c:pt idx="187">
                  <c:v>1002.9479</c:v>
                </c:pt>
                <c:pt idx="188">
                  <c:v>1002.9208</c:v>
                </c:pt>
                <c:pt idx="189">
                  <c:v>1002.9729</c:v>
                </c:pt>
                <c:pt idx="190">
                  <c:v>1002.9918</c:v>
                </c:pt>
                <c:pt idx="191">
                  <c:v>1002.9737</c:v>
                </c:pt>
                <c:pt idx="192">
                  <c:v>1002.9649</c:v>
                </c:pt>
                <c:pt idx="193">
                  <c:v>1002.9221</c:v>
                </c:pt>
                <c:pt idx="194">
                  <c:v>1002.8896</c:v>
                </c:pt>
                <c:pt idx="195">
                  <c:v>1002.8989</c:v>
                </c:pt>
                <c:pt idx="196">
                  <c:v>1002.8579</c:v>
                </c:pt>
                <c:pt idx="197">
                  <c:v>1002.8593</c:v>
                </c:pt>
                <c:pt idx="198">
                  <c:v>1002.8256</c:v>
                </c:pt>
                <c:pt idx="199">
                  <c:v>1002.783</c:v>
                </c:pt>
                <c:pt idx="200">
                  <c:v>1002.7906</c:v>
                </c:pt>
                <c:pt idx="201">
                  <c:v>1002.8027</c:v>
                </c:pt>
                <c:pt idx="202">
                  <c:v>1002.7736</c:v>
                </c:pt>
                <c:pt idx="203">
                  <c:v>1002.7493</c:v>
                </c:pt>
                <c:pt idx="204">
                  <c:v>1002.6984</c:v>
                </c:pt>
                <c:pt idx="205">
                  <c:v>1002.6896</c:v>
                </c:pt>
                <c:pt idx="206">
                  <c:v>1002.6507</c:v>
                </c:pt>
                <c:pt idx="207">
                  <c:v>1002.6314</c:v>
                </c:pt>
                <c:pt idx="208">
                  <c:v>1002.6157</c:v>
                </c:pt>
                <c:pt idx="209">
                  <c:v>1002.5785</c:v>
                </c:pt>
                <c:pt idx="210">
                  <c:v>1002.5358</c:v>
                </c:pt>
                <c:pt idx="211">
                  <c:v>1002.5504</c:v>
                </c:pt>
                <c:pt idx="212">
                  <c:v>1002.5408</c:v>
                </c:pt>
                <c:pt idx="213">
                  <c:v>1002.5246</c:v>
                </c:pt>
                <c:pt idx="214">
                  <c:v>1002.4931</c:v>
                </c:pt>
                <c:pt idx="215">
                  <c:v>1002.4745</c:v>
                </c:pt>
                <c:pt idx="216">
                  <c:v>1002.4329</c:v>
                </c:pt>
                <c:pt idx="217">
                  <c:v>1002.4429</c:v>
                </c:pt>
                <c:pt idx="218">
                  <c:v>1002.4189</c:v>
                </c:pt>
                <c:pt idx="219">
                  <c:v>1002.4337</c:v>
                </c:pt>
                <c:pt idx="220">
                  <c:v>1002.4025</c:v>
                </c:pt>
                <c:pt idx="221">
                  <c:v>1002.3865</c:v>
                </c:pt>
                <c:pt idx="222">
                  <c:v>1002.3585</c:v>
                </c:pt>
                <c:pt idx="223">
                  <c:v>1002.3643</c:v>
                </c:pt>
                <c:pt idx="224">
                  <c:v>1002.3521</c:v>
                </c:pt>
                <c:pt idx="225">
                  <c:v>1002.334</c:v>
                </c:pt>
                <c:pt idx="226">
                  <c:v>1002.3071</c:v>
                </c:pt>
                <c:pt idx="227">
                  <c:v>1002.2662</c:v>
                </c:pt>
                <c:pt idx="228">
                  <c:v>1002.2714</c:v>
                </c:pt>
                <c:pt idx="229">
                  <c:v>1002.2453</c:v>
                </c:pt>
                <c:pt idx="230">
                  <c:v>1002.2282</c:v>
                </c:pt>
                <c:pt idx="231">
                  <c:v>1002.2036</c:v>
                </c:pt>
                <c:pt idx="232">
                  <c:v>1002.2354</c:v>
                </c:pt>
                <c:pt idx="233">
                  <c:v>1002.2016</c:v>
                </c:pt>
                <c:pt idx="234">
                  <c:v>1002.2254</c:v>
                </c:pt>
                <c:pt idx="235">
                  <c:v>1002.2398</c:v>
                </c:pt>
                <c:pt idx="236">
                  <c:v>1002.2323</c:v>
                </c:pt>
                <c:pt idx="237">
                  <c:v>1002.1744</c:v>
                </c:pt>
                <c:pt idx="238">
                  <c:v>1002.1657</c:v>
                </c:pt>
                <c:pt idx="239">
                  <c:v>1002.147</c:v>
                </c:pt>
                <c:pt idx="240">
                  <c:v>1002.1261</c:v>
                </c:pt>
                <c:pt idx="241">
                  <c:v>1002.0659</c:v>
                </c:pt>
                <c:pt idx="242">
                  <c:v>1002.0744</c:v>
                </c:pt>
                <c:pt idx="243">
                  <c:v>1002.0639</c:v>
                </c:pt>
                <c:pt idx="244">
                  <c:v>1002.0825</c:v>
                </c:pt>
                <c:pt idx="245">
                  <c:v>1002.0662</c:v>
                </c:pt>
                <c:pt idx="246">
                  <c:v>1002.1025</c:v>
                </c:pt>
                <c:pt idx="247">
                  <c:v>1002.1593</c:v>
                </c:pt>
                <c:pt idx="248">
                  <c:v>1002.1942</c:v>
                </c:pt>
                <c:pt idx="249">
                  <c:v>1002.2028</c:v>
                </c:pt>
                <c:pt idx="250">
                  <c:v>1002.2221</c:v>
                </c:pt>
                <c:pt idx="251">
                  <c:v>1002.223</c:v>
                </c:pt>
                <c:pt idx="252">
                  <c:v>1002.2202</c:v>
                </c:pt>
                <c:pt idx="253">
                  <c:v>1002.2142</c:v>
                </c:pt>
                <c:pt idx="254">
                  <c:v>1002.1889</c:v>
                </c:pt>
                <c:pt idx="255">
                  <c:v>1002.1588</c:v>
                </c:pt>
                <c:pt idx="256">
                  <c:v>1002.1339</c:v>
                </c:pt>
                <c:pt idx="257">
                  <c:v>1002.1052</c:v>
                </c:pt>
                <c:pt idx="258">
                  <c:v>1002.1505</c:v>
                </c:pt>
                <c:pt idx="259">
                  <c:v>1002.093</c:v>
                </c:pt>
                <c:pt idx="260">
                  <c:v>1002.1611</c:v>
                </c:pt>
                <c:pt idx="261">
                  <c:v>1002.1828</c:v>
                </c:pt>
                <c:pt idx="262">
                  <c:v>1002.2122</c:v>
                </c:pt>
                <c:pt idx="263">
                  <c:v>1002.2048</c:v>
                </c:pt>
                <c:pt idx="264">
                  <c:v>1002.2329</c:v>
                </c:pt>
                <c:pt idx="265">
                  <c:v>1002.2117</c:v>
                </c:pt>
                <c:pt idx="266">
                  <c:v>1002.2262</c:v>
                </c:pt>
                <c:pt idx="267">
                  <c:v>1002.221</c:v>
                </c:pt>
                <c:pt idx="268">
                  <c:v>1002.1993</c:v>
                </c:pt>
                <c:pt idx="269">
                  <c:v>1002.1734</c:v>
                </c:pt>
                <c:pt idx="270">
                  <c:v>1002.1763</c:v>
                </c:pt>
                <c:pt idx="271">
                  <c:v>1002.2157</c:v>
                </c:pt>
                <c:pt idx="272">
                  <c:v>1002.2006</c:v>
                </c:pt>
                <c:pt idx="273">
                  <c:v>1002.2</c:v>
                </c:pt>
                <c:pt idx="274">
                  <c:v>1002.1797</c:v>
                </c:pt>
                <c:pt idx="275">
                  <c:v>1002.2155</c:v>
                </c:pt>
                <c:pt idx="276">
                  <c:v>1002.2177</c:v>
                </c:pt>
                <c:pt idx="277">
                  <c:v>1002.2139</c:v>
                </c:pt>
                <c:pt idx="278">
                  <c:v>1002.1906</c:v>
                </c:pt>
                <c:pt idx="279">
                  <c:v>1002.2371</c:v>
                </c:pt>
                <c:pt idx="280">
                  <c:v>1002.2441</c:v>
                </c:pt>
                <c:pt idx="281">
                  <c:v>1002.2556</c:v>
                </c:pt>
                <c:pt idx="282">
                  <c:v>1002.2557</c:v>
                </c:pt>
                <c:pt idx="283">
                  <c:v>1002.2224</c:v>
                </c:pt>
                <c:pt idx="284">
                  <c:v>1002.2163</c:v>
                </c:pt>
                <c:pt idx="285">
                  <c:v>1002.2074</c:v>
                </c:pt>
                <c:pt idx="286">
                  <c:v>1002.2425</c:v>
                </c:pt>
                <c:pt idx="287">
                  <c:v>1002.2689</c:v>
                </c:pt>
                <c:pt idx="288">
                  <c:v>1002.2872</c:v>
                </c:pt>
                <c:pt idx="289">
                  <c:v>1002.2875</c:v>
                </c:pt>
                <c:pt idx="290">
                  <c:v>1002.3241</c:v>
                </c:pt>
                <c:pt idx="291">
                  <c:v>1002.3247</c:v>
                </c:pt>
                <c:pt idx="292">
                  <c:v>1002.3177</c:v>
                </c:pt>
                <c:pt idx="293">
                  <c:v>1002.2952</c:v>
                </c:pt>
                <c:pt idx="294">
                  <c:v>1002.3172</c:v>
                </c:pt>
                <c:pt idx="295">
                  <c:v>1002.3535</c:v>
                </c:pt>
                <c:pt idx="296">
                  <c:v>1002.363</c:v>
                </c:pt>
                <c:pt idx="297">
                  <c:v>1002.3598</c:v>
                </c:pt>
                <c:pt idx="298">
                  <c:v>1002.3455</c:v>
                </c:pt>
                <c:pt idx="299">
                  <c:v>1002.3317</c:v>
                </c:pt>
                <c:pt idx="300">
                  <c:v>1002.3129</c:v>
                </c:pt>
                <c:pt idx="301">
                  <c:v>1002.3384</c:v>
                </c:pt>
                <c:pt idx="302">
                  <c:v>1002.3442</c:v>
                </c:pt>
                <c:pt idx="303">
                  <c:v>1002.3228</c:v>
                </c:pt>
                <c:pt idx="304">
                  <c:v>1002.3249</c:v>
                </c:pt>
                <c:pt idx="305">
                  <c:v>1002.371</c:v>
                </c:pt>
                <c:pt idx="306">
                  <c:v>1002.3914</c:v>
                </c:pt>
                <c:pt idx="307">
                  <c:v>1002.4107</c:v>
                </c:pt>
                <c:pt idx="308">
                  <c:v>1002.4301</c:v>
                </c:pt>
                <c:pt idx="309">
                  <c:v>1002.366</c:v>
                </c:pt>
                <c:pt idx="310">
                  <c:v>1002.4054</c:v>
                </c:pt>
                <c:pt idx="311">
                  <c:v>1002.4187</c:v>
                </c:pt>
                <c:pt idx="312">
                  <c:v>1002.4171</c:v>
                </c:pt>
                <c:pt idx="313">
                  <c:v>1002.3584</c:v>
                </c:pt>
                <c:pt idx="314">
                  <c:v>1002.3573</c:v>
                </c:pt>
                <c:pt idx="315">
                  <c:v>1002.3482</c:v>
                </c:pt>
                <c:pt idx="316">
                  <c:v>1002.3107</c:v>
                </c:pt>
                <c:pt idx="317">
                  <c:v>1002.3289</c:v>
                </c:pt>
                <c:pt idx="318">
                  <c:v>1002.3311</c:v>
                </c:pt>
                <c:pt idx="319">
                  <c:v>1002.3464</c:v>
                </c:pt>
                <c:pt idx="320">
                  <c:v>1002.366</c:v>
                </c:pt>
                <c:pt idx="321">
                  <c:v>1002.3888</c:v>
                </c:pt>
                <c:pt idx="322">
                  <c:v>1002.4061</c:v>
                </c:pt>
                <c:pt idx="323">
                  <c:v>1002.4061</c:v>
                </c:pt>
                <c:pt idx="324">
                  <c:v>1002.4251</c:v>
                </c:pt>
                <c:pt idx="325">
                  <c:v>1002.4692</c:v>
                </c:pt>
                <c:pt idx="326">
                  <c:v>1002.4775</c:v>
                </c:pt>
                <c:pt idx="327">
                  <c:v>1002.5254</c:v>
                </c:pt>
                <c:pt idx="328">
                  <c:v>1002.5049</c:v>
                </c:pt>
                <c:pt idx="329">
                  <c:v>1002.5433</c:v>
                </c:pt>
                <c:pt idx="330">
                  <c:v>1002.5957</c:v>
                </c:pt>
                <c:pt idx="331">
                  <c:v>1002.6017</c:v>
                </c:pt>
                <c:pt idx="332">
                  <c:v>1002.6455</c:v>
                </c:pt>
                <c:pt idx="333">
                  <c:v>1002.6928</c:v>
                </c:pt>
                <c:pt idx="334">
                  <c:v>1002.726</c:v>
                </c:pt>
                <c:pt idx="335">
                  <c:v>1002.744</c:v>
                </c:pt>
                <c:pt idx="336">
                  <c:v>1002.7852</c:v>
                </c:pt>
                <c:pt idx="337">
                  <c:v>1002.7892</c:v>
                </c:pt>
                <c:pt idx="338">
                  <c:v>1002.7876</c:v>
                </c:pt>
                <c:pt idx="339">
                  <c:v>1002.7808</c:v>
                </c:pt>
                <c:pt idx="340">
                  <c:v>1002.7857</c:v>
                </c:pt>
                <c:pt idx="341">
                  <c:v>1002.8126</c:v>
                </c:pt>
                <c:pt idx="342">
                  <c:v>1002.8119</c:v>
                </c:pt>
                <c:pt idx="343">
                  <c:v>1002.8385</c:v>
                </c:pt>
                <c:pt idx="344">
                  <c:v>1002.8432</c:v>
                </c:pt>
                <c:pt idx="345">
                  <c:v>1002.8466</c:v>
                </c:pt>
                <c:pt idx="346">
                  <c:v>1002.8549</c:v>
                </c:pt>
                <c:pt idx="347">
                  <c:v>1002.8321</c:v>
                </c:pt>
                <c:pt idx="348">
                  <c:v>1002.8378</c:v>
                </c:pt>
                <c:pt idx="349">
                  <c:v>1002.8403</c:v>
                </c:pt>
                <c:pt idx="350">
                  <c:v>1002.8352</c:v>
                </c:pt>
                <c:pt idx="351">
                  <c:v>1002.9027</c:v>
                </c:pt>
                <c:pt idx="352">
                  <c:v>1002.8701</c:v>
                </c:pt>
                <c:pt idx="353">
                  <c:v>1002.9024</c:v>
                </c:pt>
                <c:pt idx="354">
                  <c:v>1002.9051</c:v>
                </c:pt>
                <c:pt idx="355">
                  <c:v>1002.9071</c:v>
                </c:pt>
                <c:pt idx="356">
                  <c:v>1002.9262</c:v>
                </c:pt>
                <c:pt idx="357">
                  <c:v>1002.9146</c:v>
                </c:pt>
                <c:pt idx="358">
                  <c:v>1002.9194</c:v>
                </c:pt>
                <c:pt idx="359">
                  <c:v>1002.9565</c:v>
                </c:pt>
                <c:pt idx="360">
                  <c:v>1002.9481</c:v>
                </c:pt>
                <c:pt idx="361">
                  <c:v>1002.984</c:v>
                </c:pt>
                <c:pt idx="362">
                  <c:v>1002.9864</c:v>
                </c:pt>
                <c:pt idx="363">
                  <c:v>1002.9771</c:v>
                </c:pt>
                <c:pt idx="364">
                  <c:v>1002.9548</c:v>
                </c:pt>
                <c:pt idx="365">
                  <c:v>1002.9614</c:v>
                </c:pt>
                <c:pt idx="366">
                  <c:v>1002.9874</c:v>
                </c:pt>
                <c:pt idx="367">
                  <c:v>1002.9815</c:v>
                </c:pt>
                <c:pt idx="368">
                  <c:v>1002.955</c:v>
                </c:pt>
                <c:pt idx="369">
                  <c:v>1002.9497</c:v>
                </c:pt>
                <c:pt idx="370">
                  <c:v>1002.9729</c:v>
                </c:pt>
                <c:pt idx="371">
                  <c:v>1002.9848</c:v>
                </c:pt>
                <c:pt idx="372">
                  <c:v>1002.9979</c:v>
                </c:pt>
                <c:pt idx="373">
                  <c:v>1003.0143</c:v>
                </c:pt>
                <c:pt idx="374">
                  <c:v>1003.0329</c:v>
                </c:pt>
                <c:pt idx="375">
                  <c:v>1003.0311</c:v>
                </c:pt>
                <c:pt idx="376">
                  <c:v>1003.059</c:v>
                </c:pt>
                <c:pt idx="377">
                  <c:v>1003.0328</c:v>
                </c:pt>
                <c:pt idx="378">
                  <c:v>1003.0484</c:v>
                </c:pt>
                <c:pt idx="379">
                  <c:v>1003.0429</c:v>
                </c:pt>
                <c:pt idx="380">
                  <c:v>1003.0587</c:v>
                </c:pt>
                <c:pt idx="381">
                  <c:v>1003.0504</c:v>
                </c:pt>
                <c:pt idx="382">
                  <c:v>1003.0463</c:v>
                </c:pt>
                <c:pt idx="383">
                  <c:v>1003.0553</c:v>
                </c:pt>
                <c:pt idx="384">
                  <c:v>1003.0802</c:v>
                </c:pt>
                <c:pt idx="385">
                  <c:v>1003.0939</c:v>
                </c:pt>
                <c:pt idx="386">
                  <c:v>1003.0853</c:v>
                </c:pt>
                <c:pt idx="387">
                  <c:v>1003.0688</c:v>
                </c:pt>
                <c:pt idx="388">
                  <c:v>1003.0903</c:v>
                </c:pt>
                <c:pt idx="389">
                  <c:v>1003.0768</c:v>
                </c:pt>
                <c:pt idx="390">
                  <c:v>1003.0836</c:v>
                </c:pt>
                <c:pt idx="391">
                  <c:v>1003.1168</c:v>
                </c:pt>
                <c:pt idx="392">
                  <c:v>1003.1057</c:v>
                </c:pt>
                <c:pt idx="393">
                  <c:v>1003.1141</c:v>
                </c:pt>
                <c:pt idx="394">
                  <c:v>1003.0943</c:v>
                </c:pt>
                <c:pt idx="395">
                  <c:v>1003.1175</c:v>
                </c:pt>
                <c:pt idx="396">
                  <c:v>1003.1015</c:v>
                </c:pt>
                <c:pt idx="397">
                  <c:v>1003.1182</c:v>
                </c:pt>
                <c:pt idx="398">
                  <c:v>1003.1375</c:v>
                </c:pt>
                <c:pt idx="399">
                  <c:v>1003.1539</c:v>
                </c:pt>
                <c:pt idx="400">
                  <c:v>1003.1246</c:v>
                </c:pt>
                <c:pt idx="401">
                  <c:v>1003.1223</c:v>
                </c:pt>
                <c:pt idx="402">
                  <c:v>1003.1129</c:v>
                </c:pt>
                <c:pt idx="403">
                  <c:v>1003.0858</c:v>
                </c:pt>
                <c:pt idx="404">
                  <c:v>1003.0947</c:v>
                </c:pt>
                <c:pt idx="405">
                  <c:v>1003.0903</c:v>
                </c:pt>
                <c:pt idx="406">
                  <c:v>1003.0859</c:v>
                </c:pt>
                <c:pt idx="407">
                  <c:v>1003.0748</c:v>
                </c:pt>
                <c:pt idx="408">
                  <c:v>1003.0916</c:v>
                </c:pt>
                <c:pt idx="409">
                  <c:v>1003.0773</c:v>
                </c:pt>
                <c:pt idx="410">
                  <c:v>1003.1049</c:v>
                </c:pt>
                <c:pt idx="411">
                  <c:v>1003.1303</c:v>
                </c:pt>
                <c:pt idx="412">
                  <c:v>1003.1646</c:v>
                </c:pt>
                <c:pt idx="413">
                  <c:v>1003.1618</c:v>
                </c:pt>
                <c:pt idx="414">
                  <c:v>1003.147</c:v>
                </c:pt>
                <c:pt idx="415">
                  <c:v>1003.1706</c:v>
                </c:pt>
                <c:pt idx="416">
                  <c:v>1003.1793</c:v>
                </c:pt>
                <c:pt idx="417">
                  <c:v>1003.1879</c:v>
                </c:pt>
                <c:pt idx="418">
                  <c:v>1003.1657</c:v>
                </c:pt>
                <c:pt idx="419">
                  <c:v>1003.1314</c:v>
                </c:pt>
                <c:pt idx="420">
                  <c:v>1003.1542</c:v>
                </c:pt>
                <c:pt idx="421">
                  <c:v>1003.1796</c:v>
                </c:pt>
                <c:pt idx="422">
                  <c:v>1003.2079</c:v>
                </c:pt>
                <c:pt idx="423">
                  <c:v>1003.2382</c:v>
                </c:pt>
                <c:pt idx="424">
                  <c:v>1003.2393</c:v>
                </c:pt>
                <c:pt idx="425">
                  <c:v>1003.2368</c:v>
                </c:pt>
                <c:pt idx="426">
                  <c:v>1003.2917</c:v>
                </c:pt>
                <c:pt idx="427">
                  <c:v>1003.3211</c:v>
                </c:pt>
                <c:pt idx="428">
                  <c:v>1003.3447</c:v>
                </c:pt>
                <c:pt idx="429">
                  <c:v>1003.3688</c:v>
                </c:pt>
                <c:pt idx="430">
                  <c:v>1003.3514</c:v>
                </c:pt>
                <c:pt idx="431">
                  <c:v>1003.3908</c:v>
                </c:pt>
                <c:pt idx="432">
                  <c:v>1003.3657</c:v>
                </c:pt>
                <c:pt idx="433">
                  <c:v>1003.3773</c:v>
                </c:pt>
                <c:pt idx="434">
                  <c:v>1003.4082</c:v>
                </c:pt>
                <c:pt idx="435">
                  <c:v>1003.4112</c:v>
                </c:pt>
                <c:pt idx="436">
                  <c:v>1003.4266</c:v>
                </c:pt>
                <c:pt idx="437">
                  <c:v>1003.429</c:v>
                </c:pt>
                <c:pt idx="438">
                  <c:v>1003.4733</c:v>
                </c:pt>
                <c:pt idx="439">
                  <c:v>1003.4833</c:v>
                </c:pt>
                <c:pt idx="440">
                  <c:v>1003.4831</c:v>
                </c:pt>
                <c:pt idx="441">
                  <c:v>1003.4548</c:v>
                </c:pt>
                <c:pt idx="442">
                  <c:v>1003.4847</c:v>
                </c:pt>
                <c:pt idx="443">
                  <c:v>1003.4791</c:v>
                </c:pt>
                <c:pt idx="444">
                  <c:v>1003.4643</c:v>
                </c:pt>
                <c:pt idx="445">
                  <c:v>1003.4796</c:v>
                </c:pt>
                <c:pt idx="446">
                  <c:v>1003.49</c:v>
                </c:pt>
                <c:pt idx="447">
                  <c:v>1003.5001</c:v>
                </c:pt>
                <c:pt idx="448">
                  <c:v>1003.5006</c:v>
                </c:pt>
                <c:pt idx="449">
                  <c:v>1003.4833</c:v>
                </c:pt>
                <c:pt idx="450">
                  <c:v>1003.4782</c:v>
                </c:pt>
                <c:pt idx="451">
                  <c:v>1003.4718</c:v>
                </c:pt>
                <c:pt idx="452">
                  <c:v>1003.4849</c:v>
                </c:pt>
                <c:pt idx="453">
                  <c:v>1003.4815</c:v>
                </c:pt>
                <c:pt idx="454">
                  <c:v>1003.4887</c:v>
                </c:pt>
                <c:pt idx="455">
                  <c:v>1003.5132</c:v>
                </c:pt>
                <c:pt idx="456">
                  <c:v>1003.5093</c:v>
                </c:pt>
                <c:pt idx="457">
                  <c:v>1003.5023</c:v>
                </c:pt>
                <c:pt idx="458">
                  <c:v>1003.4873</c:v>
                </c:pt>
                <c:pt idx="459">
                  <c:v>1003.4561</c:v>
                </c:pt>
                <c:pt idx="460">
                  <c:v>1003.463</c:v>
                </c:pt>
                <c:pt idx="461">
                  <c:v>1003.449</c:v>
                </c:pt>
                <c:pt idx="462">
                  <c:v>1003.4606</c:v>
                </c:pt>
                <c:pt idx="463">
                  <c:v>1003.4661</c:v>
                </c:pt>
                <c:pt idx="464">
                  <c:v>1003.4532</c:v>
                </c:pt>
                <c:pt idx="465">
                  <c:v>1003.4893</c:v>
                </c:pt>
                <c:pt idx="466">
                  <c:v>1003.4696</c:v>
                </c:pt>
                <c:pt idx="467">
                  <c:v>1003.4782</c:v>
                </c:pt>
                <c:pt idx="468">
                  <c:v>1003.5034</c:v>
                </c:pt>
                <c:pt idx="469">
                  <c:v>1003.5308</c:v>
                </c:pt>
                <c:pt idx="470">
                  <c:v>1003.5264</c:v>
                </c:pt>
                <c:pt idx="471">
                  <c:v>1003.5523</c:v>
                </c:pt>
                <c:pt idx="472">
                  <c:v>1003.5375</c:v>
                </c:pt>
                <c:pt idx="473">
                  <c:v>1003.5415</c:v>
                </c:pt>
                <c:pt idx="474">
                  <c:v>1003.5518</c:v>
                </c:pt>
                <c:pt idx="475">
                  <c:v>1003.55</c:v>
                </c:pt>
                <c:pt idx="476">
                  <c:v>1003.541</c:v>
                </c:pt>
                <c:pt idx="477">
                  <c:v>1003.5057</c:v>
                </c:pt>
                <c:pt idx="478">
                  <c:v>1003.4997</c:v>
                </c:pt>
                <c:pt idx="479">
                  <c:v>1003.4626</c:v>
                </c:pt>
                <c:pt idx="480">
                  <c:v>1003.4802</c:v>
                </c:pt>
                <c:pt idx="481">
                  <c:v>1003.4856</c:v>
                </c:pt>
                <c:pt idx="482">
                  <c:v>1003.5023</c:v>
                </c:pt>
                <c:pt idx="483">
                  <c:v>1003.5129</c:v>
                </c:pt>
                <c:pt idx="484">
                  <c:v>1003.5133</c:v>
                </c:pt>
                <c:pt idx="485">
                  <c:v>1003.5128</c:v>
                </c:pt>
                <c:pt idx="486">
                  <c:v>1003.5021</c:v>
                </c:pt>
                <c:pt idx="487">
                  <c:v>1003.5014</c:v>
                </c:pt>
                <c:pt idx="488">
                  <c:v>1003.5035</c:v>
                </c:pt>
                <c:pt idx="489">
                  <c:v>1003.482</c:v>
                </c:pt>
                <c:pt idx="490">
                  <c:v>1003.4974</c:v>
                </c:pt>
                <c:pt idx="491">
                  <c:v>1003.5028</c:v>
                </c:pt>
                <c:pt idx="492">
                  <c:v>1003.4997</c:v>
                </c:pt>
                <c:pt idx="493">
                  <c:v>1003.5165</c:v>
                </c:pt>
                <c:pt idx="494">
                  <c:v>1003.5396</c:v>
                </c:pt>
                <c:pt idx="495">
                  <c:v>1003.5008</c:v>
                </c:pt>
                <c:pt idx="496">
                  <c:v>1003.4927</c:v>
                </c:pt>
                <c:pt idx="497">
                  <c:v>1003.4776</c:v>
                </c:pt>
                <c:pt idx="498">
                  <c:v>1003.4757</c:v>
                </c:pt>
                <c:pt idx="499">
                  <c:v>1003.4515</c:v>
                </c:pt>
                <c:pt idx="500">
                  <c:v>1003.4122</c:v>
                </c:pt>
                <c:pt idx="501">
                  <c:v>1003.41</c:v>
                </c:pt>
                <c:pt idx="502">
                  <c:v>1003.3842</c:v>
                </c:pt>
                <c:pt idx="503">
                  <c:v>1003.3597</c:v>
                </c:pt>
                <c:pt idx="504">
                  <c:v>1003.3406</c:v>
                </c:pt>
                <c:pt idx="505">
                  <c:v>1003.3059</c:v>
                </c:pt>
                <c:pt idx="506">
                  <c:v>1003.3007</c:v>
                </c:pt>
                <c:pt idx="507">
                  <c:v>1003.2666</c:v>
                </c:pt>
                <c:pt idx="508">
                  <c:v>1003.2454</c:v>
                </c:pt>
                <c:pt idx="509">
                  <c:v>1003.2455</c:v>
                </c:pt>
                <c:pt idx="510">
                  <c:v>1003.2376</c:v>
                </c:pt>
                <c:pt idx="511">
                  <c:v>1003.2478</c:v>
                </c:pt>
                <c:pt idx="512">
                  <c:v>1003.2392</c:v>
                </c:pt>
                <c:pt idx="513">
                  <c:v>1003.2275</c:v>
                </c:pt>
                <c:pt idx="514">
                  <c:v>1003.2453</c:v>
                </c:pt>
                <c:pt idx="515">
                  <c:v>1003.2203</c:v>
                </c:pt>
                <c:pt idx="516">
                  <c:v>1003.2103</c:v>
                </c:pt>
                <c:pt idx="517">
                  <c:v>1003.2245</c:v>
                </c:pt>
                <c:pt idx="518">
                  <c:v>1003.2011</c:v>
                </c:pt>
                <c:pt idx="519">
                  <c:v>1003.2101</c:v>
                </c:pt>
                <c:pt idx="520">
                  <c:v>1003.2047</c:v>
                </c:pt>
                <c:pt idx="521">
                  <c:v>1003.19</c:v>
                </c:pt>
                <c:pt idx="522">
                  <c:v>1003.1671</c:v>
                </c:pt>
                <c:pt idx="523">
                  <c:v>1003.1748</c:v>
                </c:pt>
                <c:pt idx="524">
                  <c:v>1003.1907</c:v>
                </c:pt>
                <c:pt idx="525">
                  <c:v>1003.1592</c:v>
                </c:pt>
                <c:pt idx="526">
                  <c:v>1003.1665</c:v>
                </c:pt>
                <c:pt idx="527">
                  <c:v>1003.1551</c:v>
                </c:pt>
                <c:pt idx="528">
                  <c:v>1003.1696</c:v>
                </c:pt>
                <c:pt idx="529">
                  <c:v>1003.1759</c:v>
                </c:pt>
                <c:pt idx="530">
                  <c:v>1003.1654</c:v>
                </c:pt>
                <c:pt idx="531">
                  <c:v>1003.1328</c:v>
                </c:pt>
                <c:pt idx="532">
                  <c:v>1003.1456</c:v>
                </c:pt>
                <c:pt idx="533">
                  <c:v>1003.0978</c:v>
                </c:pt>
                <c:pt idx="534">
                  <c:v>1003.0928</c:v>
                </c:pt>
                <c:pt idx="535">
                  <c:v>1003.0911</c:v>
                </c:pt>
                <c:pt idx="536">
                  <c:v>1003.0804</c:v>
                </c:pt>
                <c:pt idx="537">
                  <c:v>1003.0675</c:v>
                </c:pt>
                <c:pt idx="538">
                  <c:v>1003.0708</c:v>
                </c:pt>
                <c:pt idx="539">
                  <c:v>1003.0175</c:v>
                </c:pt>
                <c:pt idx="540">
                  <c:v>1003.0161</c:v>
                </c:pt>
                <c:pt idx="541">
                  <c:v>1002.9628</c:v>
                </c:pt>
                <c:pt idx="542">
                  <c:v>1002.9543</c:v>
                </c:pt>
                <c:pt idx="543">
                  <c:v>1002.9104</c:v>
                </c:pt>
                <c:pt idx="544">
                  <c:v>1002.89</c:v>
                </c:pt>
                <c:pt idx="545">
                  <c:v>1002.891</c:v>
                </c:pt>
                <c:pt idx="546">
                  <c:v>1002.856</c:v>
                </c:pt>
                <c:pt idx="547">
                  <c:v>1002.8519</c:v>
                </c:pt>
                <c:pt idx="548">
                  <c:v>1002.8132</c:v>
                </c:pt>
                <c:pt idx="549">
                  <c:v>1002.813</c:v>
                </c:pt>
                <c:pt idx="550">
                  <c:v>1002.7976</c:v>
                </c:pt>
                <c:pt idx="551">
                  <c:v>1002.8014</c:v>
                </c:pt>
                <c:pt idx="552">
                  <c:v>1002.7618</c:v>
                </c:pt>
                <c:pt idx="553">
                  <c:v>1002.7517</c:v>
                </c:pt>
                <c:pt idx="554">
                  <c:v>1002.7407</c:v>
                </c:pt>
                <c:pt idx="555">
                  <c:v>1002.7713</c:v>
                </c:pt>
                <c:pt idx="556">
                  <c:v>1002.7421</c:v>
                </c:pt>
                <c:pt idx="557">
                  <c:v>1002.7596</c:v>
                </c:pt>
                <c:pt idx="558">
                  <c:v>1002.7344</c:v>
                </c:pt>
                <c:pt idx="559">
                  <c:v>1002.7085</c:v>
                </c:pt>
                <c:pt idx="560">
                  <c:v>1002.75</c:v>
                </c:pt>
                <c:pt idx="561">
                  <c:v>1002.7396</c:v>
                </c:pt>
                <c:pt idx="562">
                  <c:v>1002.7069</c:v>
                </c:pt>
                <c:pt idx="563">
                  <c:v>1002.6854</c:v>
                </c:pt>
                <c:pt idx="564">
                  <c:v>1002.6408</c:v>
                </c:pt>
                <c:pt idx="565">
                  <c:v>1002.6446</c:v>
                </c:pt>
                <c:pt idx="566">
                  <c:v>1002.6578</c:v>
                </c:pt>
                <c:pt idx="567">
                  <c:v>1002.6288</c:v>
                </c:pt>
                <c:pt idx="568">
                  <c:v>1002.6286</c:v>
                </c:pt>
                <c:pt idx="569">
                  <c:v>1002.6126</c:v>
                </c:pt>
                <c:pt idx="570">
                  <c:v>1002.5786</c:v>
                </c:pt>
                <c:pt idx="571">
                  <c:v>1002.5271</c:v>
                </c:pt>
                <c:pt idx="572">
                  <c:v>1002.4959</c:v>
                </c:pt>
                <c:pt idx="573">
                  <c:v>1002.4836</c:v>
                </c:pt>
                <c:pt idx="574">
                  <c:v>1002.4241</c:v>
                </c:pt>
                <c:pt idx="575">
                  <c:v>1002.3678</c:v>
                </c:pt>
                <c:pt idx="576">
                  <c:v>1002.3325</c:v>
                </c:pt>
                <c:pt idx="577">
                  <c:v>1002.3009</c:v>
                </c:pt>
                <c:pt idx="578">
                  <c:v>1002.2858</c:v>
                </c:pt>
                <c:pt idx="579">
                  <c:v>1002.2647</c:v>
                </c:pt>
                <c:pt idx="580">
                  <c:v>1002.2556</c:v>
                </c:pt>
                <c:pt idx="581">
                  <c:v>1002.2529</c:v>
                </c:pt>
                <c:pt idx="582">
                  <c:v>1002.244</c:v>
                </c:pt>
                <c:pt idx="583">
                  <c:v>1002.2532</c:v>
                </c:pt>
                <c:pt idx="584">
                  <c:v>1002.2253</c:v>
                </c:pt>
                <c:pt idx="585">
                  <c:v>1002.245</c:v>
                </c:pt>
                <c:pt idx="586">
                  <c:v>1002.2401</c:v>
                </c:pt>
                <c:pt idx="587">
                  <c:v>1002.2282</c:v>
                </c:pt>
                <c:pt idx="588">
                  <c:v>1002.2387</c:v>
                </c:pt>
                <c:pt idx="589">
                  <c:v>1002.2503</c:v>
                </c:pt>
                <c:pt idx="590">
                  <c:v>1002.2682</c:v>
                </c:pt>
                <c:pt idx="591">
                  <c:v>1002.238</c:v>
                </c:pt>
                <c:pt idx="592">
                  <c:v>1002.243</c:v>
                </c:pt>
                <c:pt idx="593">
                  <c:v>1002.2094</c:v>
                </c:pt>
                <c:pt idx="594">
                  <c:v>1002.1935</c:v>
                </c:pt>
                <c:pt idx="595">
                  <c:v>1002.1819</c:v>
                </c:pt>
                <c:pt idx="596">
                  <c:v>1002.1971</c:v>
                </c:pt>
                <c:pt idx="597">
                  <c:v>1002.1922</c:v>
                </c:pt>
                <c:pt idx="598">
                  <c:v>1002.187</c:v>
                </c:pt>
                <c:pt idx="599">
                  <c:v>1002.1812</c:v>
                </c:pt>
                <c:pt idx="600">
                  <c:v>1002.2069</c:v>
                </c:pt>
                <c:pt idx="601">
                  <c:v>1002.2145</c:v>
                </c:pt>
                <c:pt idx="602">
                  <c:v>1002.2308</c:v>
                </c:pt>
                <c:pt idx="603">
                  <c:v>1002.2414</c:v>
                </c:pt>
                <c:pt idx="604">
                  <c:v>1002.1911</c:v>
                </c:pt>
                <c:pt idx="605">
                  <c:v>1002.1962</c:v>
                </c:pt>
                <c:pt idx="606">
                  <c:v>1002.1754</c:v>
                </c:pt>
                <c:pt idx="607">
                  <c:v>1002.139</c:v>
                </c:pt>
                <c:pt idx="608">
                  <c:v>1002.114</c:v>
                </c:pt>
                <c:pt idx="609">
                  <c:v>1002.0986</c:v>
                </c:pt>
                <c:pt idx="610">
                  <c:v>1002.0917</c:v>
                </c:pt>
                <c:pt idx="611">
                  <c:v>1002.0568</c:v>
                </c:pt>
                <c:pt idx="612">
                  <c:v>1002.0441</c:v>
                </c:pt>
                <c:pt idx="613">
                  <c:v>1002.0378</c:v>
                </c:pt>
                <c:pt idx="614">
                  <c:v>1002.0008</c:v>
                </c:pt>
                <c:pt idx="615">
                  <c:v>1001.9545</c:v>
                </c:pt>
                <c:pt idx="616">
                  <c:v>1001.9219</c:v>
                </c:pt>
                <c:pt idx="617">
                  <c:v>1001.8999</c:v>
                </c:pt>
                <c:pt idx="618">
                  <c:v>1001.9071</c:v>
                </c:pt>
                <c:pt idx="619">
                  <c:v>1001.8746</c:v>
                </c:pt>
                <c:pt idx="620">
                  <c:v>1001.8229</c:v>
                </c:pt>
                <c:pt idx="621">
                  <c:v>1001.8515</c:v>
                </c:pt>
                <c:pt idx="622">
                  <c:v>1001.8623</c:v>
                </c:pt>
                <c:pt idx="623">
                  <c:v>1001.8824</c:v>
                </c:pt>
                <c:pt idx="624">
                  <c:v>1001.8539</c:v>
                </c:pt>
                <c:pt idx="625">
                  <c:v>1001.8687</c:v>
                </c:pt>
                <c:pt idx="626">
                  <c:v>1001.882</c:v>
                </c:pt>
                <c:pt idx="627">
                  <c:v>1001.8804</c:v>
                </c:pt>
                <c:pt idx="628">
                  <c:v>1001.9004</c:v>
                </c:pt>
                <c:pt idx="629">
                  <c:v>1001.9023</c:v>
                </c:pt>
                <c:pt idx="630">
                  <c:v>1001.8917</c:v>
                </c:pt>
                <c:pt idx="631">
                  <c:v>1001.8778</c:v>
                </c:pt>
                <c:pt idx="632">
                  <c:v>1001.8901</c:v>
                </c:pt>
                <c:pt idx="633">
                  <c:v>1001.8343</c:v>
                </c:pt>
                <c:pt idx="634">
                  <c:v>1001.8595</c:v>
                </c:pt>
                <c:pt idx="635">
                  <c:v>1001.8746</c:v>
                </c:pt>
                <c:pt idx="636">
                  <c:v>1001.8726</c:v>
                </c:pt>
                <c:pt idx="637">
                  <c:v>1001.8701</c:v>
                </c:pt>
                <c:pt idx="638">
                  <c:v>1001.8995</c:v>
                </c:pt>
                <c:pt idx="639">
                  <c:v>1001.8663</c:v>
                </c:pt>
                <c:pt idx="640">
                  <c:v>1001.8589</c:v>
                </c:pt>
                <c:pt idx="641">
                  <c:v>1001.8751</c:v>
                </c:pt>
                <c:pt idx="642">
                  <c:v>1001.8482</c:v>
                </c:pt>
                <c:pt idx="643">
                  <c:v>1001.8353</c:v>
                </c:pt>
                <c:pt idx="644">
                  <c:v>1001.824</c:v>
                </c:pt>
                <c:pt idx="645">
                  <c:v>1001.8253</c:v>
                </c:pt>
                <c:pt idx="646">
                  <c:v>1001.7979</c:v>
                </c:pt>
                <c:pt idx="647">
                  <c:v>1001.7965</c:v>
                </c:pt>
                <c:pt idx="648">
                  <c:v>1001.7913</c:v>
                </c:pt>
                <c:pt idx="649">
                  <c:v>1001.7759</c:v>
                </c:pt>
                <c:pt idx="650">
                  <c:v>1001.7785</c:v>
                </c:pt>
                <c:pt idx="651">
                  <c:v>1001.7658</c:v>
                </c:pt>
                <c:pt idx="652">
                  <c:v>1001.7521</c:v>
                </c:pt>
                <c:pt idx="653">
                  <c:v>1001.7276</c:v>
                </c:pt>
                <c:pt idx="654">
                  <c:v>1001.7247</c:v>
                </c:pt>
                <c:pt idx="655">
                  <c:v>1001.7238</c:v>
                </c:pt>
                <c:pt idx="656">
                  <c:v>1001.7222</c:v>
                </c:pt>
                <c:pt idx="657">
                  <c:v>1001.6958</c:v>
                </c:pt>
                <c:pt idx="658">
                  <c:v>1001.6799</c:v>
                </c:pt>
                <c:pt idx="659">
                  <c:v>1001.677</c:v>
                </c:pt>
                <c:pt idx="660">
                  <c:v>1001.6313</c:v>
                </c:pt>
                <c:pt idx="661">
                  <c:v>1001.6445</c:v>
                </c:pt>
                <c:pt idx="662">
                  <c:v>1001.6164</c:v>
                </c:pt>
                <c:pt idx="663">
                  <c:v>1001.6018</c:v>
                </c:pt>
                <c:pt idx="664">
                  <c:v>1001.6193</c:v>
                </c:pt>
                <c:pt idx="665">
                  <c:v>1001.6379</c:v>
                </c:pt>
                <c:pt idx="666">
                  <c:v>1001.6592</c:v>
                </c:pt>
                <c:pt idx="667">
                  <c:v>1001.6317</c:v>
                </c:pt>
                <c:pt idx="668">
                  <c:v>1001.5885</c:v>
                </c:pt>
                <c:pt idx="669">
                  <c:v>1001.5695</c:v>
                </c:pt>
                <c:pt idx="670">
                  <c:v>1001.5596</c:v>
                </c:pt>
                <c:pt idx="671">
                  <c:v>1001.5139</c:v>
                </c:pt>
                <c:pt idx="672">
                  <c:v>1001.5389</c:v>
                </c:pt>
                <c:pt idx="673">
                  <c:v>1001.4911</c:v>
                </c:pt>
                <c:pt idx="674">
                  <c:v>1001.4589</c:v>
                </c:pt>
                <c:pt idx="675">
                  <c:v>1001.4826</c:v>
                </c:pt>
                <c:pt idx="676">
                  <c:v>1001.4808</c:v>
                </c:pt>
                <c:pt idx="677">
                  <c:v>1001.4669</c:v>
                </c:pt>
                <c:pt idx="678">
                  <c:v>1001.4722</c:v>
                </c:pt>
                <c:pt idx="679">
                  <c:v>1001.4784</c:v>
                </c:pt>
                <c:pt idx="680">
                  <c:v>1001.4927</c:v>
                </c:pt>
                <c:pt idx="681">
                  <c:v>1001.4857</c:v>
                </c:pt>
                <c:pt idx="682">
                  <c:v>1001.5139</c:v>
                </c:pt>
                <c:pt idx="683">
                  <c:v>1001.5026</c:v>
                </c:pt>
                <c:pt idx="684">
                  <c:v>1001.5527</c:v>
                </c:pt>
                <c:pt idx="685">
                  <c:v>1001.5285</c:v>
                </c:pt>
                <c:pt idx="686">
                  <c:v>1001.5593</c:v>
                </c:pt>
                <c:pt idx="687">
                  <c:v>1001.5663</c:v>
                </c:pt>
                <c:pt idx="688">
                  <c:v>1001.5144</c:v>
                </c:pt>
                <c:pt idx="689">
                  <c:v>1001.5097</c:v>
                </c:pt>
                <c:pt idx="690">
                  <c:v>1001.4854</c:v>
                </c:pt>
                <c:pt idx="691">
                  <c:v>1001.4958</c:v>
                </c:pt>
                <c:pt idx="692">
                  <c:v>1001.5093</c:v>
                </c:pt>
                <c:pt idx="693">
                  <c:v>1001.497</c:v>
                </c:pt>
                <c:pt idx="694">
                  <c:v>1001.4911</c:v>
                </c:pt>
                <c:pt idx="695">
                  <c:v>1001.5048</c:v>
                </c:pt>
                <c:pt idx="696">
                  <c:v>1001.5215</c:v>
                </c:pt>
                <c:pt idx="697">
                  <c:v>1001.4851</c:v>
                </c:pt>
                <c:pt idx="698">
                  <c:v>1001.4903</c:v>
                </c:pt>
                <c:pt idx="699">
                  <c:v>1001.495</c:v>
                </c:pt>
                <c:pt idx="700">
                  <c:v>1001.4561</c:v>
                </c:pt>
                <c:pt idx="701">
                  <c:v>1001.4667</c:v>
                </c:pt>
                <c:pt idx="702">
                  <c:v>1001.4583</c:v>
                </c:pt>
                <c:pt idx="703">
                  <c:v>1001.4849</c:v>
                </c:pt>
                <c:pt idx="704">
                  <c:v>1001.4792</c:v>
                </c:pt>
                <c:pt idx="705">
                  <c:v>1001.4509</c:v>
                </c:pt>
                <c:pt idx="706">
                  <c:v>1001.4237</c:v>
                </c:pt>
                <c:pt idx="707">
                  <c:v>1001.4321</c:v>
                </c:pt>
                <c:pt idx="708">
                  <c:v>1001.4219</c:v>
                </c:pt>
                <c:pt idx="709">
                  <c:v>1001.4321</c:v>
                </c:pt>
                <c:pt idx="710">
                  <c:v>1001.4157</c:v>
                </c:pt>
                <c:pt idx="711">
                  <c:v>1001.4267</c:v>
                </c:pt>
                <c:pt idx="712">
                  <c:v>1001.4226</c:v>
                </c:pt>
                <c:pt idx="713">
                  <c:v>1001.424</c:v>
                </c:pt>
                <c:pt idx="714">
                  <c:v>1001.445</c:v>
                </c:pt>
                <c:pt idx="715">
                  <c:v>1001.4406</c:v>
                </c:pt>
                <c:pt idx="716">
                  <c:v>1001.4082</c:v>
                </c:pt>
                <c:pt idx="717">
                  <c:v>1001.4113</c:v>
                </c:pt>
                <c:pt idx="718">
                  <c:v>1001.3638</c:v>
                </c:pt>
                <c:pt idx="719">
                  <c:v>1001.3911</c:v>
                </c:pt>
                <c:pt idx="720">
                  <c:v>1001.3034</c:v>
                </c:pt>
                <c:pt idx="721">
                  <c:v>1001.2651</c:v>
                </c:pt>
                <c:pt idx="722">
                  <c:v>1001.2923</c:v>
                </c:pt>
                <c:pt idx="723">
                  <c:v>1001.2531</c:v>
                </c:pt>
                <c:pt idx="724">
                  <c:v>1001.2793</c:v>
                </c:pt>
                <c:pt idx="725">
                  <c:v>1001.2645</c:v>
                </c:pt>
                <c:pt idx="726">
                  <c:v>1001.2941</c:v>
                </c:pt>
                <c:pt idx="727">
                  <c:v>1001.2563</c:v>
                </c:pt>
                <c:pt idx="728">
                  <c:v>1001.2365</c:v>
                </c:pt>
                <c:pt idx="729">
                  <c:v>1001.2241</c:v>
                </c:pt>
                <c:pt idx="730">
                  <c:v>1001.2352</c:v>
                </c:pt>
                <c:pt idx="731">
                  <c:v>1001.2132</c:v>
                </c:pt>
                <c:pt idx="732">
                  <c:v>1001.2333</c:v>
                </c:pt>
                <c:pt idx="733">
                  <c:v>1001.2254</c:v>
                </c:pt>
                <c:pt idx="734">
                  <c:v>1001.2075</c:v>
                </c:pt>
                <c:pt idx="735">
                  <c:v>1001.2196</c:v>
                </c:pt>
                <c:pt idx="736">
                  <c:v>1001.2482</c:v>
                </c:pt>
                <c:pt idx="737">
                  <c:v>1001.2373</c:v>
                </c:pt>
                <c:pt idx="738">
                  <c:v>1001.2379</c:v>
                </c:pt>
                <c:pt idx="739">
                  <c:v>1001.2454</c:v>
                </c:pt>
                <c:pt idx="740">
                  <c:v>1001.2917</c:v>
                </c:pt>
                <c:pt idx="741">
                  <c:v>1001.2711</c:v>
                </c:pt>
                <c:pt idx="742">
                  <c:v>1001.2803</c:v>
                </c:pt>
                <c:pt idx="743">
                  <c:v>1001.2983</c:v>
                </c:pt>
                <c:pt idx="744">
                  <c:v>1001.3029</c:v>
                </c:pt>
                <c:pt idx="745">
                  <c:v>1001.3322</c:v>
                </c:pt>
                <c:pt idx="746">
                  <c:v>1001.3302</c:v>
                </c:pt>
                <c:pt idx="747">
                  <c:v>1001.3403</c:v>
                </c:pt>
                <c:pt idx="748">
                  <c:v>1001.3579</c:v>
                </c:pt>
                <c:pt idx="749">
                  <c:v>1001.3644</c:v>
                </c:pt>
                <c:pt idx="750">
                  <c:v>1001.3696</c:v>
                </c:pt>
                <c:pt idx="751">
                  <c:v>1001.343</c:v>
                </c:pt>
                <c:pt idx="752">
                  <c:v>1001.331</c:v>
                </c:pt>
                <c:pt idx="753">
                  <c:v>1001.3352</c:v>
                </c:pt>
                <c:pt idx="754">
                  <c:v>1001.321</c:v>
                </c:pt>
                <c:pt idx="755">
                  <c:v>1001.3111</c:v>
                </c:pt>
                <c:pt idx="756">
                  <c:v>1001.3077</c:v>
                </c:pt>
                <c:pt idx="757">
                  <c:v>1001.2922</c:v>
                </c:pt>
                <c:pt idx="758">
                  <c:v>1001.296</c:v>
                </c:pt>
                <c:pt idx="759">
                  <c:v>1001.3007</c:v>
                </c:pt>
                <c:pt idx="760">
                  <c:v>1001.3211</c:v>
                </c:pt>
                <c:pt idx="761">
                  <c:v>1001.2829</c:v>
                </c:pt>
                <c:pt idx="762">
                  <c:v>1001.2825</c:v>
                </c:pt>
                <c:pt idx="763">
                  <c:v>1001.2633</c:v>
                </c:pt>
                <c:pt idx="764">
                  <c:v>1001.3024</c:v>
                </c:pt>
                <c:pt idx="765">
                  <c:v>1001.295</c:v>
                </c:pt>
                <c:pt idx="766">
                  <c:v>1001.2737</c:v>
                </c:pt>
                <c:pt idx="767">
                  <c:v>1001.2567</c:v>
                </c:pt>
                <c:pt idx="768">
                  <c:v>1001.2221</c:v>
                </c:pt>
                <c:pt idx="769">
                  <c:v>1001.2324</c:v>
                </c:pt>
                <c:pt idx="770">
                  <c:v>1001.2481</c:v>
                </c:pt>
                <c:pt idx="771">
                  <c:v>1001.2572</c:v>
                </c:pt>
                <c:pt idx="772">
                  <c:v>1001.2583</c:v>
                </c:pt>
                <c:pt idx="773">
                  <c:v>1001.2486</c:v>
                </c:pt>
                <c:pt idx="774">
                  <c:v>1001.2336</c:v>
                </c:pt>
                <c:pt idx="775">
                  <c:v>1001.2299</c:v>
                </c:pt>
                <c:pt idx="776">
                  <c:v>1001.2733</c:v>
                </c:pt>
                <c:pt idx="777">
                  <c:v>1001.2214</c:v>
                </c:pt>
                <c:pt idx="778">
                  <c:v>1001.2288</c:v>
                </c:pt>
                <c:pt idx="779">
                  <c:v>1001.1675</c:v>
                </c:pt>
                <c:pt idx="780">
                  <c:v>1001.1558</c:v>
                </c:pt>
                <c:pt idx="781">
                  <c:v>1001.1417</c:v>
                </c:pt>
                <c:pt idx="782">
                  <c:v>1001.1411</c:v>
                </c:pt>
                <c:pt idx="783">
                  <c:v>1001.1348</c:v>
                </c:pt>
                <c:pt idx="784">
                  <c:v>1001.1546</c:v>
                </c:pt>
                <c:pt idx="785">
                  <c:v>1001.1093</c:v>
                </c:pt>
                <c:pt idx="786">
                  <c:v>1001.1141</c:v>
                </c:pt>
                <c:pt idx="787">
                  <c:v>1001.1236</c:v>
                </c:pt>
                <c:pt idx="788">
                  <c:v>1001.1242</c:v>
                </c:pt>
                <c:pt idx="789">
                  <c:v>1001.1273</c:v>
                </c:pt>
                <c:pt idx="790">
                  <c:v>1001.1538</c:v>
                </c:pt>
                <c:pt idx="791">
                  <c:v>1001.139</c:v>
                </c:pt>
                <c:pt idx="792">
                  <c:v>1001.1508</c:v>
                </c:pt>
                <c:pt idx="793">
                  <c:v>1001.1257</c:v>
                </c:pt>
                <c:pt idx="794">
                  <c:v>1001.1397</c:v>
                </c:pt>
                <c:pt idx="795">
                  <c:v>1001.1174</c:v>
                </c:pt>
                <c:pt idx="796">
                  <c:v>1001.1068</c:v>
                </c:pt>
                <c:pt idx="797">
                  <c:v>1001.1071</c:v>
                </c:pt>
                <c:pt idx="798">
                  <c:v>1001.1218</c:v>
                </c:pt>
                <c:pt idx="799">
                  <c:v>1001.1076</c:v>
                </c:pt>
                <c:pt idx="800">
                  <c:v>1001.1207</c:v>
                </c:pt>
                <c:pt idx="801">
                  <c:v>1001.1484</c:v>
                </c:pt>
                <c:pt idx="802">
                  <c:v>1001.1408</c:v>
                </c:pt>
                <c:pt idx="803">
                  <c:v>1001.1371</c:v>
                </c:pt>
                <c:pt idx="804">
                  <c:v>1001.081</c:v>
                </c:pt>
                <c:pt idx="805">
                  <c:v>1001.1033</c:v>
                </c:pt>
                <c:pt idx="806">
                  <c:v>1001.1282</c:v>
                </c:pt>
                <c:pt idx="807">
                  <c:v>1001.1473</c:v>
                </c:pt>
                <c:pt idx="808">
                  <c:v>1001.1804</c:v>
                </c:pt>
                <c:pt idx="809">
                  <c:v>1001.1837</c:v>
                </c:pt>
                <c:pt idx="810">
                  <c:v>1001.1975</c:v>
                </c:pt>
                <c:pt idx="811">
                  <c:v>1001.1876</c:v>
                </c:pt>
                <c:pt idx="812">
                  <c:v>1001.1696</c:v>
                </c:pt>
                <c:pt idx="813">
                  <c:v>1001.1439</c:v>
                </c:pt>
                <c:pt idx="814">
                  <c:v>1001.0893</c:v>
                </c:pt>
                <c:pt idx="815">
                  <c:v>1001.1561</c:v>
                </c:pt>
                <c:pt idx="816">
                  <c:v>1001.1459</c:v>
                </c:pt>
                <c:pt idx="817">
                  <c:v>1001.1219</c:v>
                </c:pt>
                <c:pt idx="818">
                  <c:v>1001.1183</c:v>
                </c:pt>
                <c:pt idx="819">
                  <c:v>1001.1078</c:v>
                </c:pt>
                <c:pt idx="820">
                  <c:v>1001.1134</c:v>
                </c:pt>
                <c:pt idx="821">
                  <c:v>1001.0972</c:v>
                </c:pt>
                <c:pt idx="822">
                  <c:v>1001.1281</c:v>
                </c:pt>
                <c:pt idx="823">
                  <c:v>1001.1019</c:v>
                </c:pt>
                <c:pt idx="824">
                  <c:v>1001.1138</c:v>
                </c:pt>
                <c:pt idx="825">
                  <c:v>1001.1174</c:v>
                </c:pt>
                <c:pt idx="826">
                  <c:v>1001.1403</c:v>
                </c:pt>
                <c:pt idx="827">
                  <c:v>1001.1298</c:v>
                </c:pt>
                <c:pt idx="828">
                  <c:v>1001.1306</c:v>
                </c:pt>
                <c:pt idx="829">
                  <c:v>1001.1618</c:v>
                </c:pt>
                <c:pt idx="830">
                  <c:v>1001.1637</c:v>
                </c:pt>
                <c:pt idx="831">
                  <c:v>1001.1848</c:v>
                </c:pt>
                <c:pt idx="832">
                  <c:v>1001.2226</c:v>
                </c:pt>
                <c:pt idx="833">
                  <c:v>1001.2193</c:v>
                </c:pt>
                <c:pt idx="834">
                  <c:v>1001.2613</c:v>
                </c:pt>
                <c:pt idx="835">
                  <c:v>1001.2368</c:v>
                </c:pt>
                <c:pt idx="836">
                  <c:v>1001.2568</c:v>
                </c:pt>
                <c:pt idx="837">
                  <c:v>1001.2141</c:v>
                </c:pt>
                <c:pt idx="838">
                  <c:v>1001.2633</c:v>
                </c:pt>
                <c:pt idx="839">
                  <c:v>1001.2583</c:v>
                </c:pt>
                <c:pt idx="840">
                  <c:v>1001.2894</c:v>
                </c:pt>
                <c:pt idx="841">
                  <c:v>1001.3282</c:v>
                </c:pt>
                <c:pt idx="842">
                  <c:v>1001.3178</c:v>
                </c:pt>
                <c:pt idx="843">
                  <c:v>1001.3178</c:v>
                </c:pt>
                <c:pt idx="844">
                  <c:v>1001.2918</c:v>
                </c:pt>
                <c:pt idx="845">
                  <c:v>1001.2578</c:v>
                </c:pt>
                <c:pt idx="846">
                  <c:v>1001.2817</c:v>
                </c:pt>
                <c:pt idx="847">
                  <c:v>1001.2985</c:v>
                </c:pt>
                <c:pt idx="848">
                  <c:v>1001.2904</c:v>
                </c:pt>
                <c:pt idx="849">
                  <c:v>1001.2968</c:v>
                </c:pt>
                <c:pt idx="850">
                  <c:v>1001.3008</c:v>
                </c:pt>
                <c:pt idx="851">
                  <c:v>1001.3035</c:v>
                </c:pt>
                <c:pt idx="852">
                  <c:v>1001.2944</c:v>
                </c:pt>
                <c:pt idx="853">
                  <c:v>1001.3283</c:v>
                </c:pt>
                <c:pt idx="854">
                  <c:v>1001.3121</c:v>
                </c:pt>
                <c:pt idx="855">
                  <c:v>1001.3342</c:v>
                </c:pt>
                <c:pt idx="856">
                  <c:v>1001.34</c:v>
                </c:pt>
                <c:pt idx="857">
                  <c:v>1001.3403</c:v>
                </c:pt>
                <c:pt idx="858">
                  <c:v>1001.3444</c:v>
                </c:pt>
                <c:pt idx="859">
                  <c:v>1001.3429</c:v>
                </c:pt>
                <c:pt idx="860">
                  <c:v>1001.3395</c:v>
                </c:pt>
                <c:pt idx="861">
                  <c:v>1001.3563</c:v>
                </c:pt>
                <c:pt idx="862">
                  <c:v>1001.3957</c:v>
                </c:pt>
                <c:pt idx="863">
                  <c:v>1001.3864</c:v>
                </c:pt>
                <c:pt idx="864">
                  <c:v>1001.3656</c:v>
                </c:pt>
                <c:pt idx="865">
                  <c:v>1001.3737</c:v>
                </c:pt>
                <c:pt idx="866">
                  <c:v>1001.3682</c:v>
                </c:pt>
                <c:pt idx="867">
                  <c:v>1001.3417</c:v>
                </c:pt>
                <c:pt idx="868">
                  <c:v>1001.3558</c:v>
                </c:pt>
                <c:pt idx="869">
                  <c:v>1001.3735</c:v>
                </c:pt>
                <c:pt idx="870">
                  <c:v>1001.3656</c:v>
                </c:pt>
                <c:pt idx="871">
                  <c:v>1001.3607</c:v>
                </c:pt>
                <c:pt idx="872">
                  <c:v>1001.3696</c:v>
                </c:pt>
                <c:pt idx="873">
                  <c:v>1001.382</c:v>
                </c:pt>
                <c:pt idx="874">
                  <c:v>1001.3995</c:v>
                </c:pt>
                <c:pt idx="875">
                  <c:v>1001.4079</c:v>
                </c:pt>
                <c:pt idx="876">
                  <c:v>1001.4188</c:v>
                </c:pt>
                <c:pt idx="877">
                  <c:v>1001.4293</c:v>
                </c:pt>
                <c:pt idx="878">
                  <c:v>1001.4418</c:v>
                </c:pt>
                <c:pt idx="879">
                  <c:v>1001.4249</c:v>
                </c:pt>
                <c:pt idx="880">
                  <c:v>1001.402</c:v>
                </c:pt>
                <c:pt idx="881">
                  <c:v>1001.3847</c:v>
                </c:pt>
                <c:pt idx="882">
                  <c:v>1001.3765</c:v>
                </c:pt>
                <c:pt idx="883">
                  <c:v>1001.3958</c:v>
                </c:pt>
                <c:pt idx="884">
                  <c:v>1001.4209</c:v>
                </c:pt>
                <c:pt idx="885">
                  <c:v>1001.4521</c:v>
                </c:pt>
                <c:pt idx="886">
                  <c:v>1001.4934</c:v>
                </c:pt>
                <c:pt idx="887">
                  <c:v>1001.4738</c:v>
                </c:pt>
                <c:pt idx="888">
                  <c:v>1001.4756</c:v>
                </c:pt>
                <c:pt idx="889">
                  <c:v>1001.4652</c:v>
                </c:pt>
                <c:pt idx="890">
                  <c:v>1001.5034</c:v>
                </c:pt>
                <c:pt idx="891">
                  <c:v>1001.5375</c:v>
                </c:pt>
                <c:pt idx="892">
                  <c:v>1001.5558</c:v>
                </c:pt>
                <c:pt idx="893">
                  <c:v>1001.5532</c:v>
                </c:pt>
                <c:pt idx="894">
                  <c:v>1001.5825</c:v>
                </c:pt>
                <c:pt idx="895">
                  <c:v>1001.5957</c:v>
                </c:pt>
                <c:pt idx="896">
                  <c:v>1001.6011</c:v>
                </c:pt>
                <c:pt idx="897">
                  <c:v>1001.6235</c:v>
                </c:pt>
                <c:pt idx="898">
                  <c:v>1001.6607</c:v>
                </c:pt>
                <c:pt idx="899">
                  <c:v>1001.6506</c:v>
                </c:pt>
                <c:pt idx="900">
                  <c:v>1001.656</c:v>
                </c:pt>
                <c:pt idx="901">
                  <c:v>1001.6431</c:v>
                </c:pt>
                <c:pt idx="902">
                  <c:v>1001.6457</c:v>
                </c:pt>
                <c:pt idx="903">
                  <c:v>1001.6298</c:v>
                </c:pt>
                <c:pt idx="904">
                  <c:v>1001.6602</c:v>
                </c:pt>
                <c:pt idx="905">
                  <c:v>1001.6878</c:v>
                </c:pt>
                <c:pt idx="906">
                  <c:v>1001.7235</c:v>
                </c:pt>
                <c:pt idx="907">
                  <c:v>1001.7272</c:v>
                </c:pt>
                <c:pt idx="908">
                  <c:v>1001.7263</c:v>
                </c:pt>
                <c:pt idx="909">
                  <c:v>1001.7313</c:v>
                </c:pt>
                <c:pt idx="910">
                  <c:v>1001.7396</c:v>
                </c:pt>
                <c:pt idx="911">
                  <c:v>1001.7458</c:v>
                </c:pt>
                <c:pt idx="912">
                  <c:v>1001.749</c:v>
                </c:pt>
                <c:pt idx="913">
                  <c:v>1001.735</c:v>
                </c:pt>
                <c:pt idx="914">
                  <c:v>1001.7249</c:v>
                </c:pt>
                <c:pt idx="915">
                  <c:v>1001.704</c:v>
                </c:pt>
                <c:pt idx="916">
                  <c:v>1001.7061</c:v>
                </c:pt>
                <c:pt idx="917">
                  <c:v>1001.7074</c:v>
                </c:pt>
                <c:pt idx="918">
                  <c:v>1001.7384</c:v>
                </c:pt>
                <c:pt idx="919">
                  <c:v>1001.7388</c:v>
                </c:pt>
                <c:pt idx="920">
                  <c:v>1001.7216</c:v>
                </c:pt>
                <c:pt idx="921">
                  <c:v>1001.7587</c:v>
                </c:pt>
                <c:pt idx="922">
                  <c:v>1001.7682</c:v>
                </c:pt>
                <c:pt idx="923">
                  <c:v>1001.7481</c:v>
                </c:pt>
                <c:pt idx="924">
                  <c:v>1001.7445</c:v>
                </c:pt>
                <c:pt idx="925">
                  <c:v>1001.7268</c:v>
                </c:pt>
                <c:pt idx="926">
                  <c:v>1001.7042</c:v>
                </c:pt>
                <c:pt idx="927">
                  <c:v>1001.7241</c:v>
                </c:pt>
                <c:pt idx="928">
                  <c:v>1001.7681</c:v>
                </c:pt>
                <c:pt idx="929">
                  <c:v>1001.789</c:v>
                </c:pt>
                <c:pt idx="930">
                  <c:v>1001.7874</c:v>
                </c:pt>
                <c:pt idx="931">
                  <c:v>1001.8176</c:v>
                </c:pt>
                <c:pt idx="932">
                  <c:v>1001.8063</c:v>
                </c:pt>
                <c:pt idx="933">
                  <c:v>1001.8132</c:v>
                </c:pt>
                <c:pt idx="934">
                  <c:v>1001.8143</c:v>
                </c:pt>
                <c:pt idx="935">
                  <c:v>1001.814</c:v>
                </c:pt>
                <c:pt idx="936">
                  <c:v>1001.8345</c:v>
                </c:pt>
                <c:pt idx="937">
                  <c:v>1001.8764</c:v>
                </c:pt>
                <c:pt idx="938">
                  <c:v>1001.8646</c:v>
                </c:pt>
                <c:pt idx="939">
                  <c:v>1001.8653</c:v>
                </c:pt>
                <c:pt idx="940">
                  <c:v>1001.895</c:v>
                </c:pt>
                <c:pt idx="941">
                  <c:v>1001.9022</c:v>
                </c:pt>
                <c:pt idx="942">
                  <c:v>1001.8975</c:v>
                </c:pt>
                <c:pt idx="943">
                  <c:v>1001.9014</c:v>
                </c:pt>
                <c:pt idx="944">
                  <c:v>1001.9281</c:v>
                </c:pt>
                <c:pt idx="945">
                  <c:v>1001.9412</c:v>
                </c:pt>
                <c:pt idx="946">
                  <c:v>1001.9594</c:v>
                </c:pt>
                <c:pt idx="947">
                  <c:v>1001.9893</c:v>
                </c:pt>
                <c:pt idx="948">
                  <c:v>1002.0024</c:v>
                </c:pt>
                <c:pt idx="949">
                  <c:v>1002.0306</c:v>
                </c:pt>
                <c:pt idx="950">
                  <c:v>1002.0194</c:v>
                </c:pt>
                <c:pt idx="951">
                  <c:v>1002.0158</c:v>
                </c:pt>
                <c:pt idx="952">
                  <c:v>1002.0409</c:v>
                </c:pt>
                <c:pt idx="953">
                  <c:v>1002.0126</c:v>
                </c:pt>
                <c:pt idx="954">
                  <c:v>1002.0443</c:v>
                </c:pt>
                <c:pt idx="955">
                  <c:v>1002.0167</c:v>
                </c:pt>
                <c:pt idx="956">
                  <c:v>1002.0238</c:v>
                </c:pt>
                <c:pt idx="957">
                  <c:v>1002.0178</c:v>
                </c:pt>
                <c:pt idx="958">
                  <c:v>1001.999</c:v>
                </c:pt>
                <c:pt idx="959">
                  <c:v>1001.9946</c:v>
                </c:pt>
                <c:pt idx="960">
                  <c:v>1001.9611</c:v>
                </c:pt>
                <c:pt idx="961">
                  <c:v>1001.973</c:v>
                </c:pt>
                <c:pt idx="962">
                  <c:v>1001.9411</c:v>
                </c:pt>
                <c:pt idx="963">
                  <c:v>1001.9558</c:v>
                </c:pt>
                <c:pt idx="964">
                  <c:v>1001.9212</c:v>
                </c:pt>
                <c:pt idx="965">
                  <c:v>1001.9243</c:v>
                </c:pt>
                <c:pt idx="966">
                  <c:v>1001.9038</c:v>
                </c:pt>
                <c:pt idx="967">
                  <c:v>1001.921</c:v>
                </c:pt>
                <c:pt idx="968">
                  <c:v>1001.9052</c:v>
                </c:pt>
                <c:pt idx="969">
                  <c:v>1001.9051</c:v>
                </c:pt>
                <c:pt idx="970">
                  <c:v>1001.8957</c:v>
                </c:pt>
                <c:pt idx="971">
                  <c:v>1001.8939</c:v>
                </c:pt>
                <c:pt idx="972">
                  <c:v>1001.9024</c:v>
                </c:pt>
                <c:pt idx="973">
                  <c:v>1001.9167</c:v>
                </c:pt>
                <c:pt idx="974">
                  <c:v>1001.9135</c:v>
                </c:pt>
                <c:pt idx="975">
                  <c:v>1001.9257</c:v>
                </c:pt>
                <c:pt idx="976">
                  <c:v>1001.9237</c:v>
                </c:pt>
                <c:pt idx="977">
                  <c:v>1001.9453</c:v>
                </c:pt>
                <c:pt idx="978">
                  <c:v>1001.939</c:v>
                </c:pt>
                <c:pt idx="979">
                  <c:v>1001.958</c:v>
                </c:pt>
                <c:pt idx="980">
                  <c:v>1001.9703</c:v>
                </c:pt>
                <c:pt idx="981">
                  <c:v>1001.9486</c:v>
                </c:pt>
                <c:pt idx="982">
                  <c:v>1001.9732</c:v>
                </c:pt>
                <c:pt idx="983">
                  <c:v>1001.9758</c:v>
                </c:pt>
                <c:pt idx="984">
                  <c:v>1001.9918</c:v>
                </c:pt>
                <c:pt idx="985">
                  <c:v>1002.034</c:v>
                </c:pt>
                <c:pt idx="986">
                  <c:v>1002.0429</c:v>
                </c:pt>
                <c:pt idx="987">
                  <c:v>1002.0683</c:v>
                </c:pt>
                <c:pt idx="988">
                  <c:v>1002.0778</c:v>
                </c:pt>
                <c:pt idx="989">
                  <c:v>1002.1066</c:v>
                </c:pt>
                <c:pt idx="990">
                  <c:v>1002.0836</c:v>
                </c:pt>
                <c:pt idx="991">
                  <c:v>1002.1154</c:v>
                </c:pt>
                <c:pt idx="992">
                  <c:v>1002.1441</c:v>
                </c:pt>
                <c:pt idx="993">
                  <c:v>1002.1196</c:v>
                </c:pt>
                <c:pt idx="994">
                  <c:v>1002.1246</c:v>
                </c:pt>
                <c:pt idx="995">
                  <c:v>1002.1153</c:v>
                </c:pt>
                <c:pt idx="996">
                  <c:v>1002.0861</c:v>
                </c:pt>
                <c:pt idx="997">
                  <c:v>1002.0996</c:v>
                </c:pt>
                <c:pt idx="998">
                  <c:v>1002.0821</c:v>
                </c:pt>
                <c:pt idx="999">
                  <c:v>1002.0935</c:v>
                </c:pt>
                <c:pt idx="1000">
                  <c:v>1002.1151</c:v>
                </c:pt>
                <c:pt idx="1001">
                  <c:v>1002.0982</c:v>
                </c:pt>
                <c:pt idx="1002">
                  <c:v>1002.1026</c:v>
                </c:pt>
                <c:pt idx="1003">
                  <c:v>1002.1199</c:v>
                </c:pt>
                <c:pt idx="1004">
                  <c:v>1002.1236</c:v>
                </c:pt>
                <c:pt idx="1005">
                  <c:v>1002.1532</c:v>
                </c:pt>
                <c:pt idx="1006">
                  <c:v>1002.1538</c:v>
                </c:pt>
                <c:pt idx="1007">
                  <c:v>1002.1651</c:v>
                </c:pt>
                <c:pt idx="1008">
                  <c:v>1002.2136</c:v>
                </c:pt>
                <c:pt idx="1009">
                  <c:v>1002.2347</c:v>
                </c:pt>
                <c:pt idx="1010">
                  <c:v>1002.2475</c:v>
                </c:pt>
                <c:pt idx="1011">
                  <c:v>1002.2354</c:v>
                </c:pt>
                <c:pt idx="1012">
                  <c:v>1002.3139</c:v>
                </c:pt>
                <c:pt idx="1013">
                  <c:v>1002.3038</c:v>
                </c:pt>
                <c:pt idx="1014">
                  <c:v>1002.36</c:v>
                </c:pt>
                <c:pt idx="1015">
                  <c:v>1002.3612</c:v>
                </c:pt>
                <c:pt idx="1016">
                  <c:v>1002.3319</c:v>
                </c:pt>
                <c:pt idx="1017">
                  <c:v>1002.3439</c:v>
                </c:pt>
                <c:pt idx="1018">
                  <c:v>1002.3475</c:v>
                </c:pt>
                <c:pt idx="1019">
                  <c:v>1002.3174</c:v>
                </c:pt>
                <c:pt idx="1020">
                  <c:v>1002.3291</c:v>
                </c:pt>
                <c:pt idx="1021">
                  <c:v>1002.3418</c:v>
                </c:pt>
                <c:pt idx="1022">
                  <c:v>1002.3224</c:v>
                </c:pt>
                <c:pt idx="1023">
                  <c:v>1002.3126</c:v>
                </c:pt>
                <c:pt idx="1024">
                  <c:v>1002.3486</c:v>
                </c:pt>
                <c:pt idx="1025">
                  <c:v>1002.3802</c:v>
                </c:pt>
                <c:pt idx="1026">
                  <c:v>1002.3815</c:v>
                </c:pt>
                <c:pt idx="1027">
                  <c:v>1002.3851</c:v>
                </c:pt>
                <c:pt idx="1028">
                  <c:v>1002.4229</c:v>
                </c:pt>
                <c:pt idx="1029">
                  <c:v>1002.44</c:v>
                </c:pt>
                <c:pt idx="1030">
                  <c:v>1002.4375</c:v>
                </c:pt>
                <c:pt idx="1031">
                  <c:v>1002.4667</c:v>
                </c:pt>
                <c:pt idx="1032">
                  <c:v>1002.4639</c:v>
                </c:pt>
                <c:pt idx="1033">
                  <c:v>1002.4483</c:v>
                </c:pt>
                <c:pt idx="1034">
                  <c:v>1002.4407</c:v>
                </c:pt>
                <c:pt idx="1035">
                  <c:v>1002.44</c:v>
                </c:pt>
                <c:pt idx="1036">
                  <c:v>1002.4537</c:v>
                </c:pt>
                <c:pt idx="1037">
                  <c:v>1002.4763</c:v>
                </c:pt>
                <c:pt idx="1038">
                  <c:v>1002.5073</c:v>
                </c:pt>
                <c:pt idx="1039">
                  <c:v>1002.5169</c:v>
                </c:pt>
                <c:pt idx="1040">
                  <c:v>1002.5071</c:v>
                </c:pt>
                <c:pt idx="1041">
                  <c:v>1002.5354</c:v>
                </c:pt>
                <c:pt idx="1042">
                  <c:v>1002.4971</c:v>
                </c:pt>
                <c:pt idx="1043">
                  <c:v>1002.5275</c:v>
                </c:pt>
                <c:pt idx="1044">
                  <c:v>1002.5427</c:v>
                </c:pt>
                <c:pt idx="1045">
                  <c:v>1002.5562</c:v>
                </c:pt>
                <c:pt idx="1046">
                  <c:v>1002.5809</c:v>
                </c:pt>
                <c:pt idx="1047">
                  <c:v>1002.5875</c:v>
                </c:pt>
                <c:pt idx="1048">
                  <c:v>1002.588</c:v>
                </c:pt>
                <c:pt idx="1049">
                  <c:v>1002.5978</c:v>
                </c:pt>
                <c:pt idx="1050">
                  <c:v>1002.6325</c:v>
                </c:pt>
                <c:pt idx="1051">
                  <c:v>1002.643</c:v>
                </c:pt>
                <c:pt idx="1052">
                  <c:v>1002.6863</c:v>
                </c:pt>
                <c:pt idx="1053">
                  <c:v>1002.6862</c:v>
                </c:pt>
                <c:pt idx="1054">
                  <c:v>1002.6804</c:v>
                </c:pt>
                <c:pt idx="1055">
                  <c:v>1002.6928</c:v>
                </c:pt>
                <c:pt idx="1056">
                  <c:v>1002.6789</c:v>
                </c:pt>
                <c:pt idx="1057">
                  <c:v>1002.6879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Test bed 2 MPXX</c:v>
                </c:pt>
              </c:strCache>
            </c:strRef>
          </c:tx>
          <c:spPr>
            <a:solidFill>
              <a:srgbClr val="51d9ff"/>
            </a:solidFill>
            <a:ln w="28440">
              <a:solidFill>
                <a:srgbClr val="51d9ff"/>
              </a:solidFill>
              <a:round/>
            </a:ln>
          </c:spPr>
          <c:marker>
            <c:symbol val="x"/>
            <c:size val="2"/>
            <c:spPr>
              <a:solidFill>
                <a:srgbClr val="51d9ff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yVal>
            <c:numRef>
              <c:f>1</c:f>
              <c:numCache>
                <c:formatCode>General</c:formatCode>
                <c:ptCount val="1058"/>
                <c:pt idx="0">
                  <c:v>1005.38</c:v>
                </c:pt>
                <c:pt idx="1">
                  <c:v>1005.38</c:v>
                </c:pt>
                <c:pt idx="2">
                  <c:v>1005.41</c:v>
                </c:pt>
                <c:pt idx="3">
                  <c:v>1005.46</c:v>
                </c:pt>
                <c:pt idx="4">
                  <c:v>1005.52</c:v>
                </c:pt>
                <c:pt idx="5">
                  <c:v>1005.57</c:v>
                </c:pt>
                <c:pt idx="6">
                  <c:v>1005.68</c:v>
                </c:pt>
                <c:pt idx="7">
                  <c:v>1005.8</c:v>
                </c:pt>
                <c:pt idx="8">
                  <c:v>1005.89</c:v>
                </c:pt>
                <c:pt idx="9">
                  <c:v>1006.01</c:v>
                </c:pt>
                <c:pt idx="10">
                  <c:v>1006.02</c:v>
                </c:pt>
                <c:pt idx="11">
                  <c:v>1006.16</c:v>
                </c:pt>
                <c:pt idx="12">
                  <c:v>1006.21</c:v>
                </c:pt>
                <c:pt idx="13">
                  <c:v>1006.05</c:v>
                </c:pt>
                <c:pt idx="14">
                  <c:v>1005.96</c:v>
                </c:pt>
                <c:pt idx="15">
                  <c:v>1005.96</c:v>
                </c:pt>
                <c:pt idx="16">
                  <c:v>1005.96</c:v>
                </c:pt>
                <c:pt idx="17">
                  <c:v>1005.9</c:v>
                </c:pt>
                <c:pt idx="18">
                  <c:v>1005.89</c:v>
                </c:pt>
                <c:pt idx="19">
                  <c:v>1005.9</c:v>
                </c:pt>
                <c:pt idx="20">
                  <c:v>1005.85</c:v>
                </c:pt>
                <c:pt idx="21">
                  <c:v>1005.85</c:v>
                </c:pt>
                <c:pt idx="22">
                  <c:v>1005.79</c:v>
                </c:pt>
                <c:pt idx="23">
                  <c:v>1005.72</c:v>
                </c:pt>
                <c:pt idx="24">
                  <c:v>1005.72</c:v>
                </c:pt>
                <c:pt idx="25">
                  <c:v>1005.68</c:v>
                </c:pt>
                <c:pt idx="26">
                  <c:v>1005.64</c:v>
                </c:pt>
                <c:pt idx="27">
                  <c:v>1005.59</c:v>
                </c:pt>
                <c:pt idx="28">
                  <c:v>1005.56</c:v>
                </c:pt>
                <c:pt idx="29">
                  <c:v>1005.53</c:v>
                </c:pt>
                <c:pt idx="30">
                  <c:v>1005.5</c:v>
                </c:pt>
                <c:pt idx="31">
                  <c:v>1005.48</c:v>
                </c:pt>
                <c:pt idx="32">
                  <c:v>1005.43</c:v>
                </c:pt>
                <c:pt idx="33">
                  <c:v>1005.43</c:v>
                </c:pt>
                <c:pt idx="34">
                  <c:v>1005.39</c:v>
                </c:pt>
                <c:pt idx="35">
                  <c:v>1005.38</c:v>
                </c:pt>
                <c:pt idx="36">
                  <c:v>1005.39</c:v>
                </c:pt>
                <c:pt idx="37">
                  <c:v>1005.37</c:v>
                </c:pt>
                <c:pt idx="38">
                  <c:v>1005.34</c:v>
                </c:pt>
                <c:pt idx="39">
                  <c:v>1005.33</c:v>
                </c:pt>
                <c:pt idx="40">
                  <c:v>1005.32</c:v>
                </c:pt>
                <c:pt idx="41">
                  <c:v>1005.27</c:v>
                </c:pt>
                <c:pt idx="42">
                  <c:v>1005.25</c:v>
                </c:pt>
                <c:pt idx="43">
                  <c:v>1005.25</c:v>
                </c:pt>
                <c:pt idx="44">
                  <c:v>1005.25</c:v>
                </c:pt>
                <c:pt idx="45">
                  <c:v>1005.27</c:v>
                </c:pt>
                <c:pt idx="46">
                  <c:v>1005.27</c:v>
                </c:pt>
                <c:pt idx="47">
                  <c:v>1005.29</c:v>
                </c:pt>
                <c:pt idx="48">
                  <c:v>1005.31</c:v>
                </c:pt>
                <c:pt idx="49">
                  <c:v>1005.33</c:v>
                </c:pt>
                <c:pt idx="50">
                  <c:v>1005.34</c:v>
                </c:pt>
                <c:pt idx="51">
                  <c:v>1005.34</c:v>
                </c:pt>
                <c:pt idx="52">
                  <c:v>1005.31</c:v>
                </c:pt>
                <c:pt idx="53">
                  <c:v>1005.27</c:v>
                </c:pt>
                <c:pt idx="54">
                  <c:v>1005.27</c:v>
                </c:pt>
                <c:pt idx="55">
                  <c:v>1005.26</c:v>
                </c:pt>
                <c:pt idx="56">
                  <c:v>1005.24</c:v>
                </c:pt>
                <c:pt idx="57">
                  <c:v>1005.24</c:v>
                </c:pt>
                <c:pt idx="58">
                  <c:v>1005.24</c:v>
                </c:pt>
                <c:pt idx="59">
                  <c:v>1005.26</c:v>
                </c:pt>
                <c:pt idx="60">
                  <c:v>1005.27</c:v>
                </c:pt>
                <c:pt idx="61">
                  <c:v>1005.28</c:v>
                </c:pt>
                <c:pt idx="62">
                  <c:v>1005.32</c:v>
                </c:pt>
                <c:pt idx="63">
                  <c:v>1005.32</c:v>
                </c:pt>
                <c:pt idx="64">
                  <c:v>1005.33</c:v>
                </c:pt>
                <c:pt idx="65">
                  <c:v>1005.31</c:v>
                </c:pt>
                <c:pt idx="66">
                  <c:v>1005.3</c:v>
                </c:pt>
                <c:pt idx="67">
                  <c:v>1005.31</c:v>
                </c:pt>
                <c:pt idx="68">
                  <c:v>1005.31</c:v>
                </c:pt>
                <c:pt idx="69">
                  <c:v>1005.29</c:v>
                </c:pt>
                <c:pt idx="70">
                  <c:v>1005.28</c:v>
                </c:pt>
                <c:pt idx="71">
                  <c:v>1005.27</c:v>
                </c:pt>
                <c:pt idx="72">
                  <c:v>1005.25</c:v>
                </c:pt>
                <c:pt idx="73">
                  <c:v>1005.26</c:v>
                </c:pt>
                <c:pt idx="74">
                  <c:v>1005.25</c:v>
                </c:pt>
                <c:pt idx="75">
                  <c:v>1005.26</c:v>
                </c:pt>
                <c:pt idx="76">
                  <c:v>1005.27</c:v>
                </c:pt>
                <c:pt idx="77">
                  <c:v>1005.29</c:v>
                </c:pt>
                <c:pt idx="78">
                  <c:v>1005.31</c:v>
                </c:pt>
                <c:pt idx="79">
                  <c:v>1005.37</c:v>
                </c:pt>
                <c:pt idx="80">
                  <c:v>1005.39</c:v>
                </c:pt>
                <c:pt idx="81">
                  <c:v>1005.43</c:v>
                </c:pt>
                <c:pt idx="82">
                  <c:v>1005.44</c:v>
                </c:pt>
                <c:pt idx="83">
                  <c:v>1005.43</c:v>
                </c:pt>
                <c:pt idx="84">
                  <c:v>1005.44</c:v>
                </c:pt>
                <c:pt idx="85">
                  <c:v>1005.45</c:v>
                </c:pt>
                <c:pt idx="86">
                  <c:v>1005.44</c:v>
                </c:pt>
                <c:pt idx="87">
                  <c:v>1005.39</c:v>
                </c:pt>
                <c:pt idx="88">
                  <c:v>1005.34</c:v>
                </c:pt>
                <c:pt idx="89">
                  <c:v>1005.33</c:v>
                </c:pt>
                <c:pt idx="90">
                  <c:v>1005.31</c:v>
                </c:pt>
                <c:pt idx="91">
                  <c:v>1005.28</c:v>
                </c:pt>
                <c:pt idx="92">
                  <c:v>1005.28</c:v>
                </c:pt>
                <c:pt idx="93">
                  <c:v>1005.28</c:v>
                </c:pt>
                <c:pt idx="94">
                  <c:v>1005.27</c:v>
                </c:pt>
                <c:pt idx="95">
                  <c:v>1005.25</c:v>
                </c:pt>
                <c:pt idx="96">
                  <c:v>1005.22</c:v>
                </c:pt>
                <c:pt idx="97">
                  <c:v>1005.19</c:v>
                </c:pt>
                <c:pt idx="98">
                  <c:v>1005.18</c:v>
                </c:pt>
                <c:pt idx="99">
                  <c:v>1005.18</c:v>
                </c:pt>
                <c:pt idx="100">
                  <c:v>1005.18</c:v>
                </c:pt>
                <c:pt idx="101">
                  <c:v>1005.17</c:v>
                </c:pt>
                <c:pt idx="102">
                  <c:v>1005.17</c:v>
                </c:pt>
                <c:pt idx="103">
                  <c:v>1005.17</c:v>
                </c:pt>
                <c:pt idx="104">
                  <c:v>1005.15</c:v>
                </c:pt>
                <c:pt idx="105">
                  <c:v>1005.13</c:v>
                </c:pt>
                <c:pt idx="106">
                  <c:v>1005.13</c:v>
                </c:pt>
                <c:pt idx="107">
                  <c:v>1005.13</c:v>
                </c:pt>
                <c:pt idx="108">
                  <c:v>1005.14</c:v>
                </c:pt>
                <c:pt idx="109">
                  <c:v>1005.16</c:v>
                </c:pt>
                <c:pt idx="110">
                  <c:v>1005.15</c:v>
                </c:pt>
                <c:pt idx="111">
                  <c:v>1005.15</c:v>
                </c:pt>
                <c:pt idx="112">
                  <c:v>1005.16</c:v>
                </c:pt>
                <c:pt idx="113">
                  <c:v>1005.15</c:v>
                </c:pt>
                <c:pt idx="114">
                  <c:v>1005.13</c:v>
                </c:pt>
                <c:pt idx="115">
                  <c:v>1005.12</c:v>
                </c:pt>
                <c:pt idx="116">
                  <c:v>1005.1</c:v>
                </c:pt>
                <c:pt idx="117">
                  <c:v>1005.08</c:v>
                </c:pt>
                <c:pt idx="118">
                  <c:v>1005.06</c:v>
                </c:pt>
                <c:pt idx="119">
                  <c:v>1005.01</c:v>
                </c:pt>
                <c:pt idx="120">
                  <c:v>1004.99</c:v>
                </c:pt>
                <c:pt idx="121">
                  <c:v>1004.97</c:v>
                </c:pt>
                <c:pt idx="122">
                  <c:v>1004.94</c:v>
                </c:pt>
                <c:pt idx="123">
                  <c:v>1004.92</c:v>
                </c:pt>
                <c:pt idx="124">
                  <c:v>1004.9</c:v>
                </c:pt>
                <c:pt idx="125">
                  <c:v>1004.9</c:v>
                </c:pt>
                <c:pt idx="126">
                  <c:v>1004.89</c:v>
                </c:pt>
                <c:pt idx="127">
                  <c:v>1004.89</c:v>
                </c:pt>
                <c:pt idx="128">
                  <c:v>1004.88</c:v>
                </c:pt>
                <c:pt idx="129">
                  <c:v>1004.86</c:v>
                </c:pt>
                <c:pt idx="130">
                  <c:v>1004.82</c:v>
                </c:pt>
                <c:pt idx="131">
                  <c:v>1004.79</c:v>
                </c:pt>
                <c:pt idx="132">
                  <c:v>1004.77</c:v>
                </c:pt>
                <c:pt idx="133">
                  <c:v>1004.75</c:v>
                </c:pt>
                <c:pt idx="134">
                  <c:v>1004.74</c:v>
                </c:pt>
                <c:pt idx="135">
                  <c:v>1004.75</c:v>
                </c:pt>
                <c:pt idx="136">
                  <c:v>1004.74</c:v>
                </c:pt>
                <c:pt idx="137">
                  <c:v>1004.75</c:v>
                </c:pt>
                <c:pt idx="138">
                  <c:v>1004.75</c:v>
                </c:pt>
                <c:pt idx="139">
                  <c:v>1004.73</c:v>
                </c:pt>
                <c:pt idx="140">
                  <c:v>1004.75</c:v>
                </c:pt>
                <c:pt idx="141">
                  <c:v>1004.75</c:v>
                </c:pt>
                <c:pt idx="142">
                  <c:v>1004.74</c:v>
                </c:pt>
                <c:pt idx="143">
                  <c:v>1004.72</c:v>
                </c:pt>
                <c:pt idx="144">
                  <c:v>1004.71</c:v>
                </c:pt>
                <c:pt idx="145">
                  <c:v>1004.7</c:v>
                </c:pt>
                <c:pt idx="146">
                  <c:v>1004.69</c:v>
                </c:pt>
                <c:pt idx="147">
                  <c:v>1004.69</c:v>
                </c:pt>
                <c:pt idx="148">
                  <c:v>1004.71</c:v>
                </c:pt>
                <c:pt idx="149">
                  <c:v>1004.72</c:v>
                </c:pt>
                <c:pt idx="150">
                  <c:v>1004.73</c:v>
                </c:pt>
                <c:pt idx="151">
                  <c:v>1004.75</c:v>
                </c:pt>
                <c:pt idx="152">
                  <c:v>1004.74</c:v>
                </c:pt>
                <c:pt idx="153">
                  <c:v>1004.74</c:v>
                </c:pt>
                <c:pt idx="154">
                  <c:v>1004.72</c:v>
                </c:pt>
                <c:pt idx="155">
                  <c:v>1004.69</c:v>
                </c:pt>
                <c:pt idx="156">
                  <c:v>1004.67</c:v>
                </c:pt>
                <c:pt idx="157">
                  <c:v>1004.68</c:v>
                </c:pt>
                <c:pt idx="158">
                  <c:v>1004.67</c:v>
                </c:pt>
                <c:pt idx="159">
                  <c:v>1004.65</c:v>
                </c:pt>
                <c:pt idx="160">
                  <c:v>1004.65</c:v>
                </c:pt>
                <c:pt idx="161">
                  <c:v>1004.67</c:v>
                </c:pt>
                <c:pt idx="162">
                  <c:v>1004.7</c:v>
                </c:pt>
                <c:pt idx="163">
                  <c:v>1004.72</c:v>
                </c:pt>
                <c:pt idx="164">
                  <c:v>1004.75</c:v>
                </c:pt>
                <c:pt idx="165">
                  <c:v>1004.79</c:v>
                </c:pt>
                <c:pt idx="166">
                  <c:v>1004.8</c:v>
                </c:pt>
                <c:pt idx="167">
                  <c:v>1004.83</c:v>
                </c:pt>
                <c:pt idx="168">
                  <c:v>1004.84</c:v>
                </c:pt>
                <c:pt idx="169">
                  <c:v>1004.86</c:v>
                </c:pt>
                <c:pt idx="170">
                  <c:v>1004.87</c:v>
                </c:pt>
                <c:pt idx="171">
                  <c:v>1004.88</c:v>
                </c:pt>
                <c:pt idx="172">
                  <c:v>1004.88</c:v>
                </c:pt>
                <c:pt idx="173">
                  <c:v>1004.88</c:v>
                </c:pt>
                <c:pt idx="174">
                  <c:v>1004.88</c:v>
                </c:pt>
                <c:pt idx="175">
                  <c:v>1004.88</c:v>
                </c:pt>
                <c:pt idx="176">
                  <c:v>1004.87</c:v>
                </c:pt>
                <c:pt idx="177">
                  <c:v>1004.88</c:v>
                </c:pt>
                <c:pt idx="178">
                  <c:v>1004.9</c:v>
                </c:pt>
                <c:pt idx="179">
                  <c:v>1004.92</c:v>
                </c:pt>
                <c:pt idx="180">
                  <c:v>1004.92</c:v>
                </c:pt>
                <c:pt idx="181">
                  <c:v>1004.94</c:v>
                </c:pt>
                <c:pt idx="182">
                  <c:v>1004.95</c:v>
                </c:pt>
                <c:pt idx="183">
                  <c:v>1004.96</c:v>
                </c:pt>
                <c:pt idx="184">
                  <c:v>1004.95</c:v>
                </c:pt>
                <c:pt idx="185">
                  <c:v>1004.96</c:v>
                </c:pt>
                <c:pt idx="186">
                  <c:v>1004.97</c:v>
                </c:pt>
                <c:pt idx="187">
                  <c:v>1004.97</c:v>
                </c:pt>
                <c:pt idx="188">
                  <c:v>1004.99</c:v>
                </c:pt>
                <c:pt idx="189">
                  <c:v>1005</c:v>
                </c:pt>
                <c:pt idx="190">
                  <c:v>1005</c:v>
                </c:pt>
                <c:pt idx="191">
                  <c:v>1005</c:v>
                </c:pt>
                <c:pt idx="192">
                  <c:v>1004.98</c:v>
                </c:pt>
                <c:pt idx="193">
                  <c:v>1004.97</c:v>
                </c:pt>
                <c:pt idx="194">
                  <c:v>1004.97</c:v>
                </c:pt>
                <c:pt idx="195">
                  <c:v>1004.98</c:v>
                </c:pt>
                <c:pt idx="196">
                  <c:v>1004.98</c:v>
                </c:pt>
                <c:pt idx="197">
                  <c:v>1005</c:v>
                </c:pt>
                <c:pt idx="198">
                  <c:v>1005</c:v>
                </c:pt>
                <c:pt idx="199">
                  <c:v>1005</c:v>
                </c:pt>
                <c:pt idx="200">
                  <c:v>1005.01</c:v>
                </c:pt>
                <c:pt idx="201">
                  <c:v>1005.04</c:v>
                </c:pt>
                <c:pt idx="202">
                  <c:v>1005.05</c:v>
                </c:pt>
                <c:pt idx="203">
                  <c:v>1005.05</c:v>
                </c:pt>
                <c:pt idx="204">
                  <c:v>1005.04</c:v>
                </c:pt>
                <c:pt idx="205">
                  <c:v>1005.01</c:v>
                </c:pt>
                <c:pt idx="206">
                  <c:v>1004.99</c:v>
                </c:pt>
                <c:pt idx="207">
                  <c:v>1004.98</c:v>
                </c:pt>
                <c:pt idx="208">
                  <c:v>1004.96</c:v>
                </c:pt>
                <c:pt idx="209">
                  <c:v>1004.96</c:v>
                </c:pt>
                <c:pt idx="210">
                  <c:v>1004.95</c:v>
                </c:pt>
                <c:pt idx="211">
                  <c:v>1004.93</c:v>
                </c:pt>
                <c:pt idx="212">
                  <c:v>1004.91</c:v>
                </c:pt>
                <c:pt idx="213">
                  <c:v>1004.9</c:v>
                </c:pt>
                <c:pt idx="214">
                  <c:v>1004.89</c:v>
                </c:pt>
                <c:pt idx="215">
                  <c:v>1004.89</c:v>
                </c:pt>
                <c:pt idx="216">
                  <c:v>1004.88</c:v>
                </c:pt>
                <c:pt idx="217">
                  <c:v>1004.86</c:v>
                </c:pt>
                <c:pt idx="218">
                  <c:v>1004.83</c:v>
                </c:pt>
                <c:pt idx="219">
                  <c:v>1004.82</c:v>
                </c:pt>
                <c:pt idx="220">
                  <c:v>1004.77</c:v>
                </c:pt>
                <c:pt idx="221">
                  <c:v>1004.75</c:v>
                </c:pt>
                <c:pt idx="222">
                  <c:v>1004.73</c:v>
                </c:pt>
                <c:pt idx="223">
                  <c:v>1004.71</c:v>
                </c:pt>
                <c:pt idx="224">
                  <c:v>1004.72</c:v>
                </c:pt>
                <c:pt idx="225">
                  <c:v>1004.71</c:v>
                </c:pt>
                <c:pt idx="226">
                  <c:v>1004.69</c:v>
                </c:pt>
                <c:pt idx="227">
                  <c:v>1004.67</c:v>
                </c:pt>
                <c:pt idx="228">
                  <c:v>1004.65</c:v>
                </c:pt>
                <c:pt idx="229">
                  <c:v>1004.65</c:v>
                </c:pt>
                <c:pt idx="230">
                  <c:v>1004.62</c:v>
                </c:pt>
                <c:pt idx="231">
                  <c:v>1004.62</c:v>
                </c:pt>
                <c:pt idx="232">
                  <c:v>1004.62</c:v>
                </c:pt>
                <c:pt idx="233">
                  <c:v>1004.62</c:v>
                </c:pt>
                <c:pt idx="234">
                  <c:v>1004.6</c:v>
                </c:pt>
                <c:pt idx="235">
                  <c:v>1004.59</c:v>
                </c:pt>
                <c:pt idx="236">
                  <c:v>1004.58</c:v>
                </c:pt>
                <c:pt idx="237">
                  <c:v>1004.58</c:v>
                </c:pt>
                <c:pt idx="238">
                  <c:v>1004.55</c:v>
                </c:pt>
                <c:pt idx="239">
                  <c:v>1004.53</c:v>
                </c:pt>
                <c:pt idx="240">
                  <c:v>1004.52</c:v>
                </c:pt>
                <c:pt idx="241">
                  <c:v>1004.51</c:v>
                </c:pt>
                <c:pt idx="242">
                  <c:v>1004.5</c:v>
                </c:pt>
                <c:pt idx="243">
                  <c:v>1004.49</c:v>
                </c:pt>
                <c:pt idx="244">
                  <c:v>1004.47</c:v>
                </c:pt>
                <c:pt idx="245">
                  <c:v>1004.48</c:v>
                </c:pt>
                <c:pt idx="246">
                  <c:v>1004.49</c:v>
                </c:pt>
                <c:pt idx="247">
                  <c:v>1004.49</c:v>
                </c:pt>
                <c:pt idx="248">
                  <c:v>1004.49</c:v>
                </c:pt>
                <c:pt idx="249">
                  <c:v>1004.49</c:v>
                </c:pt>
                <c:pt idx="250">
                  <c:v/>
                </c:pt>
                <c:pt idx="251">
                  <c:v/>
                </c:pt>
                <c:pt idx="252">
                  <c:v/>
                </c:pt>
                <c:pt idx="253">
                  <c:v/>
                </c:pt>
                <c:pt idx="254">
                  <c:v/>
                </c:pt>
                <c:pt idx="255">
                  <c:v/>
                </c:pt>
                <c:pt idx="256">
                  <c:v/>
                </c:pt>
                <c:pt idx="257">
                  <c:v/>
                </c:pt>
                <c:pt idx="258">
                  <c:v/>
                </c:pt>
                <c:pt idx="259">
                  <c:v/>
                </c:pt>
                <c:pt idx="260">
                  <c:v/>
                </c:pt>
                <c:pt idx="261">
                  <c:v/>
                </c:pt>
                <c:pt idx="262">
                  <c:v/>
                </c:pt>
                <c:pt idx="263">
                  <c:v/>
                </c:pt>
                <c:pt idx="264">
                  <c:v/>
                </c:pt>
                <c:pt idx="265">
                  <c:v/>
                </c:pt>
                <c:pt idx="266">
                  <c:v/>
                </c:pt>
                <c:pt idx="267">
                  <c:v/>
                </c:pt>
                <c:pt idx="268">
                  <c:v/>
                </c:pt>
                <c:pt idx="269">
                  <c:v/>
                </c:pt>
                <c:pt idx="270">
                  <c:v/>
                </c:pt>
                <c:pt idx="271">
                  <c:v/>
                </c:pt>
                <c:pt idx="272">
                  <c:v/>
                </c:pt>
                <c:pt idx="273">
                  <c:v/>
                </c:pt>
                <c:pt idx="274">
                  <c:v/>
                </c:pt>
                <c:pt idx="275">
                  <c:v/>
                </c:pt>
                <c:pt idx="276">
                  <c:v/>
                </c:pt>
                <c:pt idx="277">
                  <c:v/>
                </c:pt>
                <c:pt idx="278">
                  <c:v/>
                </c:pt>
                <c:pt idx="279">
                  <c:v/>
                </c:pt>
                <c:pt idx="280">
                  <c:v/>
                </c:pt>
                <c:pt idx="281">
                  <c:v/>
                </c:pt>
                <c:pt idx="282">
                  <c:v/>
                </c:pt>
                <c:pt idx="283">
                  <c:v/>
                </c:pt>
                <c:pt idx="284">
                  <c:v/>
                </c:pt>
                <c:pt idx="285">
                  <c:v/>
                </c:pt>
                <c:pt idx="286">
                  <c:v/>
                </c:pt>
                <c:pt idx="287">
                  <c:v/>
                </c:pt>
                <c:pt idx="288">
                  <c:v/>
                </c:pt>
                <c:pt idx="289">
                  <c:v/>
                </c:pt>
                <c:pt idx="290">
                  <c:v/>
                </c:pt>
                <c:pt idx="291">
                  <c:v/>
                </c:pt>
                <c:pt idx="292">
                  <c:v/>
                </c:pt>
                <c:pt idx="293">
                  <c:v/>
                </c:pt>
                <c:pt idx="294">
                  <c:v/>
                </c:pt>
                <c:pt idx="295">
                  <c:v/>
                </c:pt>
                <c:pt idx="296">
                  <c:v/>
                </c:pt>
                <c:pt idx="297">
                  <c:v/>
                </c:pt>
                <c:pt idx="298">
                  <c:v/>
                </c:pt>
                <c:pt idx="299">
                  <c:v/>
                </c:pt>
                <c:pt idx="300">
                  <c:v/>
                </c:pt>
                <c:pt idx="301">
                  <c:v/>
                </c:pt>
                <c:pt idx="302">
                  <c:v/>
                </c:pt>
                <c:pt idx="303">
                  <c:v/>
                </c:pt>
                <c:pt idx="304">
                  <c:v/>
                </c:pt>
                <c:pt idx="305">
                  <c:v/>
                </c:pt>
                <c:pt idx="306">
                  <c:v/>
                </c:pt>
                <c:pt idx="307">
                  <c:v/>
                </c:pt>
                <c:pt idx="308">
                  <c:v/>
                </c:pt>
                <c:pt idx="309">
                  <c:v/>
                </c:pt>
                <c:pt idx="310">
                  <c:v/>
                </c:pt>
                <c:pt idx="311">
                  <c:v/>
                </c:pt>
                <c:pt idx="312">
                  <c:v/>
                </c:pt>
                <c:pt idx="313">
                  <c:v/>
                </c:pt>
                <c:pt idx="314">
                  <c:v/>
                </c:pt>
                <c:pt idx="315">
                  <c:v/>
                </c:pt>
                <c:pt idx="316">
                  <c:v/>
                </c:pt>
                <c:pt idx="317">
                  <c:v/>
                </c:pt>
                <c:pt idx="318">
                  <c:v/>
                </c:pt>
                <c:pt idx="319">
                  <c:v/>
                </c:pt>
                <c:pt idx="320">
                  <c:v/>
                </c:pt>
                <c:pt idx="321">
                  <c:v/>
                </c:pt>
                <c:pt idx="322">
                  <c:v/>
                </c:pt>
                <c:pt idx="323">
                  <c:v/>
                </c:pt>
                <c:pt idx="324">
                  <c:v/>
                </c:pt>
                <c:pt idx="325">
                  <c:v/>
                </c:pt>
                <c:pt idx="326">
                  <c:v/>
                </c:pt>
                <c:pt idx="327">
                  <c:v/>
                </c:pt>
                <c:pt idx="328">
                  <c:v/>
                </c:pt>
                <c:pt idx="329">
                  <c:v/>
                </c:pt>
                <c:pt idx="330">
                  <c:v/>
                </c:pt>
                <c:pt idx="331">
                  <c:v/>
                </c:pt>
                <c:pt idx="332">
                  <c:v/>
                </c:pt>
                <c:pt idx="333">
                  <c:v/>
                </c:pt>
                <c:pt idx="334">
                  <c:v/>
                </c:pt>
                <c:pt idx="335">
                  <c:v/>
                </c:pt>
                <c:pt idx="336">
                  <c:v/>
                </c:pt>
                <c:pt idx="337">
                  <c:v/>
                </c:pt>
                <c:pt idx="338">
                  <c:v/>
                </c:pt>
                <c:pt idx="339">
                  <c:v/>
                </c:pt>
                <c:pt idx="340">
                  <c:v/>
                </c:pt>
                <c:pt idx="341">
                  <c:v/>
                </c:pt>
                <c:pt idx="342">
                  <c:v/>
                </c:pt>
                <c:pt idx="343">
                  <c:v/>
                </c:pt>
                <c:pt idx="344">
                  <c:v/>
                </c:pt>
                <c:pt idx="345">
                  <c:v/>
                </c:pt>
                <c:pt idx="346">
                  <c:v/>
                </c:pt>
                <c:pt idx="347">
                  <c:v/>
                </c:pt>
                <c:pt idx="348">
                  <c:v/>
                </c:pt>
                <c:pt idx="349">
                  <c:v/>
                </c:pt>
                <c:pt idx="350">
                  <c:v/>
                </c:pt>
                <c:pt idx="351">
                  <c:v/>
                </c:pt>
                <c:pt idx="352">
                  <c:v/>
                </c:pt>
                <c:pt idx="353">
                  <c:v/>
                </c:pt>
                <c:pt idx="354">
                  <c:v/>
                </c:pt>
                <c:pt idx="355">
                  <c:v/>
                </c:pt>
                <c:pt idx="356">
                  <c:v/>
                </c:pt>
                <c:pt idx="357">
                  <c:v/>
                </c:pt>
                <c:pt idx="358">
                  <c:v/>
                </c:pt>
                <c:pt idx="359">
                  <c:v/>
                </c:pt>
                <c:pt idx="360">
                  <c:v/>
                </c:pt>
                <c:pt idx="361">
                  <c:v/>
                </c:pt>
                <c:pt idx="362">
                  <c:v/>
                </c:pt>
                <c:pt idx="363">
                  <c:v/>
                </c:pt>
                <c:pt idx="364">
                  <c:v/>
                </c:pt>
                <c:pt idx="365">
                  <c:v/>
                </c:pt>
                <c:pt idx="366">
                  <c:v/>
                </c:pt>
                <c:pt idx="367">
                  <c:v/>
                </c:pt>
                <c:pt idx="368">
                  <c:v/>
                </c:pt>
                <c:pt idx="369">
                  <c:v/>
                </c:pt>
                <c:pt idx="370">
                  <c:v/>
                </c:pt>
                <c:pt idx="371">
                  <c:v/>
                </c:pt>
                <c:pt idx="372">
                  <c:v/>
                </c:pt>
                <c:pt idx="373">
                  <c:v/>
                </c:pt>
                <c:pt idx="374">
                  <c:v/>
                </c:pt>
                <c:pt idx="375">
                  <c:v/>
                </c:pt>
                <c:pt idx="376">
                  <c:v/>
                </c:pt>
                <c:pt idx="377">
                  <c:v/>
                </c:pt>
                <c:pt idx="378">
                  <c:v/>
                </c:pt>
                <c:pt idx="379">
                  <c:v/>
                </c:pt>
                <c:pt idx="380">
                  <c:v/>
                </c:pt>
                <c:pt idx="381">
                  <c:v/>
                </c:pt>
                <c:pt idx="382">
                  <c:v/>
                </c:pt>
                <c:pt idx="383">
                  <c:v/>
                </c:pt>
                <c:pt idx="384">
                  <c:v/>
                </c:pt>
                <c:pt idx="385">
                  <c:v/>
                </c:pt>
                <c:pt idx="386">
                  <c:v/>
                </c:pt>
                <c:pt idx="387">
                  <c:v/>
                </c:pt>
                <c:pt idx="388">
                  <c:v/>
                </c:pt>
                <c:pt idx="389">
                  <c:v/>
                </c:pt>
                <c:pt idx="390">
                  <c:v/>
                </c:pt>
                <c:pt idx="391">
                  <c:v/>
                </c:pt>
                <c:pt idx="392">
                  <c:v/>
                </c:pt>
                <c:pt idx="393">
                  <c:v/>
                </c:pt>
                <c:pt idx="394">
                  <c:v/>
                </c:pt>
                <c:pt idx="395">
                  <c:v/>
                </c:pt>
                <c:pt idx="396">
                  <c:v/>
                </c:pt>
                <c:pt idx="397">
                  <c:v/>
                </c:pt>
                <c:pt idx="398">
                  <c:v/>
                </c:pt>
                <c:pt idx="399">
                  <c:v/>
                </c:pt>
                <c:pt idx="400">
                  <c:v/>
                </c:pt>
                <c:pt idx="401">
                  <c:v/>
                </c:pt>
                <c:pt idx="402">
                  <c:v/>
                </c:pt>
                <c:pt idx="403">
                  <c:v/>
                </c:pt>
                <c:pt idx="404">
                  <c:v/>
                </c:pt>
                <c:pt idx="405">
                  <c:v/>
                </c:pt>
                <c:pt idx="406">
                  <c:v/>
                </c:pt>
                <c:pt idx="407">
                  <c:v/>
                </c:pt>
                <c:pt idx="408">
                  <c:v/>
                </c:pt>
                <c:pt idx="409">
                  <c:v/>
                </c:pt>
                <c:pt idx="410">
                  <c:v/>
                </c:pt>
                <c:pt idx="411">
                  <c:v/>
                </c:pt>
                <c:pt idx="412">
                  <c:v/>
                </c:pt>
                <c:pt idx="413">
                  <c:v/>
                </c:pt>
                <c:pt idx="414">
                  <c:v/>
                </c:pt>
                <c:pt idx="415">
                  <c:v/>
                </c:pt>
                <c:pt idx="416">
                  <c:v/>
                </c:pt>
                <c:pt idx="417">
                  <c:v/>
                </c:pt>
                <c:pt idx="418">
                  <c:v/>
                </c:pt>
                <c:pt idx="419">
                  <c:v/>
                </c:pt>
                <c:pt idx="420">
                  <c:v/>
                </c:pt>
                <c:pt idx="421">
                  <c:v/>
                </c:pt>
                <c:pt idx="422">
                  <c:v/>
                </c:pt>
                <c:pt idx="423">
                  <c:v/>
                </c:pt>
                <c:pt idx="424">
                  <c:v/>
                </c:pt>
                <c:pt idx="425">
                  <c:v/>
                </c:pt>
                <c:pt idx="426">
                  <c:v/>
                </c:pt>
                <c:pt idx="427">
                  <c:v/>
                </c:pt>
                <c:pt idx="428">
                  <c:v/>
                </c:pt>
                <c:pt idx="429">
                  <c:v/>
                </c:pt>
                <c:pt idx="430">
                  <c:v/>
                </c:pt>
                <c:pt idx="431">
                  <c:v/>
                </c:pt>
                <c:pt idx="432">
                  <c:v/>
                </c:pt>
                <c:pt idx="433">
                  <c:v/>
                </c:pt>
                <c:pt idx="434">
                  <c:v/>
                </c:pt>
                <c:pt idx="435">
                  <c:v/>
                </c:pt>
                <c:pt idx="436">
                  <c:v/>
                </c:pt>
                <c:pt idx="437">
                  <c:v/>
                </c:pt>
                <c:pt idx="438">
                  <c:v/>
                </c:pt>
                <c:pt idx="439">
                  <c:v/>
                </c:pt>
                <c:pt idx="440">
                  <c:v/>
                </c:pt>
                <c:pt idx="441">
                  <c:v/>
                </c:pt>
                <c:pt idx="442">
                  <c:v/>
                </c:pt>
                <c:pt idx="443">
                  <c:v/>
                </c:pt>
                <c:pt idx="444">
                  <c:v/>
                </c:pt>
                <c:pt idx="445">
                  <c:v/>
                </c:pt>
                <c:pt idx="446">
                  <c:v/>
                </c:pt>
                <c:pt idx="447">
                  <c:v/>
                </c:pt>
                <c:pt idx="448">
                  <c:v/>
                </c:pt>
                <c:pt idx="449">
                  <c:v/>
                </c:pt>
                <c:pt idx="450">
                  <c:v/>
                </c:pt>
                <c:pt idx="451">
                  <c:v/>
                </c:pt>
                <c:pt idx="452">
                  <c:v/>
                </c:pt>
                <c:pt idx="453">
                  <c:v/>
                </c:pt>
                <c:pt idx="454">
                  <c:v/>
                </c:pt>
                <c:pt idx="455">
                  <c:v/>
                </c:pt>
                <c:pt idx="456">
                  <c:v/>
                </c:pt>
                <c:pt idx="457">
                  <c:v/>
                </c:pt>
                <c:pt idx="458">
                  <c:v/>
                </c:pt>
                <c:pt idx="459">
                  <c:v/>
                </c:pt>
                <c:pt idx="460">
                  <c:v/>
                </c:pt>
                <c:pt idx="461">
                  <c:v/>
                </c:pt>
                <c:pt idx="462">
                  <c:v/>
                </c:pt>
                <c:pt idx="463">
                  <c:v/>
                </c:pt>
                <c:pt idx="464">
                  <c:v/>
                </c:pt>
                <c:pt idx="465">
                  <c:v/>
                </c:pt>
                <c:pt idx="466">
                  <c:v/>
                </c:pt>
                <c:pt idx="467">
                  <c:v/>
                </c:pt>
                <c:pt idx="468">
                  <c:v/>
                </c:pt>
                <c:pt idx="469">
                  <c:v/>
                </c:pt>
                <c:pt idx="470">
                  <c:v/>
                </c:pt>
                <c:pt idx="471">
                  <c:v/>
                </c:pt>
                <c:pt idx="472">
                  <c:v/>
                </c:pt>
                <c:pt idx="473">
                  <c:v/>
                </c:pt>
                <c:pt idx="474">
                  <c:v/>
                </c:pt>
                <c:pt idx="475">
                  <c:v/>
                </c:pt>
                <c:pt idx="476">
                  <c:v/>
                </c:pt>
                <c:pt idx="477">
                  <c:v/>
                </c:pt>
                <c:pt idx="478">
                  <c:v/>
                </c:pt>
                <c:pt idx="479">
                  <c:v/>
                </c:pt>
                <c:pt idx="480">
                  <c:v/>
                </c:pt>
                <c:pt idx="481">
                  <c:v/>
                </c:pt>
                <c:pt idx="482">
                  <c:v/>
                </c:pt>
                <c:pt idx="483">
                  <c:v/>
                </c:pt>
                <c:pt idx="484">
                  <c:v/>
                </c:pt>
                <c:pt idx="485">
                  <c:v/>
                </c:pt>
                <c:pt idx="486">
                  <c:v/>
                </c:pt>
                <c:pt idx="487">
                  <c:v/>
                </c:pt>
                <c:pt idx="488">
                  <c:v/>
                </c:pt>
                <c:pt idx="489">
                  <c:v/>
                </c:pt>
                <c:pt idx="490">
                  <c:v/>
                </c:pt>
                <c:pt idx="491">
                  <c:v/>
                </c:pt>
                <c:pt idx="492">
                  <c:v/>
                </c:pt>
                <c:pt idx="493">
                  <c:v/>
                </c:pt>
                <c:pt idx="494">
                  <c:v/>
                </c:pt>
                <c:pt idx="495">
                  <c:v/>
                </c:pt>
                <c:pt idx="496">
                  <c:v/>
                </c:pt>
                <c:pt idx="497">
                  <c:v/>
                </c:pt>
                <c:pt idx="498">
                  <c:v/>
                </c:pt>
                <c:pt idx="499">
                  <c:v/>
                </c:pt>
                <c:pt idx="500">
                  <c:v/>
                </c:pt>
                <c:pt idx="501">
                  <c:v/>
                </c:pt>
                <c:pt idx="502">
                  <c:v/>
                </c:pt>
                <c:pt idx="503">
                  <c:v/>
                </c:pt>
                <c:pt idx="504">
                  <c:v/>
                </c:pt>
                <c:pt idx="505">
                  <c:v/>
                </c:pt>
                <c:pt idx="506">
                  <c:v/>
                </c:pt>
                <c:pt idx="507">
                  <c:v/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  <c:pt idx="535">
                  <c:v/>
                </c:pt>
                <c:pt idx="536">
                  <c:v/>
                </c:pt>
                <c:pt idx="537">
                  <c:v/>
                </c:pt>
                <c:pt idx="538">
                  <c:v/>
                </c:pt>
                <c:pt idx="539">
                  <c:v/>
                </c:pt>
                <c:pt idx="540">
                  <c:v/>
                </c:pt>
                <c:pt idx="541">
                  <c:v/>
                </c:pt>
                <c:pt idx="542">
                  <c:v/>
                </c:pt>
                <c:pt idx="543">
                  <c:v/>
                </c:pt>
                <c:pt idx="544">
                  <c:v/>
                </c:pt>
                <c:pt idx="545">
                  <c:v/>
                </c:pt>
                <c:pt idx="546">
                  <c:v/>
                </c:pt>
                <c:pt idx="547">
                  <c:v/>
                </c:pt>
                <c:pt idx="548">
                  <c:v/>
                </c:pt>
                <c:pt idx="549">
                  <c:v/>
                </c:pt>
                <c:pt idx="550">
                  <c:v/>
                </c:pt>
                <c:pt idx="551">
                  <c:v/>
                </c:pt>
                <c:pt idx="552">
                  <c:v/>
                </c:pt>
                <c:pt idx="553">
                  <c:v/>
                </c:pt>
                <c:pt idx="554">
                  <c:v/>
                </c:pt>
                <c:pt idx="555">
                  <c:v/>
                </c:pt>
                <c:pt idx="556">
                  <c:v/>
                </c:pt>
                <c:pt idx="557">
                  <c:v/>
                </c:pt>
                <c:pt idx="558">
                  <c:v/>
                </c:pt>
                <c:pt idx="559">
                  <c:v/>
                </c:pt>
                <c:pt idx="560">
                  <c:v/>
                </c:pt>
                <c:pt idx="561">
                  <c:v/>
                </c:pt>
                <c:pt idx="562">
                  <c:v/>
                </c:pt>
                <c:pt idx="563">
                  <c:v/>
                </c:pt>
                <c:pt idx="564">
                  <c:v/>
                </c:pt>
                <c:pt idx="565">
                  <c:v/>
                </c:pt>
                <c:pt idx="566">
                  <c:v/>
                </c:pt>
                <c:pt idx="567">
                  <c:v/>
                </c:pt>
                <c:pt idx="568">
                  <c:v/>
                </c:pt>
                <c:pt idx="569">
                  <c:v/>
                </c:pt>
                <c:pt idx="570">
                  <c:v/>
                </c:pt>
                <c:pt idx="571">
                  <c:v/>
                </c:pt>
                <c:pt idx="572">
                  <c:v/>
                </c:pt>
                <c:pt idx="573">
                  <c:v/>
                </c:pt>
                <c:pt idx="574">
                  <c:v/>
                </c:pt>
                <c:pt idx="575">
                  <c:v/>
                </c:pt>
                <c:pt idx="576">
                  <c:v/>
                </c:pt>
                <c:pt idx="577">
                  <c:v/>
                </c:pt>
                <c:pt idx="578">
                  <c:v/>
                </c:pt>
                <c:pt idx="579">
                  <c:v/>
                </c:pt>
                <c:pt idx="580">
                  <c:v/>
                </c:pt>
                <c:pt idx="581">
                  <c:v/>
                </c:pt>
                <c:pt idx="582">
                  <c:v/>
                </c:pt>
                <c:pt idx="583">
                  <c:v/>
                </c:pt>
                <c:pt idx="584">
                  <c:v/>
                </c:pt>
                <c:pt idx="585">
                  <c:v/>
                </c:pt>
                <c:pt idx="586">
                  <c:v/>
                </c:pt>
                <c:pt idx="587">
                  <c:v/>
                </c:pt>
                <c:pt idx="588">
                  <c:v/>
                </c:pt>
                <c:pt idx="589">
                  <c:v/>
                </c:pt>
                <c:pt idx="590">
                  <c:v/>
                </c:pt>
                <c:pt idx="591">
                  <c:v/>
                </c:pt>
                <c:pt idx="592">
                  <c:v/>
                </c:pt>
                <c:pt idx="593">
                  <c:v/>
                </c:pt>
                <c:pt idx="594">
                  <c:v/>
                </c:pt>
                <c:pt idx="595">
                  <c:v/>
                </c:pt>
                <c:pt idx="596">
                  <c:v/>
                </c:pt>
                <c:pt idx="597">
                  <c:v/>
                </c:pt>
                <c:pt idx="598">
                  <c:v/>
                </c:pt>
                <c:pt idx="599">
                  <c:v/>
                </c:pt>
                <c:pt idx="600">
                  <c:v/>
                </c:pt>
                <c:pt idx="601">
                  <c:v/>
                </c:pt>
                <c:pt idx="602">
                  <c:v/>
                </c:pt>
                <c:pt idx="603">
                  <c:v/>
                </c:pt>
                <c:pt idx="604">
                  <c:v/>
                </c:pt>
                <c:pt idx="605">
                  <c:v/>
                </c:pt>
                <c:pt idx="606">
                  <c:v/>
                </c:pt>
                <c:pt idx="607">
                  <c:v/>
                </c:pt>
                <c:pt idx="608">
                  <c:v/>
                </c:pt>
                <c:pt idx="609">
                  <c:v/>
                </c:pt>
                <c:pt idx="610">
                  <c:v/>
                </c:pt>
                <c:pt idx="611">
                  <c:v/>
                </c:pt>
                <c:pt idx="612">
                  <c:v/>
                </c:pt>
                <c:pt idx="613">
                  <c:v/>
                </c:pt>
                <c:pt idx="614">
                  <c:v/>
                </c:pt>
                <c:pt idx="615">
                  <c:v/>
                </c:pt>
                <c:pt idx="616">
                  <c:v/>
                </c:pt>
                <c:pt idx="617">
                  <c:v/>
                </c:pt>
                <c:pt idx="618">
                  <c:v/>
                </c:pt>
                <c:pt idx="619">
                  <c:v/>
                </c:pt>
                <c:pt idx="620">
                  <c:v/>
                </c:pt>
                <c:pt idx="621">
                  <c:v/>
                </c:pt>
                <c:pt idx="622">
                  <c:v/>
                </c:pt>
                <c:pt idx="623">
                  <c:v/>
                </c:pt>
                <c:pt idx="624">
                  <c:v/>
                </c:pt>
                <c:pt idx="625">
                  <c:v/>
                </c:pt>
                <c:pt idx="626">
                  <c:v/>
                </c:pt>
                <c:pt idx="627">
                  <c:v/>
                </c:pt>
                <c:pt idx="628">
                  <c:v/>
                </c:pt>
                <c:pt idx="629">
                  <c:v/>
                </c:pt>
                <c:pt idx="630">
                  <c:v/>
                </c:pt>
                <c:pt idx="631">
                  <c:v/>
                </c:pt>
                <c:pt idx="632">
                  <c:v/>
                </c:pt>
                <c:pt idx="633">
                  <c:v/>
                </c:pt>
                <c:pt idx="634">
                  <c:v/>
                </c:pt>
                <c:pt idx="635">
                  <c:v/>
                </c:pt>
                <c:pt idx="636">
                  <c:v/>
                </c:pt>
                <c:pt idx="637">
                  <c:v/>
                </c:pt>
                <c:pt idx="638">
                  <c:v/>
                </c:pt>
                <c:pt idx="639">
                  <c:v/>
                </c:pt>
                <c:pt idx="640">
                  <c:v/>
                </c:pt>
                <c:pt idx="641">
                  <c:v/>
                </c:pt>
                <c:pt idx="642">
                  <c:v/>
                </c:pt>
                <c:pt idx="643">
                  <c:v/>
                </c:pt>
                <c:pt idx="644">
                  <c:v/>
                </c:pt>
                <c:pt idx="645">
                  <c:v/>
                </c:pt>
                <c:pt idx="646">
                  <c:v/>
                </c:pt>
                <c:pt idx="647">
                  <c:v/>
                </c:pt>
                <c:pt idx="648">
                  <c:v/>
                </c:pt>
                <c:pt idx="649">
                  <c:v/>
                </c:pt>
                <c:pt idx="650">
                  <c:v/>
                </c:pt>
                <c:pt idx="651">
                  <c:v/>
                </c:pt>
                <c:pt idx="652">
                  <c:v/>
                </c:pt>
                <c:pt idx="653">
                  <c:v/>
                </c:pt>
                <c:pt idx="654">
                  <c:v/>
                </c:pt>
                <c:pt idx="655">
                  <c:v/>
                </c:pt>
                <c:pt idx="656">
                  <c:v/>
                </c:pt>
                <c:pt idx="657">
                  <c:v/>
                </c:pt>
                <c:pt idx="658">
                  <c:v/>
                </c:pt>
                <c:pt idx="659">
                  <c:v/>
                </c:pt>
                <c:pt idx="660">
                  <c:v/>
                </c:pt>
                <c:pt idx="661">
                  <c:v/>
                </c:pt>
                <c:pt idx="662">
                  <c:v/>
                </c:pt>
                <c:pt idx="663">
                  <c:v/>
                </c:pt>
                <c:pt idx="664">
                  <c:v/>
                </c:pt>
                <c:pt idx="665">
                  <c:v/>
                </c:pt>
                <c:pt idx="666">
                  <c:v/>
                </c:pt>
                <c:pt idx="667">
                  <c:v/>
                </c:pt>
                <c:pt idx="668">
                  <c:v/>
                </c:pt>
                <c:pt idx="669">
                  <c:v/>
                </c:pt>
                <c:pt idx="670">
                  <c:v/>
                </c:pt>
                <c:pt idx="671">
                  <c:v/>
                </c:pt>
                <c:pt idx="672">
                  <c:v/>
                </c:pt>
                <c:pt idx="673">
                  <c:v/>
                </c:pt>
                <c:pt idx="674">
                  <c:v/>
                </c:pt>
                <c:pt idx="675">
                  <c:v/>
                </c:pt>
                <c:pt idx="676">
                  <c:v/>
                </c:pt>
                <c:pt idx="677">
                  <c:v/>
                </c:pt>
                <c:pt idx="678">
                  <c:v/>
                </c:pt>
                <c:pt idx="679">
                  <c:v/>
                </c:pt>
                <c:pt idx="680">
                  <c:v/>
                </c:pt>
                <c:pt idx="681">
                  <c:v/>
                </c:pt>
                <c:pt idx="682">
                  <c:v/>
                </c:pt>
                <c:pt idx="683">
                  <c:v/>
                </c:pt>
                <c:pt idx="684">
                  <c:v/>
                </c:pt>
                <c:pt idx="685">
                  <c:v/>
                </c:pt>
                <c:pt idx="686">
                  <c:v/>
                </c:pt>
                <c:pt idx="687">
                  <c:v/>
                </c:pt>
                <c:pt idx="688">
                  <c:v/>
                </c:pt>
                <c:pt idx="689">
                  <c:v/>
                </c:pt>
                <c:pt idx="690">
                  <c:v/>
                </c:pt>
                <c:pt idx="691">
                  <c:v/>
                </c:pt>
                <c:pt idx="692">
                  <c:v/>
                </c:pt>
                <c:pt idx="693">
                  <c:v/>
                </c:pt>
                <c:pt idx="694">
                  <c:v/>
                </c:pt>
                <c:pt idx="695">
                  <c:v/>
                </c:pt>
                <c:pt idx="696">
                  <c:v/>
                </c:pt>
                <c:pt idx="697">
                  <c:v/>
                </c:pt>
                <c:pt idx="698">
                  <c:v/>
                </c:pt>
                <c:pt idx="699">
                  <c:v/>
                </c:pt>
                <c:pt idx="700">
                  <c:v/>
                </c:pt>
                <c:pt idx="701">
                  <c:v/>
                </c:pt>
                <c:pt idx="702">
                  <c:v/>
                </c:pt>
                <c:pt idx="703">
                  <c:v/>
                </c:pt>
                <c:pt idx="704">
                  <c:v/>
                </c:pt>
                <c:pt idx="705">
                  <c:v/>
                </c:pt>
                <c:pt idx="706">
                  <c:v/>
                </c:pt>
                <c:pt idx="707">
                  <c:v/>
                </c:pt>
                <c:pt idx="708">
                  <c:v/>
                </c:pt>
                <c:pt idx="709">
                  <c:v/>
                </c:pt>
                <c:pt idx="710">
                  <c:v/>
                </c:pt>
                <c:pt idx="711">
                  <c:v/>
                </c:pt>
                <c:pt idx="712">
                  <c:v/>
                </c:pt>
                <c:pt idx="713">
                  <c:v/>
                </c:pt>
                <c:pt idx="714">
                  <c:v/>
                </c:pt>
                <c:pt idx="715">
                  <c:v/>
                </c:pt>
                <c:pt idx="716">
                  <c:v/>
                </c:pt>
                <c:pt idx="717">
                  <c:v/>
                </c:pt>
                <c:pt idx="718">
                  <c:v/>
                </c:pt>
                <c:pt idx="719">
                  <c:v/>
                </c:pt>
                <c:pt idx="720">
                  <c:v/>
                </c:pt>
                <c:pt idx="721">
                  <c:v/>
                </c:pt>
                <c:pt idx="722">
                  <c:v/>
                </c:pt>
                <c:pt idx="723">
                  <c:v/>
                </c:pt>
                <c:pt idx="724">
                  <c:v/>
                </c:pt>
                <c:pt idx="725">
                  <c:v/>
                </c:pt>
                <c:pt idx="726">
                  <c:v/>
                </c:pt>
                <c:pt idx="727">
                  <c:v/>
                </c:pt>
                <c:pt idx="728">
                  <c:v/>
                </c:pt>
                <c:pt idx="729">
                  <c:v/>
                </c:pt>
                <c:pt idx="730">
                  <c:v/>
                </c:pt>
                <c:pt idx="731">
                  <c:v/>
                </c:pt>
                <c:pt idx="732">
                  <c:v/>
                </c:pt>
                <c:pt idx="733">
                  <c:v/>
                </c:pt>
                <c:pt idx="734">
                  <c:v/>
                </c:pt>
                <c:pt idx="735">
                  <c:v/>
                </c:pt>
                <c:pt idx="736">
                  <c:v/>
                </c:pt>
                <c:pt idx="737">
                  <c:v/>
                </c:pt>
                <c:pt idx="738">
                  <c:v/>
                </c:pt>
                <c:pt idx="739">
                  <c:v/>
                </c:pt>
                <c:pt idx="740">
                  <c:v/>
                </c:pt>
                <c:pt idx="741">
                  <c:v/>
                </c:pt>
                <c:pt idx="742">
                  <c:v/>
                </c:pt>
                <c:pt idx="743">
                  <c:v/>
                </c:pt>
                <c:pt idx="744">
                  <c:v/>
                </c:pt>
                <c:pt idx="745">
                  <c:v/>
                </c:pt>
                <c:pt idx="746">
                  <c:v/>
                </c:pt>
                <c:pt idx="747">
                  <c:v/>
                </c:pt>
                <c:pt idx="748">
                  <c:v/>
                </c:pt>
                <c:pt idx="749">
                  <c:v/>
                </c:pt>
                <c:pt idx="750">
                  <c:v/>
                </c:pt>
                <c:pt idx="751">
                  <c:v/>
                </c:pt>
                <c:pt idx="752">
                  <c:v/>
                </c:pt>
                <c:pt idx="753">
                  <c:v/>
                </c:pt>
                <c:pt idx="754">
                  <c:v/>
                </c:pt>
                <c:pt idx="755">
                  <c:v/>
                </c:pt>
                <c:pt idx="756">
                  <c:v/>
                </c:pt>
                <c:pt idx="757">
                  <c:v/>
                </c:pt>
                <c:pt idx="758">
                  <c:v/>
                </c:pt>
                <c:pt idx="759">
                  <c:v/>
                </c:pt>
                <c:pt idx="760">
                  <c:v/>
                </c:pt>
                <c:pt idx="761">
                  <c:v/>
                </c:pt>
                <c:pt idx="762">
                  <c:v/>
                </c:pt>
                <c:pt idx="763">
                  <c:v/>
                </c:pt>
                <c:pt idx="764">
                  <c:v/>
                </c:pt>
                <c:pt idx="765">
                  <c:v/>
                </c:pt>
                <c:pt idx="766">
                  <c:v/>
                </c:pt>
                <c:pt idx="767">
                  <c:v/>
                </c:pt>
                <c:pt idx="768">
                  <c:v/>
                </c:pt>
                <c:pt idx="769">
                  <c:v/>
                </c:pt>
                <c:pt idx="770">
                  <c:v/>
                </c:pt>
                <c:pt idx="771">
                  <c:v/>
                </c:pt>
                <c:pt idx="772">
                  <c:v/>
                </c:pt>
                <c:pt idx="773">
                  <c:v/>
                </c:pt>
                <c:pt idx="774">
                  <c:v/>
                </c:pt>
                <c:pt idx="775">
                  <c:v/>
                </c:pt>
                <c:pt idx="776">
                  <c:v/>
                </c:pt>
                <c:pt idx="777">
                  <c:v/>
                </c:pt>
                <c:pt idx="778">
                  <c:v/>
                </c:pt>
                <c:pt idx="779">
                  <c:v/>
                </c:pt>
                <c:pt idx="780">
                  <c:v/>
                </c:pt>
                <c:pt idx="781">
                  <c:v/>
                </c:pt>
                <c:pt idx="782">
                  <c:v/>
                </c:pt>
                <c:pt idx="783">
                  <c:v/>
                </c:pt>
                <c:pt idx="784">
                  <c:v/>
                </c:pt>
                <c:pt idx="785">
                  <c:v/>
                </c:pt>
                <c:pt idx="786">
                  <c:v/>
                </c:pt>
                <c:pt idx="787">
                  <c:v/>
                </c:pt>
                <c:pt idx="788">
                  <c:v/>
                </c:pt>
                <c:pt idx="789">
                  <c:v/>
                </c:pt>
                <c:pt idx="790">
                  <c:v/>
                </c:pt>
                <c:pt idx="791">
                  <c:v/>
                </c:pt>
                <c:pt idx="792">
                  <c:v/>
                </c:pt>
                <c:pt idx="793">
                  <c:v/>
                </c:pt>
                <c:pt idx="794">
                  <c:v/>
                </c:pt>
                <c:pt idx="795">
                  <c:v/>
                </c:pt>
                <c:pt idx="796">
                  <c:v/>
                </c:pt>
                <c:pt idx="797">
                  <c:v/>
                </c:pt>
                <c:pt idx="798">
                  <c:v/>
                </c:pt>
                <c:pt idx="799">
                  <c:v/>
                </c:pt>
                <c:pt idx="800">
                  <c:v/>
                </c:pt>
                <c:pt idx="801">
                  <c:v/>
                </c:pt>
                <c:pt idx="802">
                  <c:v/>
                </c:pt>
                <c:pt idx="803">
                  <c:v/>
                </c:pt>
                <c:pt idx="804">
                  <c:v/>
                </c:pt>
                <c:pt idx="805">
                  <c:v/>
                </c:pt>
                <c:pt idx="806">
                  <c:v/>
                </c:pt>
                <c:pt idx="807">
                  <c:v/>
                </c:pt>
                <c:pt idx="808">
                  <c:v/>
                </c:pt>
                <c:pt idx="809">
                  <c:v/>
                </c:pt>
                <c:pt idx="810">
                  <c:v/>
                </c:pt>
                <c:pt idx="811">
                  <c:v/>
                </c:pt>
                <c:pt idx="812">
                  <c:v/>
                </c:pt>
                <c:pt idx="813">
                  <c:v/>
                </c:pt>
                <c:pt idx="814">
                  <c:v/>
                </c:pt>
                <c:pt idx="815">
                  <c:v/>
                </c:pt>
                <c:pt idx="816">
                  <c:v/>
                </c:pt>
                <c:pt idx="817">
                  <c:v/>
                </c:pt>
                <c:pt idx="818">
                  <c:v/>
                </c:pt>
                <c:pt idx="819">
                  <c:v/>
                </c:pt>
                <c:pt idx="820">
                  <c:v/>
                </c:pt>
                <c:pt idx="821">
                  <c:v/>
                </c:pt>
                <c:pt idx="822">
                  <c:v/>
                </c:pt>
                <c:pt idx="823">
                  <c:v/>
                </c:pt>
                <c:pt idx="824">
                  <c:v/>
                </c:pt>
                <c:pt idx="825">
                  <c:v/>
                </c:pt>
                <c:pt idx="826">
                  <c:v/>
                </c:pt>
                <c:pt idx="827">
                  <c:v/>
                </c:pt>
                <c:pt idx="828">
                  <c:v/>
                </c:pt>
                <c:pt idx="829">
                  <c:v/>
                </c:pt>
                <c:pt idx="830">
                  <c:v/>
                </c:pt>
                <c:pt idx="831">
                  <c:v/>
                </c:pt>
                <c:pt idx="832">
                  <c:v/>
                </c:pt>
                <c:pt idx="833">
                  <c:v/>
                </c:pt>
                <c:pt idx="834">
                  <c:v/>
                </c:pt>
                <c:pt idx="835">
                  <c:v/>
                </c:pt>
                <c:pt idx="836">
                  <c:v/>
                </c:pt>
                <c:pt idx="837">
                  <c:v/>
                </c:pt>
                <c:pt idx="838">
                  <c:v/>
                </c:pt>
                <c:pt idx="839">
                  <c:v/>
                </c:pt>
                <c:pt idx="840">
                  <c:v/>
                </c:pt>
                <c:pt idx="841">
                  <c:v/>
                </c:pt>
                <c:pt idx="842">
                  <c:v/>
                </c:pt>
                <c:pt idx="843">
                  <c:v/>
                </c:pt>
                <c:pt idx="844">
                  <c:v/>
                </c:pt>
                <c:pt idx="845">
                  <c:v/>
                </c:pt>
                <c:pt idx="846">
                  <c:v/>
                </c:pt>
                <c:pt idx="847">
                  <c:v/>
                </c:pt>
                <c:pt idx="848">
                  <c:v/>
                </c:pt>
                <c:pt idx="849">
                  <c:v/>
                </c:pt>
                <c:pt idx="850">
                  <c:v/>
                </c:pt>
                <c:pt idx="851">
                  <c:v/>
                </c:pt>
                <c:pt idx="852">
                  <c:v/>
                </c:pt>
                <c:pt idx="853">
                  <c:v/>
                </c:pt>
                <c:pt idx="854">
                  <c:v/>
                </c:pt>
                <c:pt idx="855">
                  <c:v/>
                </c:pt>
                <c:pt idx="856">
                  <c:v/>
                </c:pt>
                <c:pt idx="857">
                  <c:v/>
                </c:pt>
                <c:pt idx="858">
                  <c:v/>
                </c:pt>
                <c:pt idx="859">
                  <c:v/>
                </c:pt>
                <c:pt idx="860">
                  <c:v/>
                </c:pt>
                <c:pt idx="861">
                  <c:v/>
                </c:pt>
                <c:pt idx="862">
                  <c:v/>
                </c:pt>
                <c:pt idx="863">
                  <c:v/>
                </c:pt>
                <c:pt idx="864">
                  <c:v/>
                </c:pt>
                <c:pt idx="865">
                  <c:v/>
                </c:pt>
                <c:pt idx="866">
                  <c:v/>
                </c:pt>
                <c:pt idx="867">
                  <c:v/>
                </c:pt>
                <c:pt idx="868">
                  <c:v/>
                </c:pt>
                <c:pt idx="869">
                  <c:v/>
                </c:pt>
                <c:pt idx="870">
                  <c:v/>
                </c:pt>
                <c:pt idx="871">
                  <c:v/>
                </c:pt>
                <c:pt idx="872">
                  <c:v/>
                </c:pt>
                <c:pt idx="873">
                  <c:v/>
                </c:pt>
                <c:pt idx="874">
                  <c:v/>
                </c:pt>
                <c:pt idx="875">
                  <c:v/>
                </c:pt>
                <c:pt idx="876">
                  <c:v/>
                </c:pt>
                <c:pt idx="877">
                  <c:v/>
                </c:pt>
                <c:pt idx="878">
                  <c:v/>
                </c:pt>
                <c:pt idx="879">
                  <c:v/>
                </c:pt>
                <c:pt idx="880">
                  <c:v/>
                </c:pt>
                <c:pt idx="881">
                  <c:v/>
                </c:pt>
                <c:pt idx="882">
                  <c:v/>
                </c:pt>
                <c:pt idx="883">
                  <c:v/>
                </c:pt>
                <c:pt idx="884">
                  <c:v/>
                </c:pt>
                <c:pt idx="885">
                  <c:v/>
                </c:pt>
                <c:pt idx="886">
                  <c:v/>
                </c:pt>
                <c:pt idx="887">
                  <c:v/>
                </c:pt>
                <c:pt idx="888">
                  <c:v/>
                </c:pt>
                <c:pt idx="889">
                  <c:v/>
                </c:pt>
                <c:pt idx="890">
                  <c:v/>
                </c:pt>
                <c:pt idx="891">
                  <c:v/>
                </c:pt>
                <c:pt idx="892">
                  <c:v/>
                </c:pt>
                <c:pt idx="893">
                  <c:v/>
                </c:pt>
                <c:pt idx="894">
                  <c:v/>
                </c:pt>
                <c:pt idx="895">
                  <c:v/>
                </c:pt>
                <c:pt idx="896">
                  <c:v/>
                </c:pt>
                <c:pt idx="897">
                  <c:v/>
                </c:pt>
                <c:pt idx="898">
                  <c:v/>
                </c:pt>
                <c:pt idx="899">
                  <c:v/>
                </c:pt>
                <c:pt idx="900">
                  <c:v/>
                </c:pt>
                <c:pt idx="901">
                  <c:v/>
                </c:pt>
                <c:pt idx="902">
                  <c:v/>
                </c:pt>
                <c:pt idx="903">
                  <c:v/>
                </c:pt>
                <c:pt idx="904">
                  <c:v/>
                </c:pt>
                <c:pt idx="905">
                  <c:v/>
                </c:pt>
                <c:pt idx="906">
                  <c:v/>
                </c:pt>
                <c:pt idx="907">
                  <c:v/>
                </c:pt>
                <c:pt idx="908">
                  <c:v/>
                </c:pt>
                <c:pt idx="909">
                  <c:v/>
                </c:pt>
                <c:pt idx="910">
                  <c:v/>
                </c:pt>
                <c:pt idx="911">
                  <c:v/>
                </c:pt>
                <c:pt idx="912">
                  <c:v/>
                </c:pt>
                <c:pt idx="913">
                  <c:v/>
                </c:pt>
                <c:pt idx="914">
                  <c:v/>
                </c:pt>
                <c:pt idx="915">
                  <c:v/>
                </c:pt>
                <c:pt idx="916">
                  <c:v/>
                </c:pt>
                <c:pt idx="917">
                  <c:v/>
                </c:pt>
                <c:pt idx="918">
                  <c:v/>
                </c:pt>
                <c:pt idx="919">
                  <c:v/>
                </c:pt>
                <c:pt idx="920">
                  <c:v/>
                </c:pt>
                <c:pt idx="921">
                  <c:v/>
                </c:pt>
                <c:pt idx="922">
                  <c:v/>
                </c:pt>
                <c:pt idx="923">
                  <c:v/>
                </c:pt>
                <c:pt idx="924">
                  <c:v/>
                </c:pt>
                <c:pt idx="925">
                  <c:v/>
                </c:pt>
                <c:pt idx="926">
                  <c:v/>
                </c:pt>
                <c:pt idx="927">
                  <c:v/>
                </c:pt>
                <c:pt idx="928">
                  <c:v/>
                </c:pt>
                <c:pt idx="929">
                  <c:v/>
                </c:pt>
                <c:pt idx="930">
                  <c:v/>
                </c:pt>
                <c:pt idx="931">
                  <c:v/>
                </c:pt>
                <c:pt idx="932">
                  <c:v/>
                </c:pt>
                <c:pt idx="933">
                  <c:v/>
                </c:pt>
                <c:pt idx="934">
                  <c:v/>
                </c:pt>
                <c:pt idx="935">
                  <c:v/>
                </c:pt>
                <c:pt idx="936">
                  <c:v/>
                </c:pt>
                <c:pt idx="937">
                  <c:v/>
                </c:pt>
                <c:pt idx="938">
                  <c:v/>
                </c:pt>
                <c:pt idx="939">
                  <c:v/>
                </c:pt>
                <c:pt idx="940">
                  <c:v/>
                </c:pt>
                <c:pt idx="941">
                  <c:v/>
                </c:pt>
                <c:pt idx="942">
                  <c:v/>
                </c:pt>
                <c:pt idx="943">
                  <c:v/>
                </c:pt>
                <c:pt idx="944">
                  <c:v/>
                </c:pt>
                <c:pt idx="945">
                  <c:v/>
                </c:pt>
                <c:pt idx="946">
                  <c:v/>
                </c:pt>
                <c:pt idx="947">
                  <c:v/>
                </c:pt>
                <c:pt idx="948">
                  <c:v/>
                </c:pt>
                <c:pt idx="949">
                  <c:v/>
                </c:pt>
                <c:pt idx="950">
                  <c:v/>
                </c:pt>
                <c:pt idx="951">
                  <c:v/>
                </c:pt>
                <c:pt idx="952">
                  <c:v/>
                </c:pt>
                <c:pt idx="953">
                  <c:v/>
                </c:pt>
                <c:pt idx="954">
                  <c:v/>
                </c:pt>
                <c:pt idx="955">
                  <c:v/>
                </c:pt>
                <c:pt idx="956">
                  <c:v/>
                </c:pt>
                <c:pt idx="957">
                  <c:v/>
                </c:pt>
                <c:pt idx="958">
                  <c:v/>
                </c:pt>
                <c:pt idx="959">
                  <c:v/>
                </c:pt>
                <c:pt idx="960">
                  <c:v/>
                </c:pt>
                <c:pt idx="961">
                  <c:v/>
                </c:pt>
                <c:pt idx="962">
                  <c:v/>
                </c:pt>
                <c:pt idx="963">
                  <c:v/>
                </c:pt>
                <c:pt idx="964">
                  <c:v/>
                </c:pt>
                <c:pt idx="965">
                  <c:v/>
                </c:pt>
                <c:pt idx="966">
                  <c:v/>
                </c:pt>
                <c:pt idx="967">
                  <c:v/>
                </c:pt>
                <c:pt idx="968">
                  <c:v/>
                </c:pt>
                <c:pt idx="969">
                  <c:v/>
                </c:pt>
                <c:pt idx="970">
                  <c:v/>
                </c:pt>
                <c:pt idx="971">
                  <c:v/>
                </c:pt>
                <c:pt idx="972">
                  <c:v/>
                </c:pt>
                <c:pt idx="973">
                  <c:v/>
                </c:pt>
                <c:pt idx="974">
                  <c:v/>
                </c:pt>
                <c:pt idx="975">
                  <c:v/>
                </c:pt>
                <c:pt idx="976">
                  <c:v/>
                </c:pt>
                <c:pt idx="977">
                  <c:v/>
                </c:pt>
                <c:pt idx="978">
                  <c:v/>
                </c:pt>
                <c:pt idx="979">
                  <c:v/>
                </c:pt>
                <c:pt idx="980">
                  <c:v/>
                </c:pt>
                <c:pt idx="981">
                  <c:v/>
                </c:pt>
                <c:pt idx="982">
                  <c:v/>
                </c:pt>
                <c:pt idx="983">
                  <c:v/>
                </c:pt>
                <c:pt idx="984">
                  <c:v/>
                </c:pt>
                <c:pt idx="985">
                  <c:v/>
                </c:pt>
                <c:pt idx="986">
                  <c:v/>
                </c:pt>
                <c:pt idx="987">
                  <c:v/>
                </c:pt>
                <c:pt idx="988">
                  <c:v/>
                </c:pt>
                <c:pt idx="989">
                  <c:v/>
                </c:pt>
                <c:pt idx="990">
                  <c:v/>
                </c:pt>
                <c:pt idx="991">
                  <c:v/>
                </c:pt>
                <c:pt idx="992">
                  <c:v/>
                </c:pt>
                <c:pt idx="993">
                  <c:v/>
                </c:pt>
                <c:pt idx="994">
                  <c:v/>
                </c:pt>
                <c:pt idx="995">
                  <c:v/>
                </c:pt>
                <c:pt idx="996">
                  <c:v/>
                </c:pt>
                <c:pt idx="997">
                  <c:v/>
                </c:pt>
                <c:pt idx="998">
                  <c:v/>
                </c:pt>
                <c:pt idx="999">
                  <c:v/>
                </c:pt>
                <c:pt idx="1000">
                  <c:v/>
                </c:pt>
                <c:pt idx="1001">
                  <c:v/>
                </c:pt>
                <c:pt idx="1002">
                  <c:v/>
                </c:pt>
                <c:pt idx="1003">
                  <c:v/>
                </c:pt>
                <c:pt idx="1004">
                  <c:v/>
                </c:pt>
                <c:pt idx="1005">
                  <c:v/>
                </c:pt>
                <c:pt idx="1006">
                  <c:v/>
                </c:pt>
                <c:pt idx="1007">
                  <c:v/>
                </c:pt>
                <c:pt idx="1008">
                  <c:v/>
                </c:pt>
                <c:pt idx="1009">
                  <c:v/>
                </c:pt>
                <c:pt idx="1010">
                  <c:v/>
                </c:pt>
                <c:pt idx="1011">
                  <c:v/>
                </c:pt>
                <c:pt idx="1012">
                  <c:v/>
                </c:pt>
                <c:pt idx="1013">
                  <c:v/>
                </c:pt>
                <c:pt idx="1014">
                  <c:v/>
                </c:pt>
                <c:pt idx="1015">
                  <c:v/>
                </c:pt>
                <c:pt idx="1016">
                  <c:v/>
                </c:pt>
                <c:pt idx="1017">
                  <c:v/>
                </c:pt>
                <c:pt idx="1018">
                  <c:v/>
                </c:pt>
                <c:pt idx="1019">
                  <c:v/>
                </c:pt>
                <c:pt idx="1020">
                  <c:v/>
                </c:pt>
                <c:pt idx="1021">
                  <c:v/>
                </c:pt>
                <c:pt idx="1022">
                  <c:v/>
                </c:pt>
                <c:pt idx="1023">
                  <c:v/>
                </c:pt>
                <c:pt idx="1024">
                  <c:v/>
                </c:pt>
                <c:pt idx="1025">
                  <c:v/>
                </c:pt>
                <c:pt idx="1026">
                  <c:v/>
                </c:pt>
                <c:pt idx="1027">
                  <c:v/>
                </c:pt>
                <c:pt idx="1028">
                  <c:v/>
                </c:pt>
                <c:pt idx="1029">
                  <c:v/>
                </c:pt>
                <c:pt idx="1030">
                  <c:v/>
                </c:pt>
                <c:pt idx="1031">
                  <c:v/>
                </c:pt>
                <c:pt idx="1032">
                  <c:v/>
                </c:pt>
                <c:pt idx="1033">
                  <c:v/>
                </c:pt>
                <c:pt idx="1034">
                  <c:v/>
                </c:pt>
                <c:pt idx="1035">
                  <c:v/>
                </c:pt>
                <c:pt idx="1036">
                  <c:v/>
                </c:pt>
                <c:pt idx="1037">
                  <c:v/>
                </c:pt>
                <c:pt idx="1038">
                  <c:v/>
                </c:pt>
                <c:pt idx="1039">
                  <c:v/>
                </c:pt>
                <c:pt idx="1040">
                  <c:v/>
                </c:pt>
                <c:pt idx="1041">
                  <c:v/>
                </c:pt>
                <c:pt idx="1042">
                  <c:v/>
                </c:pt>
                <c:pt idx="1043">
                  <c:v/>
                </c:pt>
                <c:pt idx="1044">
                  <c:v/>
                </c:pt>
                <c:pt idx="1045">
                  <c:v/>
                </c:pt>
                <c:pt idx="1046">
                  <c:v/>
                </c:pt>
                <c:pt idx="1047">
                  <c:v/>
                </c:pt>
                <c:pt idx="1048">
                  <c:v/>
                </c:pt>
                <c:pt idx="1049">
                  <c:v/>
                </c:pt>
                <c:pt idx="1050">
                  <c:v/>
                </c:pt>
                <c:pt idx="1051">
                  <c:v/>
                </c:pt>
                <c:pt idx="1052">
                  <c:v/>
                </c:pt>
                <c:pt idx="1053">
                  <c:v/>
                </c:pt>
                <c:pt idx="1054">
                  <c:v/>
                </c:pt>
                <c:pt idx="1055">
                  <c:v/>
                </c:pt>
                <c:pt idx="1056">
                  <c:v/>
                </c:pt>
                <c:pt idx="1057">
                  <c:v/>
                </c:pt>
              </c:numCache>
            </c:numRef>
          </c:yVal>
          <c:smooth val="1"/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Test bed 2 HP206C</c:v>
                </c:pt>
              </c:strCache>
            </c:strRef>
          </c:tx>
          <c:spPr>
            <a:solidFill>
              <a:srgbClr val="00addc"/>
            </a:solidFill>
            <a:ln w="28440">
              <a:solidFill>
                <a:srgbClr val="00addc"/>
              </a:solidFill>
              <a:round/>
            </a:ln>
          </c:spPr>
          <c:marker>
            <c:symbol val="x"/>
            <c:size val="2"/>
            <c:spPr>
              <a:solidFill>
                <a:srgbClr val="00addc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yVal>
            <c:numRef>
              <c:f>2</c:f>
              <c:numCache>
                <c:formatCode>General</c:formatCode>
                <c:ptCount val="1058"/>
                <c:pt idx="0">
                  <c:v>1002.78</c:v>
                </c:pt>
                <c:pt idx="1">
                  <c:v>1002.89</c:v>
                </c:pt>
                <c:pt idx="2">
                  <c:v>1002.94</c:v>
                </c:pt>
                <c:pt idx="3">
                  <c:v>1003.02</c:v>
                </c:pt>
                <c:pt idx="4">
                  <c:v>1003.06</c:v>
                </c:pt>
                <c:pt idx="5">
                  <c:v>1003.14</c:v>
                </c:pt>
                <c:pt idx="6">
                  <c:v>1003.29</c:v>
                </c:pt>
                <c:pt idx="7">
                  <c:v>1003.42</c:v>
                </c:pt>
                <c:pt idx="8">
                  <c:v>1003.52</c:v>
                </c:pt>
                <c:pt idx="9">
                  <c:v>1003.62</c:v>
                </c:pt>
                <c:pt idx="10">
                  <c:v>1003.67</c:v>
                </c:pt>
                <c:pt idx="11">
                  <c:v>1003.84</c:v>
                </c:pt>
                <c:pt idx="12">
                  <c:v>1003.89</c:v>
                </c:pt>
                <c:pt idx="13">
                  <c:v>1003.8</c:v>
                </c:pt>
                <c:pt idx="14">
                  <c:v>1003.75</c:v>
                </c:pt>
                <c:pt idx="15">
                  <c:v>1003.75</c:v>
                </c:pt>
                <c:pt idx="16">
                  <c:v>1003.76</c:v>
                </c:pt>
                <c:pt idx="17">
                  <c:v>1003.71</c:v>
                </c:pt>
                <c:pt idx="18">
                  <c:v>1003.77</c:v>
                </c:pt>
                <c:pt idx="19">
                  <c:v>1003.63</c:v>
                </c:pt>
                <c:pt idx="20">
                  <c:v>1003.54</c:v>
                </c:pt>
                <c:pt idx="21">
                  <c:v>1003.57</c:v>
                </c:pt>
                <c:pt idx="22">
                  <c:v>1003.56</c:v>
                </c:pt>
                <c:pt idx="23">
                  <c:v>1003.51</c:v>
                </c:pt>
                <c:pt idx="24">
                  <c:v>1003.56</c:v>
                </c:pt>
                <c:pt idx="25">
                  <c:v>1003.55</c:v>
                </c:pt>
                <c:pt idx="26">
                  <c:v>1003.54</c:v>
                </c:pt>
                <c:pt idx="27">
                  <c:v>1003.53</c:v>
                </c:pt>
                <c:pt idx="28">
                  <c:v>1003.55</c:v>
                </c:pt>
                <c:pt idx="29">
                  <c:v>1003.52</c:v>
                </c:pt>
                <c:pt idx="30">
                  <c:v>1003.54</c:v>
                </c:pt>
                <c:pt idx="31">
                  <c:v>1003.54</c:v>
                </c:pt>
                <c:pt idx="32">
                  <c:v>1003.53</c:v>
                </c:pt>
                <c:pt idx="33">
                  <c:v>1003.55</c:v>
                </c:pt>
                <c:pt idx="34">
                  <c:v>1003.53</c:v>
                </c:pt>
                <c:pt idx="35">
                  <c:v>1003.55</c:v>
                </c:pt>
                <c:pt idx="36">
                  <c:v>1003.55</c:v>
                </c:pt>
                <c:pt idx="37">
                  <c:v>1003.56</c:v>
                </c:pt>
                <c:pt idx="38">
                  <c:v>1003.55</c:v>
                </c:pt>
                <c:pt idx="39">
                  <c:v>1003.54</c:v>
                </c:pt>
                <c:pt idx="40">
                  <c:v>1003.53</c:v>
                </c:pt>
                <c:pt idx="41">
                  <c:v>1003.52</c:v>
                </c:pt>
                <c:pt idx="42">
                  <c:v>1003.48</c:v>
                </c:pt>
                <c:pt idx="43">
                  <c:v>1003.51</c:v>
                </c:pt>
                <c:pt idx="44">
                  <c:v>1003.5</c:v>
                </c:pt>
                <c:pt idx="45">
                  <c:v>1003.57</c:v>
                </c:pt>
                <c:pt idx="46">
                  <c:v>1003.55</c:v>
                </c:pt>
                <c:pt idx="47">
                  <c:v>1003.61</c:v>
                </c:pt>
                <c:pt idx="48">
                  <c:v>1003.63</c:v>
                </c:pt>
                <c:pt idx="49">
                  <c:v>1003.64</c:v>
                </c:pt>
                <c:pt idx="50">
                  <c:v>1003.65</c:v>
                </c:pt>
                <c:pt idx="51">
                  <c:v>1003.64</c:v>
                </c:pt>
                <c:pt idx="52">
                  <c:v>1003.68</c:v>
                </c:pt>
                <c:pt idx="53">
                  <c:v>1003.64</c:v>
                </c:pt>
                <c:pt idx="54">
                  <c:v>1003.65</c:v>
                </c:pt>
                <c:pt idx="55">
                  <c:v>1003.64</c:v>
                </c:pt>
                <c:pt idx="56">
                  <c:v>1003.64</c:v>
                </c:pt>
                <c:pt idx="57">
                  <c:v>1003.66</c:v>
                </c:pt>
                <c:pt idx="58">
                  <c:v>1003.65</c:v>
                </c:pt>
                <c:pt idx="59">
                  <c:v>1003.69</c:v>
                </c:pt>
                <c:pt idx="60">
                  <c:v>1003.71</c:v>
                </c:pt>
                <c:pt idx="61">
                  <c:v>1003.71</c:v>
                </c:pt>
                <c:pt idx="62">
                  <c:v>1003.75</c:v>
                </c:pt>
                <c:pt idx="63">
                  <c:v>1003.78</c:v>
                </c:pt>
                <c:pt idx="64">
                  <c:v>1003.77</c:v>
                </c:pt>
                <c:pt idx="65">
                  <c:v>1003.8</c:v>
                </c:pt>
                <c:pt idx="66">
                  <c:v>1003.79</c:v>
                </c:pt>
                <c:pt idx="67">
                  <c:v>1003.78</c:v>
                </c:pt>
                <c:pt idx="68">
                  <c:v>1003.79</c:v>
                </c:pt>
                <c:pt idx="69">
                  <c:v>1003.78</c:v>
                </c:pt>
                <c:pt idx="70">
                  <c:v>1003.76</c:v>
                </c:pt>
                <c:pt idx="71">
                  <c:v>1003.76</c:v>
                </c:pt>
                <c:pt idx="72">
                  <c:v>1003.76</c:v>
                </c:pt>
                <c:pt idx="73">
                  <c:v>1003.76</c:v>
                </c:pt>
                <c:pt idx="74">
                  <c:v>1003.77</c:v>
                </c:pt>
                <c:pt idx="75">
                  <c:v>1003.77</c:v>
                </c:pt>
                <c:pt idx="76">
                  <c:v>1003.82</c:v>
                </c:pt>
                <c:pt idx="77">
                  <c:v>1003.83</c:v>
                </c:pt>
                <c:pt idx="78">
                  <c:v>1003.86</c:v>
                </c:pt>
                <c:pt idx="79">
                  <c:v>1003.92</c:v>
                </c:pt>
                <c:pt idx="80">
                  <c:v>1003.91</c:v>
                </c:pt>
                <c:pt idx="81">
                  <c:v>1003.96</c:v>
                </c:pt>
                <c:pt idx="82">
                  <c:v>1003.96</c:v>
                </c:pt>
                <c:pt idx="83">
                  <c:v>1003.94</c:v>
                </c:pt>
                <c:pt idx="84">
                  <c:v>1003.94</c:v>
                </c:pt>
                <c:pt idx="85">
                  <c:v>1003.95</c:v>
                </c:pt>
                <c:pt idx="86">
                  <c:v>1003.95</c:v>
                </c:pt>
                <c:pt idx="87">
                  <c:v>1003.9</c:v>
                </c:pt>
                <c:pt idx="88">
                  <c:v>1003.86</c:v>
                </c:pt>
                <c:pt idx="89">
                  <c:v>1003.84</c:v>
                </c:pt>
                <c:pt idx="90">
                  <c:v>1003.8</c:v>
                </c:pt>
                <c:pt idx="91">
                  <c:v>1003.78</c:v>
                </c:pt>
                <c:pt idx="92">
                  <c:v>1003.74</c:v>
                </c:pt>
                <c:pt idx="93">
                  <c:v>1003.76</c:v>
                </c:pt>
                <c:pt idx="94">
                  <c:v>1003.75</c:v>
                </c:pt>
                <c:pt idx="95">
                  <c:v>1003.74</c:v>
                </c:pt>
                <c:pt idx="96">
                  <c:v>1003.73</c:v>
                </c:pt>
                <c:pt idx="97">
                  <c:v>1003.69</c:v>
                </c:pt>
                <c:pt idx="98">
                  <c:v>1003.69</c:v>
                </c:pt>
                <c:pt idx="99">
                  <c:v>1003.69</c:v>
                </c:pt>
                <c:pt idx="100">
                  <c:v>1003.68</c:v>
                </c:pt>
                <c:pt idx="101">
                  <c:v>1003.7</c:v>
                </c:pt>
                <c:pt idx="102">
                  <c:v>1003.56</c:v>
                </c:pt>
                <c:pt idx="103">
                  <c:v>1003.13</c:v>
                </c:pt>
                <c:pt idx="104">
                  <c:v>1003.08</c:v>
                </c:pt>
                <c:pt idx="105">
                  <c:v>1003.09</c:v>
                </c:pt>
                <c:pt idx="106">
                  <c:v>1003.15</c:v>
                </c:pt>
                <c:pt idx="107">
                  <c:v>1003.19</c:v>
                </c:pt>
                <c:pt idx="108">
                  <c:v>1003.25</c:v>
                </c:pt>
                <c:pt idx="109">
                  <c:v>1003.31</c:v>
                </c:pt>
                <c:pt idx="110">
                  <c:v>1003.37</c:v>
                </c:pt>
                <c:pt idx="111">
                  <c:v>1003.43</c:v>
                </c:pt>
                <c:pt idx="112">
                  <c:v>1003.46</c:v>
                </c:pt>
                <c:pt idx="113">
                  <c:v>1003.49</c:v>
                </c:pt>
                <c:pt idx="114">
                  <c:v>1003.51</c:v>
                </c:pt>
                <c:pt idx="115">
                  <c:v>1003.55</c:v>
                </c:pt>
                <c:pt idx="116">
                  <c:v>1003.56</c:v>
                </c:pt>
                <c:pt idx="117">
                  <c:v>1003.58</c:v>
                </c:pt>
                <c:pt idx="118">
                  <c:v>1003.6</c:v>
                </c:pt>
                <c:pt idx="119">
                  <c:v>1003.59</c:v>
                </c:pt>
                <c:pt idx="120">
                  <c:v>1003.6</c:v>
                </c:pt>
                <c:pt idx="121">
                  <c:v>1003.62</c:v>
                </c:pt>
                <c:pt idx="122">
                  <c:v>1003.58</c:v>
                </c:pt>
                <c:pt idx="123">
                  <c:v>1003.6</c:v>
                </c:pt>
                <c:pt idx="124">
                  <c:v>1003.59</c:v>
                </c:pt>
                <c:pt idx="125">
                  <c:v>1003.63</c:v>
                </c:pt>
                <c:pt idx="126">
                  <c:v>1003.6</c:v>
                </c:pt>
                <c:pt idx="127">
                  <c:v>1003.65</c:v>
                </c:pt>
                <c:pt idx="128">
                  <c:v>1003.67</c:v>
                </c:pt>
                <c:pt idx="129">
                  <c:v>1003.64</c:v>
                </c:pt>
                <c:pt idx="130">
                  <c:v>1003.61</c:v>
                </c:pt>
                <c:pt idx="131">
                  <c:v>1003.6</c:v>
                </c:pt>
                <c:pt idx="132">
                  <c:v>1003.6</c:v>
                </c:pt>
                <c:pt idx="133">
                  <c:v>1003.61</c:v>
                </c:pt>
                <c:pt idx="134">
                  <c:v>1003.6</c:v>
                </c:pt>
                <c:pt idx="135">
                  <c:v>1003.65</c:v>
                </c:pt>
                <c:pt idx="136">
                  <c:v>1003.62</c:v>
                </c:pt>
                <c:pt idx="137">
                  <c:v>1003.63</c:v>
                </c:pt>
                <c:pt idx="138">
                  <c:v>1003.64</c:v>
                </c:pt>
                <c:pt idx="139">
                  <c:v>1003.63</c:v>
                </c:pt>
                <c:pt idx="140">
                  <c:v>1003.66</c:v>
                </c:pt>
                <c:pt idx="141">
                  <c:v>1003.68</c:v>
                </c:pt>
                <c:pt idx="142">
                  <c:v>1003.66</c:v>
                </c:pt>
                <c:pt idx="143">
                  <c:v>1003.65</c:v>
                </c:pt>
                <c:pt idx="144">
                  <c:v>1003.65</c:v>
                </c:pt>
                <c:pt idx="145">
                  <c:v>1003.63</c:v>
                </c:pt>
                <c:pt idx="146">
                  <c:v>1003.64</c:v>
                </c:pt>
                <c:pt idx="147">
                  <c:v>1003.66</c:v>
                </c:pt>
                <c:pt idx="148">
                  <c:v>1003.67</c:v>
                </c:pt>
                <c:pt idx="149">
                  <c:v>1003.67</c:v>
                </c:pt>
                <c:pt idx="150">
                  <c:v>1003.69</c:v>
                </c:pt>
                <c:pt idx="151">
                  <c:v>1003.72</c:v>
                </c:pt>
                <c:pt idx="152">
                  <c:v>1003.72</c:v>
                </c:pt>
                <c:pt idx="153">
                  <c:v>1003.72</c:v>
                </c:pt>
                <c:pt idx="154">
                  <c:v>1003.72</c:v>
                </c:pt>
                <c:pt idx="155">
                  <c:v>1003.67</c:v>
                </c:pt>
                <c:pt idx="156">
                  <c:v>1003.69</c:v>
                </c:pt>
                <c:pt idx="157">
                  <c:v>1003.68</c:v>
                </c:pt>
                <c:pt idx="158">
                  <c:v>1003.66</c:v>
                </c:pt>
                <c:pt idx="159">
                  <c:v>1003.67</c:v>
                </c:pt>
                <c:pt idx="160">
                  <c:v>1003.66</c:v>
                </c:pt>
                <c:pt idx="161">
                  <c:v>1003.7</c:v>
                </c:pt>
                <c:pt idx="162">
                  <c:v>1003.7</c:v>
                </c:pt>
                <c:pt idx="163">
                  <c:v>1003.75</c:v>
                </c:pt>
                <c:pt idx="164">
                  <c:v>1003.78</c:v>
                </c:pt>
                <c:pt idx="165">
                  <c:v>1003.8</c:v>
                </c:pt>
                <c:pt idx="166">
                  <c:v>1003.85</c:v>
                </c:pt>
                <c:pt idx="167">
                  <c:v>1003.88</c:v>
                </c:pt>
                <c:pt idx="168">
                  <c:v>1003.88</c:v>
                </c:pt>
                <c:pt idx="169">
                  <c:v>1003.87</c:v>
                </c:pt>
                <c:pt idx="170">
                  <c:v>1003.9</c:v>
                </c:pt>
                <c:pt idx="171">
                  <c:v>1003.93</c:v>
                </c:pt>
                <c:pt idx="172">
                  <c:v>1003.91</c:v>
                </c:pt>
                <c:pt idx="173">
                  <c:v>1003.91</c:v>
                </c:pt>
                <c:pt idx="174">
                  <c:v>1003.92</c:v>
                </c:pt>
                <c:pt idx="175">
                  <c:v>1003.93</c:v>
                </c:pt>
                <c:pt idx="176">
                  <c:v>1003.9</c:v>
                </c:pt>
                <c:pt idx="177">
                  <c:v>1003.94</c:v>
                </c:pt>
                <c:pt idx="178">
                  <c:v>1003.96</c:v>
                </c:pt>
                <c:pt idx="179">
                  <c:v>1003.97</c:v>
                </c:pt>
                <c:pt idx="180">
                  <c:v>1003.97</c:v>
                </c:pt>
                <c:pt idx="181">
                  <c:v>1004</c:v>
                </c:pt>
                <c:pt idx="182">
                  <c:v>1004</c:v>
                </c:pt>
                <c:pt idx="183">
                  <c:v>1004.01</c:v>
                </c:pt>
                <c:pt idx="184">
                  <c:v>1004.01</c:v>
                </c:pt>
                <c:pt idx="185">
                  <c:v>1004.01</c:v>
                </c:pt>
                <c:pt idx="186">
                  <c:v>1004.02</c:v>
                </c:pt>
                <c:pt idx="187">
                  <c:v>1004</c:v>
                </c:pt>
                <c:pt idx="188">
                  <c:v>1004.06</c:v>
                </c:pt>
                <c:pt idx="189">
                  <c:v>1004.06</c:v>
                </c:pt>
                <c:pt idx="190">
                  <c:v>1004.07</c:v>
                </c:pt>
                <c:pt idx="191">
                  <c:v>1004.06</c:v>
                </c:pt>
                <c:pt idx="192">
                  <c:v>1004.04</c:v>
                </c:pt>
                <c:pt idx="193">
                  <c:v>1004.04</c:v>
                </c:pt>
                <c:pt idx="194">
                  <c:v>1004.03</c:v>
                </c:pt>
                <c:pt idx="195">
                  <c:v>1004.04</c:v>
                </c:pt>
                <c:pt idx="196">
                  <c:v>1004.05</c:v>
                </c:pt>
                <c:pt idx="197">
                  <c:v>1004.07</c:v>
                </c:pt>
                <c:pt idx="198">
                  <c:v>1004.07</c:v>
                </c:pt>
                <c:pt idx="199">
                  <c:v>1004.06</c:v>
                </c:pt>
                <c:pt idx="200">
                  <c:v>1004.1</c:v>
                </c:pt>
                <c:pt idx="201">
                  <c:v>1004.09</c:v>
                </c:pt>
                <c:pt idx="202">
                  <c:v>1004.13</c:v>
                </c:pt>
                <c:pt idx="203">
                  <c:v>1004.13</c:v>
                </c:pt>
                <c:pt idx="204">
                  <c:v>1004.13</c:v>
                </c:pt>
                <c:pt idx="205">
                  <c:v>1004.07</c:v>
                </c:pt>
                <c:pt idx="206">
                  <c:v>1004.07</c:v>
                </c:pt>
                <c:pt idx="207">
                  <c:v>1004.08</c:v>
                </c:pt>
                <c:pt idx="208">
                  <c:v>1004.08</c:v>
                </c:pt>
                <c:pt idx="209">
                  <c:v>1004.04</c:v>
                </c:pt>
                <c:pt idx="210">
                  <c:v>1004.03</c:v>
                </c:pt>
                <c:pt idx="211">
                  <c:v>1004.01</c:v>
                </c:pt>
                <c:pt idx="212">
                  <c:v>1003.99</c:v>
                </c:pt>
                <c:pt idx="213">
                  <c:v>1003.99</c:v>
                </c:pt>
                <c:pt idx="214">
                  <c:v>1003.99</c:v>
                </c:pt>
                <c:pt idx="215">
                  <c:v>1003.95</c:v>
                </c:pt>
                <c:pt idx="216">
                  <c:v>1003.93</c:v>
                </c:pt>
                <c:pt idx="217">
                  <c:v>1003.91</c:v>
                </c:pt>
                <c:pt idx="218">
                  <c:v>1003.92</c:v>
                </c:pt>
                <c:pt idx="219">
                  <c:v>1003.9</c:v>
                </c:pt>
                <c:pt idx="220">
                  <c:v>1003.86</c:v>
                </c:pt>
                <c:pt idx="221">
                  <c:v>1003.82</c:v>
                </c:pt>
                <c:pt idx="222">
                  <c:v>1003.81</c:v>
                </c:pt>
                <c:pt idx="223">
                  <c:v>1003.77</c:v>
                </c:pt>
                <c:pt idx="224">
                  <c:v>1003.81</c:v>
                </c:pt>
                <c:pt idx="225">
                  <c:v>1003.78</c:v>
                </c:pt>
                <c:pt idx="226">
                  <c:v>1003.77</c:v>
                </c:pt>
                <c:pt idx="227">
                  <c:v>1003.75</c:v>
                </c:pt>
                <c:pt idx="228">
                  <c:v>1003.72</c:v>
                </c:pt>
                <c:pt idx="229">
                  <c:v>1003.75</c:v>
                </c:pt>
                <c:pt idx="230">
                  <c:v>1003.71</c:v>
                </c:pt>
                <c:pt idx="231">
                  <c:v>1003.71</c:v>
                </c:pt>
                <c:pt idx="232">
                  <c:v>1003.71</c:v>
                </c:pt>
                <c:pt idx="233">
                  <c:v>1003.7</c:v>
                </c:pt>
                <c:pt idx="234">
                  <c:v>1003.66</c:v>
                </c:pt>
                <c:pt idx="235">
                  <c:v>1003.67</c:v>
                </c:pt>
                <c:pt idx="236">
                  <c:v>1003.66</c:v>
                </c:pt>
                <c:pt idx="237">
                  <c:v>1003.65</c:v>
                </c:pt>
                <c:pt idx="238">
                  <c:v>1003.61</c:v>
                </c:pt>
                <c:pt idx="239">
                  <c:v>1003.62</c:v>
                </c:pt>
                <c:pt idx="240">
                  <c:v>1003.6</c:v>
                </c:pt>
                <c:pt idx="241">
                  <c:v>1003.58</c:v>
                </c:pt>
                <c:pt idx="242">
                  <c:v>1003.59</c:v>
                </c:pt>
                <c:pt idx="243">
                  <c:v>1003.57</c:v>
                </c:pt>
                <c:pt idx="244">
                  <c:v>1003.54</c:v>
                </c:pt>
                <c:pt idx="245">
                  <c:v>1003.57</c:v>
                </c:pt>
                <c:pt idx="246">
                  <c:v>1003.56</c:v>
                </c:pt>
                <c:pt idx="247">
                  <c:v>1003.59</c:v>
                </c:pt>
                <c:pt idx="248">
                  <c:v>1003.57</c:v>
                </c:pt>
                <c:pt idx="249">
                  <c:v>1003.56</c:v>
                </c:pt>
                <c:pt idx="250">
                  <c:v/>
                </c:pt>
                <c:pt idx="251">
                  <c:v/>
                </c:pt>
                <c:pt idx="252">
                  <c:v/>
                </c:pt>
                <c:pt idx="253">
                  <c:v/>
                </c:pt>
                <c:pt idx="254">
                  <c:v/>
                </c:pt>
                <c:pt idx="255">
                  <c:v/>
                </c:pt>
                <c:pt idx="256">
                  <c:v/>
                </c:pt>
                <c:pt idx="257">
                  <c:v/>
                </c:pt>
                <c:pt idx="258">
                  <c:v/>
                </c:pt>
                <c:pt idx="259">
                  <c:v/>
                </c:pt>
                <c:pt idx="260">
                  <c:v/>
                </c:pt>
                <c:pt idx="261">
                  <c:v/>
                </c:pt>
                <c:pt idx="262">
                  <c:v/>
                </c:pt>
                <c:pt idx="263">
                  <c:v/>
                </c:pt>
                <c:pt idx="264">
                  <c:v/>
                </c:pt>
                <c:pt idx="265">
                  <c:v/>
                </c:pt>
                <c:pt idx="266">
                  <c:v/>
                </c:pt>
                <c:pt idx="267">
                  <c:v/>
                </c:pt>
                <c:pt idx="268">
                  <c:v/>
                </c:pt>
                <c:pt idx="269">
                  <c:v/>
                </c:pt>
                <c:pt idx="270">
                  <c:v/>
                </c:pt>
                <c:pt idx="271">
                  <c:v/>
                </c:pt>
                <c:pt idx="272">
                  <c:v/>
                </c:pt>
                <c:pt idx="273">
                  <c:v/>
                </c:pt>
                <c:pt idx="274">
                  <c:v/>
                </c:pt>
                <c:pt idx="275">
                  <c:v/>
                </c:pt>
                <c:pt idx="276">
                  <c:v/>
                </c:pt>
                <c:pt idx="277">
                  <c:v/>
                </c:pt>
                <c:pt idx="278">
                  <c:v/>
                </c:pt>
                <c:pt idx="279">
                  <c:v/>
                </c:pt>
                <c:pt idx="280">
                  <c:v/>
                </c:pt>
                <c:pt idx="281">
                  <c:v/>
                </c:pt>
                <c:pt idx="282">
                  <c:v/>
                </c:pt>
                <c:pt idx="283">
                  <c:v/>
                </c:pt>
                <c:pt idx="284">
                  <c:v/>
                </c:pt>
                <c:pt idx="285">
                  <c:v/>
                </c:pt>
                <c:pt idx="286">
                  <c:v/>
                </c:pt>
                <c:pt idx="287">
                  <c:v/>
                </c:pt>
                <c:pt idx="288">
                  <c:v/>
                </c:pt>
                <c:pt idx="289">
                  <c:v/>
                </c:pt>
                <c:pt idx="290">
                  <c:v/>
                </c:pt>
                <c:pt idx="291">
                  <c:v/>
                </c:pt>
                <c:pt idx="292">
                  <c:v/>
                </c:pt>
                <c:pt idx="293">
                  <c:v/>
                </c:pt>
                <c:pt idx="294">
                  <c:v/>
                </c:pt>
                <c:pt idx="295">
                  <c:v/>
                </c:pt>
                <c:pt idx="296">
                  <c:v/>
                </c:pt>
                <c:pt idx="297">
                  <c:v/>
                </c:pt>
                <c:pt idx="298">
                  <c:v/>
                </c:pt>
                <c:pt idx="299">
                  <c:v/>
                </c:pt>
                <c:pt idx="300">
                  <c:v/>
                </c:pt>
                <c:pt idx="301">
                  <c:v/>
                </c:pt>
                <c:pt idx="302">
                  <c:v/>
                </c:pt>
                <c:pt idx="303">
                  <c:v/>
                </c:pt>
                <c:pt idx="304">
                  <c:v/>
                </c:pt>
                <c:pt idx="305">
                  <c:v/>
                </c:pt>
                <c:pt idx="306">
                  <c:v/>
                </c:pt>
                <c:pt idx="307">
                  <c:v/>
                </c:pt>
                <c:pt idx="308">
                  <c:v/>
                </c:pt>
                <c:pt idx="309">
                  <c:v/>
                </c:pt>
                <c:pt idx="310">
                  <c:v/>
                </c:pt>
                <c:pt idx="311">
                  <c:v/>
                </c:pt>
                <c:pt idx="312">
                  <c:v/>
                </c:pt>
                <c:pt idx="313">
                  <c:v/>
                </c:pt>
                <c:pt idx="314">
                  <c:v/>
                </c:pt>
                <c:pt idx="315">
                  <c:v/>
                </c:pt>
                <c:pt idx="316">
                  <c:v/>
                </c:pt>
                <c:pt idx="317">
                  <c:v/>
                </c:pt>
                <c:pt idx="318">
                  <c:v/>
                </c:pt>
                <c:pt idx="319">
                  <c:v/>
                </c:pt>
                <c:pt idx="320">
                  <c:v/>
                </c:pt>
                <c:pt idx="321">
                  <c:v/>
                </c:pt>
                <c:pt idx="322">
                  <c:v/>
                </c:pt>
                <c:pt idx="323">
                  <c:v/>
                </c:pt>
                <c:pt idx="324">
                  <c:v/>
                </c:pt>
                <c:pt idx="325">
                  <c:v/>
                </c:pt>
                <c:pt idx="326">
                  <c:v/>
                </c:pt>
                <c:pt idx="327">
                  <c:v/>
                </c:pt>
                <c:pt idx="328">
                  <c:v/>
                </c:pt>
                <c:pt idx="329">
                  <c:v/>
                </c:pt>
                <c:pt idx="330">
                  <c:v/>
                </c:pt>
                <c:pt idx="331">
                  <c:v/>
                </c:pt>
                <c:pt idx="332">
                  <c:v/>
                </c:pt>
                <c:pt idx="333">
                  <c:v/>
                </c:pt>
                <c:pt idx="334">
                  <c:v/>
                </c:pt>
                <c:pt idx="335">
                  <c:v/>
                </c:pt>
                <c:pt idx="336">
                  <c:v/>
                </c:pt>
                <c:pt idx="337">
                  <c:v/>
                </c:pt>
                <c:pt idx="338">
                  <c:v/>
                </c:pt>
                <c:pt idx="339">
                  <c:v/>
                </c:pt>
                <c:pt idx="340">
                  <c:v/>
                </c:pt>
                <c:pt idx="341">
                  <c:v/>
                </c:pt>
                <c:pt idx="342">
                  <c:v/>
                </c:pt>
                <c:pt idx="343">
                  <c:v/>
                </c:pt>
                <c:pt idx="344">
                  <c:v/>
                </c:pt>
                <c:pt idx="345">
                  <c:v/>
                </c:pt>
                <c:pt idx="346">
                  <c:v/>
                </c:pt>
                <c:pt idx="347">
                  <c:v/>
                </c:pt>
                <c:pt idx="348">
                  <c:v/>
                </c:pt>
                <c:pt idx="349">
                  <c:v/>
                </c:pt>
                <c:pt idx="350">
                  <c:v/>
                </c:pt>
                <c:pt idx="351">
                  <c:v/>
                </c:pt>
                <c:pt idx="352">
                  <c:v/>
                </c:pt>
                <c:pt idx="353">
                  <c:v/>
                </c:pt>
                <c:pt idx="354">
                  <c:v/>
                </c:pt>
                <c:pt idx="355">
                  <c:v/>
                </c:pt>
                <c:pt idx="356">
                  <c:v/>
                </c:pt>
                <c:pt idx="357">
                  <c:v/>
                </c:pt>
                <c:pt idx="358">
                  <c:v/>
                </c:pt>
                <c:pt idx="359">
                  <c:v/>
                </c:pt>
                <c:pt idx="360">
                  <c:v/>
                </c:pt>
                <c:pt idx="361">
                  <c:v/>
                </c:pt>
                <c:pt idx="362">
                  <c:v/>
                </c:pt>
                <c:pt idx="363">
                  <c:v/>
                </c:pt>
                <c:pt idx="364">
                  <c:v/>
                </c:pt>
                <c:pt idx="365">
                  <c:v/>
                </c:pt>
                <c:pt idx="366">
                  <c:v/>
                </c:pt>
                <c:pt idx="367">
                  <c:v/>
                </c:pt>
                <c:pt idx="368">
                  <c:v/>
                </c:pt>
                <c:pt idx="369">
                  <c:v/>
                </c:pt>
                <c:pt idx="370">
                  <c:v/>
                </c:pt>
                <c:pt idx="371">
                  <c:v/>
                </c:pt>
                <c:pt idx="372">
                  <c:v/>
                </c:pt>
                <c:pt idx="373">
                  <c:v/>
                </c:pt>
                <c:pt idx="374">
                  <c:v/>
                </c:pt>
                <c:pt idx="375">
                  <c:v/>
                </c:pt>
                <c:pt idx="376">
                  <c:v/>
                </c:pt>
                <c:pt idx="377">
                  <c:v/>
                </c:pt>
                <c:pt idx="378">
                  <c:v/>
                </c:pt>
                <c:pt idx="379">
                  <c:v/>
                </c:pt>
                <c:pt idx="380">
                  <c:v/>
                </c:pt>
                <c:pt idx="381">
                  <c:v/>
                </c:pt>
                <c:pt idx="382">
                  <c:v/>
                </c:pt>
                <c:pt idx="383">
                  <c:v/>
                </c:pt>
                <c:pt idx="384">
                  <c:v/>
                </c:pt>
                <c:pt idx="385">
                  <c:v/>
                </c:pt>
                <c:pt idx="386">
                  <c:v/>
                </c:pt>
                <c:pt idx="387">
                  <c:v/>
                </c:pt>
                <c:pt idx="388">
                  <c:v/>
                </c:pt>
                <c:pt idx="389">
                  <c:v/>
                </c:pt>
                <c:pt idx="390">
                  <c:v/>
                </c:pt>
                <c:pt idx="391">
                  <c:v/>
                </c:pt>
                <c:pt idx="392">
                  <c:v/>
                </c:pt>
                <c:pt idx="393">
                  <c:v/>
                </c:pt>
                <c:pt idx="394">
                  <c:v/>
                </c:pt>
                <c:pt idx="395">
                  <c:v/>
                </c:pt>
                <c:pt idx="396">
                  <c:v/>
                </c:pt>
                <c:pt idx="397">
                  <c:v/>
                </c:pt>
                <c:pt idx="398">
                  <c:v/>
                </c:pt>
                <c:pt idx="399">
                  <c:v/>
                </c:pt>
                <c:pt idx="400">
                  <c:v/>
                </c:pt>
                <c:pt idx="401">
                  <c:v/>
                </c:pt>
                <c:pt idx="402">
                  <c:v/>
                </c:pt>
                <c:pt idx="403">
                  <c:v/>
                </c:pt>
                <c:pt idx="404">
                  <c:v/>
                </c:pt>
                <c:pt idx="405">
                  <c:v/>
                </c:pt>
                <c:pt idx="406">
                  <c:v/>
                </c:pt>
                <c:pt idx="407">
                  <c:v/>
                </c:pt>
                <c:pt idx="408">
                  <c:v/>
                </c:pt>
                <c:pt idx="409">
                  <c:v/>
                </c:pt>
                <c:pt idx="410">
                  <c:v/>
                </c:pt>
                <c:pt idx="411">
                  <c:v/>
                </c:pt>
                <c:pt idx="412">
                  <c:v/>
                </c:pt>
                <c:pt idx="413">
                  <c:v/>
                </c:pt>
                <c:pt idx="414">
                  <c:v/>
                </c:pt>
                <c:pt idx="415">
                  <c:v/>
                </c:pt>
                <c:pt idx="416">
                  <c:v/>
                </c:pt>
                <c:pt idx="417">
                  <c:v/>
                </c:pt>
                <c:pt idx="418">
                  <c:v/>
                </c:pt>
                <c:pt idx="419">
                  <c:v/>
                </c:pt>
                <c:pt idx="420">
                  <c:v/>
                </c:pt>
                <c:pt idx="421">
                  <c:v/>
                </c:pt>
                <c:pt idx="422">
                  <c:v/>
                </c:pt>
                <c:pt idx="423">
                  <c:v/>
                </c:pt>
                <c:pt idx="424">
                  <c:v/>
                </c:pt>
                <c:pt idx="425">
                  <c:v/>
                </c:pt>
                <c:pt idx="426">
                  <c:v/>
                </c:pt>
                <c:pt idx="427">
                  <c:v/>
                </c:pt>
                <c:pt idx="428">
                  <c:v/>
                </c:pt>
                <c:pt idx="429">
                  <c:v/>
                </c:pt>
                <c:pt idx="430">
                  <c:v/>
                </c:pt>
                <c:pt idx="431">
                  <c:v/>
                </c:pt>
                <c:pt idx="432">
                  <c:v/>
                </c:pt>
                <c:pt idx="433">
                  <c:v/>
                </c:pt>
                <c:pt idx="434">
                  <c:v/>
                </c:pt>
                <c:pt idx="435">
                  <c:v/>
                </c:pt>
                <c:pt idx="436">
                  <c:v/>
                </c:pt>
                <c:pt idx="437">
                  <c:v/>
                </c:pt>
                <c:pt idx="438">
                  <c:v/>
                </c:pt>
                <c:pt idx="439">
                  <c:v/>
                </c:pt>
                <c:pt idx="440">
                  <c:v/>
                </c:pt>
                <c:pt idx="441">
                  <c:v/>
                </c:pt>
                <c:pt idx="442">
                  <c:v/>
                </c:pt>
                <c:pt idx="443">
                  <c:v/>
                </c:pt>
                <c:pt idx="444">
                  <c:v/>
                </c:pt>
                <c:pt idx="445">
                  <c:v/>
                </c:pt>
                <c:pt idx="446">
                  <c:v/>
                </c:pt>
                <c:pt idx="447">
                  <c:v/>
                </c:pt>
                <c:pt idx="448">
                  <c:v/>
                </c:pt>
                <c:pt idx="449">
                  <c:v/>
                </c:pt>
                <c:pt idx="450">
                  <c:v/>
                </c:pt>
                <c:pt idx="451">
                  <c:v/>
                </c:pt>
                <c:pt idx="452">
                  <c:v/>
                </c:pt>
                <c:pt idx="453">
                  <c:v/>
                </c:pt>
                <c:pt idx="454">
                  <c:v/>
                </c:pt>
                <c:pt idx="455">
                  <c:v/>
                </c:pt>
                <c:pt idx="456">
                  <c:v/>
                </c:pt>
                <c:pt idx="457">
                  <c:v/>
                </c:pt>
                <c:pt idx="458">
                  <c:v/>
                </c:pt>
                <c:pt idx="459">
                  <c:v/>
                </c:pt>
                <c:pt idx="460">
                  <c:v/>
                </c:pt>
                <c:pt idx="461">
                  <c:v/>
                </c:pt>
                <c:pt idx="462">
                  <c:v/>
                </c:pt>
                <c:pt idx="463">
                  <c:v/>
                </c:pt>
                <c:pt idx="464">
                  <c:v/>
                </c:pt>
                <c:pt idx="465">
                  <c:v/>
                </c:pt>
                <c:pt idx="466">
                  <c:v/>
                </c:pt>
                <c:pt idx="467">
                  <c:v/>
                </c:pt>
                <c:pt idx="468">
                  <c:v/>
                </c:pt>
                <c:pt idx="469">
                  <c:v/>
                </c:pt>
                <c:pt idx="470">
                  <c:v/>
                </c:pt>
                <c:pt idx="471">
                  <c:v/>
                </c:pt>
                <c:pt idx="472">
                  <c:v/>
                </c:pt>
                <c:pt idx="473">
                  <c:v/>
                </c:pt>
                <c:pt idx="474">
                  <c:v/>
                </c:pt>
                <c:pt idx="475">
                  <c:v/>
                </c:pt>
                <c:pt idx="476">
                  <c:v/>
                </c:pt>
                <c:pt idx="477">
                  <c:v/>
                </c:pt>
                <c:pt idx="478">
                  <c:v/>
                </c:pt>
                <c:pt idx="479">
                  <c:v/>
                </c:pt>
                <c:pt idx="480">
                  <c:v/>
                </c:pt>
                <c:pt idx="481">
                  <c:v/>
                </c:pt>
                <c:pt idx="482">
                  <c:v/>
                </c:pt>
                <c:pt idx="483">
                  <c:v/>
                </c:pt>
                <c:pt idx="484">
                  <c:v/>
                </c:pt>
                <c:pt idx="485">
                  <c:v/>
                </c:pt>
                <c:pt idx="486">
                  <c:v/>
                </c:pt>
                <c:pt idx="487">
                  <c:v/>
                </c:pt>
                <c:pt idx="488">
                  <c:v/>
                </c:pt>
                <c:pt idx="489">
                  <c:v/>
                </c:pt>
                <c:pt idx="490">
                  <c:v/>
                </c:pt>
                <c:pt idx="491">
                  <c:v/>
                </c:pt>
                <c:pt idx="492">
                  <c:v/>
                </c:pt>
                <c:pt idx="493">
                  <c:v/>
                </c:pt>
                <c:pt idx="494">
                  <c:v/>
                </c:pt>
                <c:pt idx="495">
                  <c:v/>
                </c:pt>
                <c:pt idx="496">
                  <c:v/>
                </c:pt>
                <c:pt idx="497">
                  <c:v/>
                </c:pt>
                <c:pt idx="498">
                  <c:v/>
                </c:pt>
                <c:pt idx="499">
                  <c:v/>
                </c:pt>
                <c:pt idx="500">
                  <c:v/>
                </c:pt>
                <c:pt idx="501">
                  <c:v/>
                </c:pt>
                <c:pt idx="502">
                  <c:v/>
                </c:pt>
                <c:pt idx="503">
                  <c:v/>
                </c:pt>
                <c:pt idx="504">
                  <c:v/>
                </c:pt>
                <c:pt idx="505">
                  <c:v/>
                </c:pt>
                <c:pt idx="506">
                  <c:v/>
                </c:pt>
                <c:pt idx="507">
                  <c:v/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  <c:pt idx="535">
                  <c:v/>
                </c:pt>
                <c:pt idx="536">
                  <c:v/>
                </c:pt>
                <c:pt idx="537">
                  <c:v/>
                </c:pt>
                <c:pt idx="538">
                  <c:v/>
                </c:pt>
                <c:pt idx="539">
                  <c:v/>
                </c:pt>
                <c:pt idx="540">
                  <c:v/>
                </c:pt>
                <c:pt idx="541">
                  <c:v/>
                </c:pt>
                <c:pt idx="542">
                  <c:v/>
                </c:pt>
                <c:pt idx="543">
                  <c:v/>
                </c:pt>
                <c:pt idx="544">
                  <c:v/>
                </c:pt>
                <c:pt idx="545">
                  <c:v/>
                </c:pt>
                <c:pt idx="546">
                  <c:v/>
                </c:pt>
                <c:pt idx="547">
                  <c:v/>
                </c:pt>
                <c:pt idx="548">
                  <c:v/>
                </c:pt>
                <c:pt idx="549">
                  <c:v/>
                </c:pt>
                <c:pt idx="550">
                  <c:v/>
                </c:pt>
                <c:pt idx="551">
                  <c:v/>
                </c:pt>
                <c:pt idx="552">
                  <c:v/>
                </c:pt>
                <c:pt idx="553">
                  <c:v/>
                </c:pt>
                <c:pt idx="554">
                  <c:v/>
                </c:pt>
                <c:pt idx="555">
                  <c:v/>
                </c:pt>
                <c:pt idx="556">
                  <c:v/>
                </c:pt>
                <c:pt idx="557">
                  <c:v/>
                </c:pt>
                <c:pt idx="558">
                  <c:v/>
                </c:pt>
                <c:pt idx="559">
                  <c:v/>
                </c:pt>
                <c:pt idx="560">
                  <c:v/>
                </c:pt>
                <c:pt idx="561">
                  <c:v/>
                </c:pt>
                <c:pt idx="562">
                  <c:v/>
                </c:pt>
                <c:pt idx="563">
                  <c:v/>
                </c:pt>
                <c:pt idx="564">
                  <c:v/>
                </c:pt>
                <c:pt idx="565">
                  <c:v/>
                </c:pt>
                <c:pt idx="566">
                  <c:v/>
                </c:pt>
                <c:pt idx="567">
                  <c:v/>
                </c:pt>
                <c:pt idx="568">
                  <c:v/>
                </c:pt>
                <c:pt idx="569">
                  <c:v/>
                </c:pt>
                <c:pt idx="570">
                  <c:v/>
                </c:pt>
                <c:pt idx="571">
                  <c:v/>
                </c:pt>
                <c:pt idx="572">
                  <c:v/>
                </c:pt>
                <c:pt idx="573">
                  <c:v/>
                </c:pt>
                <c:pt idx="574">
                  <c:v/>
                </c:pt>
                <c:pt idx="575">
                  <c:v/>
                </c:pt>
                <c:pt idx="576">
                  <c:v/>
                </c:pt>
                <c:pt idx="577">
                  <c:v/>
                </c:pt>
                <c:pt idx="578">
                  <c:v/>
                </c:pt>
                <c:pt idx="579">
                  <c:v/>
                </c:pt>
                <c:pt idx="580">
                  <c:v/>
                </c:pt>
                <c:pt idx="581">
                  <c:v/>
                </c:pt>
                <c:pt idx="582">
                  <c:v/>
                </c:pt>
                <c:pt idx="583">
                  <c:v/>
                </c:pt>
                <c:pt idx="584">
                  <c:v/>
                </c:pt>
                <c:pt idx="585">
                  <c:v/>
                </c:pt>
                <c:pt idx="586">
                  <c:v/>
                </c:pt>
                <c:pt idx="587">
                  <c:v/>
                </c:pt>
                <c:pt idx="588">
                  <c:v/>
                </c:pt>
                <c:pt idx="589">
                  <c:v/>
                </c:pt>
                <c:pt idx="590">
                  <c:v/>
                </c:pt>
                <c:pt idx="591">
                  <c:v/>
                </c:pt>
                <c:pt idx="592">
                  <c:v/>
                </c:pt>
                <c:pt idx="593">
                  <c:v/>
                </c:pt>
                <c:pt idx="594">
                  <c:v/>
                </c:pt>
                <c:pt idx="595">
                  <c:v/>
                </c:pt>
                <c:pt idx="596">
                  <c:v/>
                </c:pt>
                <c:pt idx="597">
                  <c:v/>
                </c:pt>
                <c:pt idx="598">
                  <c:v/>
                </c:pt>
                <c:pt idx="599">
                  <c:v/>
                </c:pt>
                <c:pt idx="600">
                  <c:v/>
                </c:pt>
                <c:pt idx="601">
                  <c:v/>
                </c:pt>
                <c:pt idx="602">
                  <c:v/>
                </c:pt>
                <c:pt idx="603">
                  <c:v/>
                </c:pt>
                <c:pt idx="604">
                  <c:v/>
                </c:pt>
                <c:pt idx="605">
                  <c:v/>
                </c:pt>
                <c:pt idx="606">
                  <c:v/>
                </c:pt>
                <c:pt idx="607">
                  <c:v/>
                </c:pt>
                <c:pt idx="608">
                  <c:v/>
                </c:pt>
                <c:pt idx="609">
                  <c:v/>
                </c:pt>
                <c:pt idx="610">
                  <c:v/>
                </c:pt>
                <c:pt idx="611">
                  <c:v/>
                </c:pt>
                <c:pt idx="612">
                  <c:v/>
                </c:pt>
                <c:pt idx="613">
                  <c:v/>
                </c:pt>
                <c:pt idx="614">
                  <c:v/>
                </c:pt>
                <c:pt idx="615">
                  <c:v/>
                </c:pt>
                <c:pt idx="616">
                  <c:v/>
                </c:pt>
                <c:pt idx="617">
                  <c:v/>
                </c:pt>
                <c:pt idx="618">
                  <c:v/>
                </c:pt>
                <c:pt idx="619">
                  <c:v/>
                </c:pt>
                <c:pt idx="620">
                  <c:v/>
                </c:pt>
                <c:pt idx="621">
                  <c:v/>
                </c:pt>
                <c:pt idx="622">
                  <c:v/>
                </c:pt>
                <c:pt idx="623">
                  <c:v/>
                </c:pt>
                <c:pt idx="624">
                  <c:v/>
                </c:pt>
                <c:pt idx="625">
                  <c:v/>
                </c:pt>
                <c:pt idx="626">
                  <c:v/>
                </c:pt>
                <c:pt idx="627">
                  <c:v/>
                </c:pt>
                <c:pt idx="628">
                  <c:v/>
                </c:pt>
                <c:pt idx="629">
                  <c:v/>
                </c:pt>
                <c:pt idx="630">
                  <c:v/>
                </c:pt>
                <c:pt idx="631">
                  <c:v/>
                </c:pt>
                <c:pt idx="632">
                  <c:v/>
                </c:pt>
                <c:pt idx="633">
                  <c:v/>
                </c:pt>
                <c:pt idx="634">
                  <c:v/>
                </c:pt>
                <c:pt idx="635">
                  <c:v/>
                </c:pt>
                <c:pt idx="636">
                  <c:v/>
                </c:pt>
                <c:pt idx="637">
                  <c:v/>
                </c:pt>
                <c:pt idx="638">
                  <c:v/>
                </c:pt>
                <c:pt idx="639">
                  <c:v/>
                </c:pt>
                <c:pt idx="640">
                  <c:v/>
                </c:pt>
                <c:pt idx="641">
                  <c:v/>
                </c:pt>
                <c:pt idx="642">
                  <c:v/>
                </c:pt>
                <c:pt idx="643">
                  <c:v/>
                </c:pt>
                <c:pt idx="644">
                  <c:v/>
                </c:pt>
                <c:pt idx="645">
                  <c:v/>
                </c:pt>
                <c:pt idx="646">
                  <c:v/>
                </c:pt>
                <c:pt idx="647">
                  <c:v/>
                </c:pt>
                <c:pt idx="648">
                  <c:v/>
                </c:pt>
                <c:pt idx="649">
                  <c:v/>
                </c:pt>
                <c:pt idx="650">
                  <c:v/>
                </c:pt>
                <c:pt idx="651">
                  <c:v/>
                </c:pt>
                <c:pt idx="652">
                  <c:v/>
                </c:pt>
                <c:pt idx="653">
                  <c:v/>
                </c:pt>
                <c:pt idx="654">
                  <c:v/>
                </c:pt>
                <c:pt idx="655">
                  <c:v/>
                </c:pt>
                <c:pt idx="656">
                  <c:v/>
                </c:pt>
                <c:pt idx="657">
                  <c:v/>
                </c:pt>
                <c:pt idx="658">
                  <c:v/>
                </c:pt>
                <c:pt idx="659">
                  <c:v/>
                </c:pt>
                <c:pt idx="660">
                  <c:v/>
                </c:pt>
                <c:pt idx="661">
                  <c:v/>
                </c:pt>
                <c:pt idx="662">
                  <c:v/>
                </c:pt>
                <c:pt idx="663">
                  <c:v/>
                </c:pt>
                <c:pt idx="664">
                  <c:v/>
                </c:pt>
                <c:pt idx="665">
                  <c:v/>
                </c:pt>
                <c:pt idx="666">
                  <c:v/>
                </c:pt>
                <c:pt idx="667">
                  <c:v/>
                </c:pt>
                <c:pt idx="668">
                  <c:v/>
                </c:pt>
                <c:pt idx="669">
                  <c:v/>
                </c:pt>
                <c:pt idx="670">
                  <c:v/>
                </c:pt>
                <c:pt idx="671">
                  <c:v/>
                </c:pt>
                <c:pt idx="672">
                  <c:v/>
                </c:pt>
                <c:pt idx="673">
                  <c:v/>
                </c:pt>
                <c:pt idx="674">
                  <c:v/>
                </c:pt>
                <c:pt idx="675">
                  <c:v/>
                </c:pt>
                <c:pt idx="676">
                  <c:v/>
                </c:pt>
                <c:pt idx="677">
                  <c:v/>
                </c:pt>
                <c:pt idx="678">
                  <c:v/>
                </c:pt>
                <c:pt idx="679">
                  <c:v/>
                </c:pt>
                <c:pt idx="680">
                  <c:v/>
                </c:pt>
                <c:pt idx="681">
                  <c:v/>
                </c:pt>
                <c:pt idx="682">
                  <c:v/>
                </c:pt>
                <c:pt idx="683">
                  <c:v/>
                </c:pt>
                <c:pt idx="684">
                  <c:v/>
                </c:pt>
                <c:pt idx="685">
                  <c:v/>
                </c:pt>
                <c:pt idx="686">
                  <c:v/>
                </c:pt>
                <c:pt idx="687">
                  <c:v/>
                </c:pt>
                <c:pt idx="688">
                  <c:v/>
                </c:pt>
                <c:pt idx="689">
                  <c:v/>
                </c:pt>
                <c:pt idx="690">
                  <c:v/>
                </c:pt>
                <c:pt idx="691">
                  <c:v/>
                </c:pt>
                <c:pt idx="692">
                  <c:v/>
                </c:pt>
                <c:pt idx="693">
                  <c:v/>
                </c:pt>
                <c:pt idx="694">
                  <c:v/>
                </c:pt>
                <c:pt idx="695">
                  <c:v/>
                </c:pt>
                <c:pt idx="696">
                  <c:v/>
                </c:pt>
                <c:pt idx="697">
                  <c:v/>
                </c:pt>
                <c:pt idx="698">
                  <c:v/>
                </c:pt>
                <c:pt idx="699">
                  <c:v/>
                </c:pt>
                <c:pt idx="700">
                  <c:v/>
                </c:pt>
                <c:pt idx="701">
                  <c:v/>
                </c:pt>
                <c:pt idx="702">
                  <c:v/>
                </c:pt>
                <c:pt idx="703">
                  <c:v/>
                </c:pt>
                <c:pt idx="704">
                  <c:v/>
                </c:pt>
                <c:pt idx="705">
                  <c:v/>
                </c:pt>
                <c:pt idx="706">
                  <c:v/>
                </c:pt>
                <c:pt idx="707">
                  <c:v/>
                </c:pt>
                <c:pt idx="708">
                  <c:v/>
                </c:pt>
                <c:pt idx="709">
                  <c:v/>
                </c:pt>
                <c:pt idx="710">
                  <c:v/>
                </c:pt>
                <c:pt idx="711">
                  <c:v/>
                </c:pt>
                <c:pt idx="712">
                  <c:v/>
                </c:pt>
                <c:pt idx="713">
                  <c:v/>
                </c:pt>
                <c:pt idx="714">
                  <c:v/>
                </c:pt>
                <c:pt idx="715">
                  <c:v/>
                </c:pt>
                <c:pt idx="716">
                  <c:v/>
                </c:pt>
                <c:pt idx="717">
                  <c:v/>
                </c:pt>
                <c:pt idx="718">
                  <c:v/>
                </c:pt>
                <c:pt idx="719">
                  <c:v/>
                </c:pt>
                <c:pt idx="720">
                  <c:v/>
                </c:pt>
                <c:pt idx="721">
                  <c:v/>
                </c:pt>
                <c:pt idx="722">
                  <c:v/>
                </c:pt>
                <c:pt idx="723">
                  <c:v/>
                </c:pt>
                <c:pt idx="724">
                  <c:v/>
                </c:pt>
                <c:pt idx="725">
                  <c:v/>
                </c:pt>
                <c:pt idx="726">
                  <c:v/>
                </c:pt>
                <c:pt idx="727">
                  <c:v/>
                </c:pt>
                <c:pt idx="728">
                  <c:v/>
                </c:pt>
                <c:pt idx="729">
                  <c:v/>
                </c:pt>
                <c:pt idx="730">
                  <c:v/>
                </c:pt>
                <c:pt idx="731">
                  <c:v/>
                </c:pt>
                <c:pt idx="732">
                  <c:v/>
                </c:pt>
                <c:pt idx="733">
                  <c:v/>
                </c:pt>
                <c:pt idx="734">
                  <c:v/>
                </c:pt>
                <c:pt idx="735">
                  <c:v/>
                </c:pt>
                <c:pt idx="736">
                  <c:v/>
                </c:pt>
                <c:pt idx="737">
                  <c:v/>
                </c:pt>
                <c:pt idx="738">
                  <c:v/>
                </c:pt>
                <c:pt idx="739">
                  <c:v/>
                </c:pt>
                <c:pt idx="740">
                  <c:v/>
                </c:pt>
                <c:pt idx="741">
                  <c:v/>
                </c:pt>
                <c:pt idx="742">
                  <c:v/>
                </c:pt>
                <c:pt idx="743">
                  <c:v/>
                </c:pt>
                <c:pt idx="744">
                  <c:v/>
                </c:pt>
                <c:pt idx="745">
                  <c:v/>
                </c:pt>
                <c:pt idx="746">
                  <c:v/>
                </c:pt>
                <c:pt idx="747">
                  <c:v/>
                </c:pt>
                <c:pt idx="748">
                  <c:v/>
                </c:pt>
                <c:pt idx="749">
                  <c:v/>
                </c:pt>
                <c:pt idx="750">
                  <c:v/>
                </c:pt>
                <c:pt idx="751">
                  <c:v/>
                </c:pt>
                <c:pt idx="752">
                  <c:v/>
                </c:pt>
                <c:pt idx="753">
                  <c:v/>
                </c:pt>
                <c:pt idx="754">
                  <c:v/>
                </c:pt>
                <c:pt idx="755">
                  <c:v/>
                </c:pt>
                <c:pt idx="756">
                  <c:v/>
                </c:pt>
                <c:pt idx="757">
                  <c:v/>
                </c:pt>
                <c:pt idx="758">
                  <c:v/>
                </c:pt>
                <c:pt idx="759">
                  <c:v/>
                </c:pt>
                <c:pt idx="760">
                  <c:v/>
                </c:pt>
                <c:pt idx="761">
                  <c:v/>
                </c:pt>
                <c:pt idx="762">
                  <c:v/>
                </c:pt>
                <c:pt idx="763">
                  <c:v/>
                </c:pt>
                <c:pt idx="764">
                  <c:v/>
                </c:pt>
                <c:pt idx="765">
                  <c:v/>
                </c:pt>
                <c:pt idx="766">
                  <c:v/>
                </c:pt>
                <c:pt idx="767">
                  <c:v/>
                </c:pt>
                <c:pt idx="768">
                  <c:v/>
                </c:pt>
                <c:pt idx="769">
                  <c:v/>
                </c:pt>
                <c:pt idx="770">
                  <c:v/>
                </c:pt>
                <c:pt idx="771">
                  <c:v/>
                </c:pt>
                <c:pt idx="772">
                  <c:v/>
                </c:pt>
                <c:pt idx="773">
                  <c:v/>
                </c:pt>
                <c:pt idx="774">
                  <c:v/>
                </c:pt>
                <c:pt idx="775">
                  <c:v/>
                </c:pt>
                <c:pt idx="776">
                  <c:v/>
                </c:pt>
                <c:pt idx="777">
                  <c:v/>
                </c:pt>
                <c:pt idx="778">
                  <c:v/>
                </c:pt>
                <c:pt idx="779">
                  <c:v/>
                </c:pt>
                <c:pt idx="780">
                  <c:v/>
                </c:pt>
                <c:pt idx="781">
                  <c:v/>
                </c:pt>
                <c:pt idx="782">
                  <c:v/>
                </c:pt>
                <c:pt idx="783">
                  <c:v/>
                </c:pt>
                <c:pt idx="784">
                  <c:v/>
                </c:pt>
                <c:pt idx="785">
                  <c:v/>
                </c:pt>
                <c:pt idx="786">
                  <c:v/>
                </c:pt>
                <c:pt idx="787">
                  <c:v/>
                </c:pt>
                <c:pt idx="788">
                  <c:v/>
                </c:pt>
                <c:pt idx="789">
                  <c:v/>
                </c:pt>
                <c:pt idx="790">
                  <c:v/>
                </c:pt>
                <c:pt idx="791">
                  <c:v/>
                </c:pt>
                <c:pt idx="792">
                  <c:v/>
                </c:pt>
                <c:pt idx="793">
                  <c:v/>
                </c:pt>
                <c:pt idx="794">
                  <c:v/>
                </c:pt>
                <c:pt idx="795">
                  <c:v/>
                </c:pt>
                <c:pt idx="796">
                  <c:v/>
                </c:pt>
                <c:pt idx="797">
                  <c:v/>
                </c:pt>
                <c:pt idx="798">
                  <c:v/>
                </c:pt>
                <c:pt idx="799">
                  <c:v/>
                </c:pt>
                <c:pt idx="800">
                  <c:v/>
                </c:pt>
                <c:pt idx="801">
                  <c:v/>
                </c:pt>
                <c:pt idx="802">
                  <c:v/>
                </c:pt>
                <c:pt idx="803">
                  <c:v/>
                </c:pt>
                <c:pt idx="804">
                  <c:v/>
                </c:pt>
                <c:pt idx="805">
                  <c:v/>
                </c:pt>
                <c:pt idx="806">
                  <c:v/>
                </c:pt>
                <c:pt idx="807">
                  <c:v/>
                </c:pt>
                <c:pt idx="808">
                  <c:v/>
                </c:pt>
                <c:pt idx="809">
                  <c:v/>
                </c:pt>
                <c:pt idx="810">
                  <c:v/>
                </c:pt>
                <c:pt idx="811">
                  <c:v/>
                </c:pt>
                <c:pt idx="812">
                  <c:v/>
                </c:pt>
                <c:pt idx="813">
                  <c:v/>
                </c:pt>
                <c:pt idx="814">
                  <c:v/>
                </c:pt>
                <c:pt idx="815">
                  <c:v/>
                </c:pt>
                <c:pt idx="816">
                  <c:v/>
                </c:pt>
                <c:pt idx="817">
                  <c:v/>
                </c:pt>
                <c:pt idx="818">
                  <c:v/>
                </c:pt>
                <c:pt idx="819">
                  <c:v/>
                </c:pt>
                <c:pt idx="820">
                  <c:v/>
                </c:pt>
                <c:pt idx="821">
                  <c:v/>
                </c:pt>
                <c:pt idx="822">
                  <c:v/>
                </c:pt>
                <c:pt idx="823">
                  <c:v/>
                </c:pt>
                <c:pt idx="824">
                  <c:v/>
                </c:pt>
                <c:pt idx="825">
                  <c:v/>
                </c:pt>
                <c:pt idx="826">
                  <c:v/>
                </c:pt>
                <c:pt idx="827">
                  <c:v/>
                </c:pt>
                <c:pt idx="828">
                  <c:v/>
                </c:pt>
                <c:pt idx="829">
                  <c:v/>
                </c:pt>
                <c:pt idx="830">
                  <c:v/>
                </c:pt>
                <c:pt idx="831">
                  <c:v/>
                </c:pt>
                <c:pt idx="832">
                  <c:v/>
                </c:pt>
                <c:pt idx="833">
                  <c:v/>
                </c:pt>
                <c:pt idx="834">
                  <c:v/>
                </c:pt>
                <c:pt idx="835">
                  <c:v/>
                </c:pt>
                <c:pt idx="836">
                  <c:v/>
                </c:pt>
                <c:pt idx="837">
                  <c:v/>
                </c:pt>
                <c:pt idx="838">
                  <c:v/>
                </c:pt>
                <c:pt idx="839">
                  <c:v/>
                </c:pt>
                <c:pt idx="840">
                  <c:v/>
                </c:pt>
                <c:pt idx="841">
                  <c:v/>
                </c:pt>
                <c:pt idx="842">
                  <c:v/>
                </c:pt>
                <c:pt idx="843">
                  <c:v/>
                </c:pt>
                <c:pt idx="844">
                  <c:v/>
                </c:pt>
                <c:pt idx="845">
                  <c:v/>
                </c:pt>
                <c:pt idx="846">
                  <c:v/>
                </c:pt>
                <c:pt idx="847">
                  <c:v/>
                </c:pt>
                <c:pt idx="848">
                  <c:v/>
                </c:pt>
                <c:pt idx="849">
                  <c:v/>
                </c:pt>
                <c:pt idx="850">
                  <c:v/>
                </c:pt>
                <c:pt idx="851">
                  <c:v/>
                </c:pt>
                <c:pt idx="852">
                  <c:v/>
                </c:pt>
                <c:pt idx="853">
                  <c:v/>
                </c:pt>
                <c:pt idx="854">
                  <c:v/>
                </c:pt>
                <c:pt idx="855">
                  <c:v/>
                </c:pt>
                <c:pt idx="856">
                  <c:v/>
                </c:pt>
                <c:pt idx="857">
                  <c:v/>
                </c:pt>
                <c:pt idx="858">
                  <c:v/>
                </c:pt>
                <c:pt idx="859">
                  <c:v/>
                </c:pt>
                <c:pt idx="860">
                  <c:v/>
                </c:pt>
                <c:pt idx="861">
                  <c:v/>
                </c:pt>
                <c:pt idx="862">
                  <c:v/>
                </c:pt>
                <c:pt idx="863">
                  <c:v/>
                </c:pt>
                <c:pt idx="864">
                  <c:v/>
                </c:pt>
                <c:pt idx="865">
                  <c:v/>
                </c:pt>
                <c:pt idx="866">
                  <c:v/>
                </c:pt>
                <c:pt idx="867">
                  <c:v/>
                </c:pt>
                <c:pt idx="868">
                  <c:v/>
                </c:pt>
                <c:pt idx="869">
                  <c:v/>
                </c:pt>
                <c:pt idx="870">
                  <c:v/>
                </c:pt>
                <c:pt idx="871">
                  <c:v/>
                </c:pt>
                <c:pt idx="872">
                  <c:v/>
                </c:pt>
                <c:pt idx="873">
                  <c:v/>
                </c:pt>
                <c:pt idx="874">
                  <c:v/>
                </c:pt>
                <c:pt idx="875">
                  <c:v/>
                </c:pt>
                <c:pt idx="876">
                  <c:v/>
                </c:pt>
                <c:pt idx="877">
                  <c:v/>
                </c:pt>
                <c:pt idx="878">
                  <c:v/>
                </c:pt>
                <c:pt idx="879">
                  <c:v/>
                </c:pt>
                <c:pt idx="880">
                  <c:v/>
                </c:pt>
                <c:pt idx="881">
                  <c:v/>
                </c:pt>
                <c:pt idx="882">
                  <c:v/>
                </c:pt>
                <c:pt idx="883">
                  <c:v/>
                </c:pt>
                <c:pt idx="884">
                  <c:v/>
                </c:pt>
                <c:pt idx="885">
                  <c:v/>
                </c:pt>
                <c:pt idx="886">
                  <c:v/>
                </c:pt>
                <c:pt idx="887">
                  <c:v/>
                </c:pt>
                <c:pt idx="888">
                  <c:v/>
                </c:pt>
                <c:pt idx="889">
                  <c:v/>
                </c:pt>
                <c:pt idx="890">
                  <c:v/>
                </c:pt>
                <c:pt idx="891">
                  <c:v/>
                </c:pt>
                <c:pt idx="892">
                  <c:v/>
                </c:pt>
                <c:pt idx="893">
                  <c:v/>
                </c:pt>
                <c:pt idx="894">
                  <c:v/>
                </c:pt>
                <c:pt idx="895">
                  <c:v/>
                </c:pt>
                <c:pt idx="896">
                  <c:v/>
                </c:pt>
                <c:pt idx="897">
                  <c:v/>
                </c:pt>
                <c:pt idx="898">
                  <c:v/>
                </c:pt>
                <c:pt idx="899">
                  <c:v/>
                </c:pt>
                <c:pt idx="900">
                  <c:v/>
                </c:pt>
                <c:pt idx="901">
                  <c:v/>
                </c:pt>
                <c:pt idx="902">
                  <c:v/>
                </c:pt>
                <c:pt idx="903">
                  <c:v/>
                </c:pt>
                <c:pt idx="904">
                  <c:v/>
                </c:pt>
                <c:pt idx="905">
                  <c:v/>
                </c:pt>
                <c:pt idx="906">
                  <c:v/>
                </c:pt>
                <c:pt idx="907">
                  <c:v/>
                </c:pt>
                <c:pt idx="908">
                  <c:v/>
                </c:pt>
                <c:pt idx="909">
                  <c:v/>
                </c:pt>
                <c:pt idx="910">
                  <c:v/>
                </c:pt>
                <c:pt idx="911">
                  <c:v/>
                </c:pt>
                <c:pt idx="912">
                  <c:v/>
                </c:pt>
                <c:pt idx="913">
                  <c:v/>
                </c:pt>
                <c:pt idx="914">
                  <c:v/>
                </c:pt>
                <c:pt idx="915">
                  <c:v/>
                </c:pt>
                <c:pt idx="916">
                  <c:v/>
                </c:pt>
                <c:pt idx="917">
                  <c:v/>
                </c:pt>
                <c:pt idx="918">
                  <c:v/>
                </c:pt>
                <c:pt idx="919">
                  <c:v/>
                </c:pt>
                <c:pt idx="920">
                  <c:v/>
                </c:pt>
                <c:pt idx="921">
                  <c:v/>
                </c:pt>
                <c:pt idx="922">
                  <c:v/>
                </c:pt>
                <c:pt idx="923">
                  <c:v/>
                </c:pt>
                <c:pt idx="924">
                  <c:v/>
                </c:pt>
                <c:pt idx="925">
                  <c:v/>
                </c:pt>
                <c:pt idx="926">
                  <c:v/>
                </c:pt>
                <c:pt idx="927">
                  <c:v/>
                </c:pt>
                <c:pt idx="928">
                  <c:v/>
                </c:pt>
                <c:pt idx="929">
                  <c:v/>
                </c:pt>
                <c:pt idx="930">
                  <c:v/>
                </c:pt>
                <c:pt idx="931">
                  <c:v/>
                </c:pt>
                <c:pt idx="932">
                  <c:v/>
                </c:pt>
                <c:pt idx="933">
                  <c:v/>
                </c:pt>
                <c:pt idx="934">
                  <c:v/>
                </c:pt>
                <c:pt idx="935">
                  <c:v/>
                </c:pt>
                <c:pt idx="936">
                  <c:v/>
                </c:pt>
                <c:pt idx="937">
                  <c:v/>
                </c:pt>
                <c:pt idx="938">
                  <c:v/>
                </c:pt>
                <c:pt idx="939">
                  <c:v/>
                </c:pt>
                <c:pt idx="940">
                  <c:v/>
                </c:pt>
                <c:pt idx="941">
                  <c:v/>
                </c:pt>
                <c:pt idx="942">
                  <c:v/>
                </c:pt>
                <c:pt idx="943">
                  <c:v/>
                </c:pt>
                <c:pt idx="944">
                  <c:v/>
                </c:pt>
                <c:pt idx="945">
                  <c:v/>
                </c:pt>
                <c:pt idx="946">
                  <c:v/>
                </c:pt>
                <c:pt idx="947">
                  <c:v/>
                </c:pt>
                <c:pt idx="948">
                  <c:v/>
                </c:pt>
                <c:pt idx="949">
                  <c:v/>
                </c:pt>
                <c:pt idx="950">
                  <c:v/>
                </c:pt>
                <c:pt idx="951">
                  <c:v/>
                </c:pt>
                <c:pt idx="952">
                  <c:v/>
                </c:pt>
                <c:pt idx="953">
                  <c:v/>
                </c:pt>
                <c:pt idx="954">
                  <c:v/>
                </c:pt>
                <c:pt idx="955">
                  <c:v/>
                </c:pt>
                <c:pt idx="956">
                  <c:v/>
                </c:pt>
                <c:pt idx="957">
                  <c:v/>
                </c:pt>
                <c:pt idx="958">
                  <c:v/>
                </c:pt>
                <c:pt idx="959">
                  <c:v/>
                </c:pt>
                <c:pt idx="960">
                  <c:v/>
                </c:pt>
                <c:pt idx="961">
                  <c:v/>
                </c:pt>
                <c:pt idx="962">
                  <c:v/>
                </c:pt>
                <c:pt idx="963">
                  <c:v/>
                </c:pt>
                <c:pt idx="964">
                  <c:v/>
                </c:pt>
                <c:pt idx="965">
                  <c:v/>
                </c:pt>
                <c:pt idx="966">
                  <c:v/>
                </c:pt>
                <c:pt idx="967">
                  <c:v/>
                </c:pt>
                <c:pt idx="968">
                  <c:v/>
                </c:pt>
                <c:pt idx="969">
                  <c:v/>
                </c:pt>
                <c:pt idx="970">
                  <c:v/>
                </c:pt>
                <c:pt idx="971">
                  <c:v/>
                </c:pt>
                <c:pt idx="972">
                  <c:v/>
                </c:pt>
                <c:pt idx="973">
                  <c:v/>
                </c:pt>
                <c:pt idx="974">
                  <c:v/>
                </c:pt>
                <c:pt idx="975">
                  <c:v/>
                </c:pt>
                <c:pt idx="976">
                  <c:v/>
                </c:pt>
                <c:pt idx="977">
                  <c:v/>
                </c:pt>
                <c:pt idx="978">
                  <c:v/>
                </c:pt>
                <c:pt idx="979">
                  <c:v/>
                </c:pt>
                <c:pt idx="980">
                  <c:v/>
                </c:pt>
                <c:pt idx="981">
                  <c:v/>
                </c:pt>
                <c:pt idx="982">
                  <c:v/>
                </c:pt>
                <c:pt idx="983">
                  <c:v/>
                </c:pt>
                <c:pt idx="984">
                  <c:v/>
                </c:pt>
                <c:pt idx="985">
                  <c:v/>
                </c:pt>
                <c:pt idx="986">
                  <c:v/>
                </c:pt>
                <c:pt idx="987">
                  <c:v/>
                </c:pt>
                <c:pt idx="988">
                  <c:v/>
                </c:pt>
                <c:pt idx="989">
                  <c:v/>
                </c:pt>
                <c:pt idx="990">
                  <c:v/>
                </c:pt>
                <c:pt idx="991">
                  <c:v/>
                </c:pt>
                <c:pt idx="992">
                  <c:v/>
                </c:pt>
                <c:pt idx="993">
                  <c:v/>
                </c:pt>
                <c:pt idx="994">
                  <c:v/>
                </c:pt>
                <c:pt idx="995">
                  <c:v/>
                </c:pt>
                <c:pt idx="996">
                  <c:v/>
                </c:pt>
                <c:pt idx="997">
                  <c:v/>
                </c:pt>
                <c:pt idx="998">
                  <c:v/>
                </c:pt>
                <c:pt idx="999">
                  <c:v/>
                </c:pt>
                <c:pt idx="1000">
                  <c:v/>
                </c:pt>
                <c:pt idx="1001">
                  <c:v/>
                </c:pt>
                <c:pt idx="1002">
                  <c:v/>
                </c:pt>
                <c:pt idx="1003">
                  <c:v/>
                </c:pt>
                <c:pt idx="1004">
                  <c:v/>
                </c:pt>
                <c:pt idx="1005">
                  <c:v/>
                </c:pt>
                <c:pt idx="1006">
                  <c:v/>
                </c:pt>
                <c:pt idx="1007">
                  <c:v/>
                </c:pt>
                <c:pt idx="1008">
                  <c:v/>
                </c:pt>
                <c:pt idx="1009">
                  <c:v/>
                </c:pt>
                <c:pt idx="1010">
                  <c:v/>
                </c:pt>
                <c:pt idx="1011">
                  <c:v/>
                </c:pt>
                <c:pt idx="1012">
                  <c:v/>
                </c:pt>
                <c:pt idx="1013">
                  <c:v/>
                </c:pt>
                <c:pt idx="1014">
                  <c:v/>
                </c:pt>
                <c:pt idx="1015">
                  <c:v/>
                </c:pt>
                <c:pt idx="1016">
                  <c:v/>
                </c:pt>
                <c:pt idx="1017">
                  <c:v/>
                </c:pt>
                <c:pt idx="1018">
                  <c:v/>
                </c:pt>
                <c:pt idx="1019">
                  <c:v/>
                </c:pt>
                <c:pt idx="1020">
                  <c:v/>
                </c:pt>
                <c:pt idx="1021">
                  <c:v/>
                </c:pt>
                <c:pt idx="1022">
                  <c:v/>
                </c:pt>
                <c:pt idx="1023">
                  <c:v/>
                </c:pt>
                <c:pt idx="1024">
                  <c:v/>
                </c:pt>
                <c:pt idx="1025">
                  <c:v/>
                </c:pt>
                <c:pt idx="1026">
                  <c:v/>
                </c:pt>
                <c:pt idx="1027">
                  <c:v/>
                </c:pt>
                <c:pt idx="1028">
                  <c:v/>
                </c:pt>
                <c:pt idx="1029">
                  <c:v/>
                </c:pt>
                <c:pt idx="1030">
                  <c:v/>
                </c:pt>
                <c:pt idx="1031">
                  <c:v/>
                </c:pt>
                <c:pt idx="1032">
                  <c:v/>
                </c:pt>
                <c:pt idx="1033">
                  <c:v/>
                </c:pt>
                <c:pt idx="1034">
                  <c:v/>
                </c:pt>
                <c:pt idx="1035">
                  <c:v/>
                </c:pt>
                <c:pt idx="1036">
                  <c:v/>
                </c:pt>
                <c:pt idx="1037">
                  <c:v/>
                </c:pt>
                <c:pt idx="1038">
                  <c:v/>
                </c:pt>
                <c:pt idx="1039">
                  <c:v/>
                </c:pt>
                <c:pt idx="1040">
                  <c:v/>
                </c:pt>
                <c:pt idx="1041">
                  <c:v/>
                </c:pt>
                <c:pt idx="1042">
                  <c:v/>
                </c:pt>
                <c:pt idx="1043">
                  <c:v/>
                </c:pt>
                <c:pt idx="1044">
                  <c:v/>
                </c:pt>
                <c:pt idx="1045">
                  <c:v/>
                </c:pt>
                <c:pt idx="1046">
                  <c:v/>
                </c:pt>
                <c:pt idx="1047">
                  <c:v/>
                </c:pt>
                <c:pt idx="1048">
                  <c:v/>
                </c:pt>
                <c:pt idx="1049">
                  <c:v/>
                </c:pt>
                <c:pt idx="1050">
                  <c:v/>
                </c:pt>
                <c:pt idx="1051">
                  <c:v/>
                </c:pt>
                <c:pt idx="1052">
                  <c:v/>
                </c:pt>
                <c:pt idx="1053">
                  <c:v/>
                </c:pt>
                <c:pt idx="1054">
                  <c:v/>
                </c:pt>
                <c:pt idx="1055">
                  <c:v/>
                </c:pt>
                <c:pt idx="1056">
                  <c:v/>
                </c:pt>
                <c:pt idx="1057">
                  <c:v/>
                </c:pt>
              </c:numCache>
            </c:numRef>
          </c:yVal>
          <c:smooth val="1"/>
        </c:ser>
        <c:ser>
          <c:idx val="3"/>
          <c:order val="3"/>
          <c:tx>
            <c:strRef>
              <c:f>label 3</c:f>
              <c:strCache>
                <c:ptCount val="1"/>
                <c:pt idx="0">
                  <c:v>King's Park</c:v>
                </c:pt>
              </c:strCache>
            </c:strRef>
          </c:tx>
          <c:spPr>
            <a:solidFill>
              <a:srgbClr val="738ac8"/>
            </a:solidFill>
            <a:ln w="28440">
              <a:solidFill>
                <a:srgbClr val="738ac8"/>
              </a:solidFill>
              <a:round/>
            </a:ln>
          </c:spPr>
          <c:marker>
            <c:symbol val="x"/>
            <c:size val="2"/>
            <c:spPr>
              <a:solidFill>
                <a:srgbClr val="738ac8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yVal>
            <c:numRef>
              <c:f>3</c:f>
              <c:numCache>
                <c:formatCode>General</c:formatCode>
                <c:ptCount val="1058"/>
                <c:pt idx="0">
                  <c:v>1003.8</c:v>
                </c:pt>
                <c:pt idx="1">
                  <c:v>1003.8</c:v>
                </c:pt>
                <c:pt idx="2">
                  <c:v>1003.8</c:v>
                </c:pt>
                <c:pt idx="3">
                  <c:v>1003.8</c:v>
                </c:pt>
                <c:pt idx="4">
                  <c:v>1003.8</c:v>
                </c:pt>
                <c:pt idx="5">
                  <c:v>1003.8</c:v>
                </c:pt>
                <c:pt idx="6">
                  <c:v>1003.7</c:v>
                </c:pt>
                <c:pt idx="7">
                  <c:v>1003.7</c:v>
                </c:pt>
                <c:pt idx="8">
                  <c:v>1003.7</c:v>
                </c:pt>
                <c:pt idx="9">
                  <c:v>1003.7</c:v>
                </c:pt>
                <c:pt idx="10">
                  <c:v>1003.6</c:v>
                </c:pt>
                <c:pt idx="11">
                  <c:v>1003.6</c:v>
                </c:pt>
                <c:pt idx="12">
                  <c:v>1003.6</c:v>
                </c:pt>
                <c:pt idx="13">
                  <c:v>1003.7</c:v>
                </c:pt>
                <c:pt idx="14">
                  <c:v>1003.7</c:v>
                </c:pt>
                <c:pt idx="15">
                  <c:v>1003.7</c:v>
                </c:pt>
                <c:pt idx="16">
                  <c:v>1003.7</c:v>
                </c:pt>
                <c:pt idx="17">
                  <c:v>1003.7</c:v>
                </c:pt>
                <c:pt idx="18">
                  <c:v>1003.7</c:v>
                </c:pt>
                <c:pt idx="19">
                  <c:v>1003.7</c:v>
                </c:pt>
                <c:pt idx="20">
                  <c:v>1003.7</c:v>
                </c:pt>
                <c:pt idx="21">
                  <c:v>1003.7</c:v>
                </c:pt>
                <c:pt idx="22">
                  <c:v>1003.7</c:v>
                </c:pt>
                <c:pt idx="23">
                  <c:v>1003.7</c:v>
                </c:pt>
                <c:pt idx="24">
                  <c:v>1003.7</c:v>
                </c:pt>
                <c:pt idx="25">
                  <c:v>1003.7</c:v>
                </c:pt>
                <c:pt idx="26">
                  <c:v>1003.7</c:v>
                </c:pt>
                <c:pt idx="27">
                  <c:v>1003.7</c:v>
                </c:pt>
                <c:pt idx="28">
                  <c:v>1003.7</c:v>
                </c:pt>
                <c:pt idx="29">
                  <c:v>1003.7</c:v>
                </c:pt>
                <c:pt idx="30">
                  <c:v>1003.7</c:v>
                </c:pt>
                <c:pt idx="31">
                  <c:v>1003.7</c:v>
                </c:pt>
                <c:pt idx="32">
                  <c:v>1003.8</c:v>
                </c:pt>
                <c:pt idx="33">
                  <c:v>1003.7</c:v>
                </c:pt>
                <c:pt idx="34">
                  <c:v>1003.7</c:v>
                </c:pt>
                <c:pt idx="35">
                  <c:v>1003.7</c:v>
                </c:pt>
                <c:pt idx="36">
                  <c:v>1003.7</c:v>
                </c:pt>
                <c:pt idx="37">
                  <c:v>1003.7</c:v>
                </c:pt>
                <c:pt idx="38">
                  <c:v>1003.7</c:v>
                </c:pt>
                <c:pt idx="39">
                  <c:v>1003.7</c:v>
                </c:pt>
                <c:pt idx="40">
                  <c:v>1003.7</c:v>
                </c:pt>
                <c:pt idx="41">
                  <c:v>1003.7</c:v>
                </c:pt>
                <c:pt idx="42">
                  <c:v>1003.7</c:v>
                </c:pt>
                <c:pt idx="43">
                  <c:v>1003.7</c:v>
                </c:pt>
                <c:pt idx="44">
                  <c:v>1003.7</c:v>
                </c:pt>
                <c:pt idx="45">
                  <c:v>1003.8</c:v>
                </c:pt>
                <c:pt idx="46">
                  <c:v>1003.8</c:v>
                </c:pt>
                <c:pt idx="47">
                  <c:v>1003.8</c:v>
                </c:pt>
                <c:pt idx="48">
                  <c:v>1003.8</c:v>
                </c:pt>
                <c:pt idx="49">
                  <c:v>1003.9</c:v>
                </c:pt>
                <c:pt idx="50">
                  <c:v>1003.9</c:v>
                </c:pt>
                <c:pt idx="51">
                  <c:v>1003.9</c:v>
                </c:pt>
                <c:pt idx="52">
                  <c:v>1003.8</c:v>
                </c:pt>
                <c:pt idx="53">
                  <c:v>1003.9</c:v>
                </c:pt>
                <c:pt idx="54">
                  <c:v>1003.8</c:v>
                </c:pt>
                <c:pt idx="55">
                  <c:v>1003.8</c:v>
                </c:pt>
                <c:pt idx="56">
                  <c:v>1003.8</c:v>
                </c:pt>
                <c:pt idx="57">
                  <c:v>1003.7</c:v>
                </c:pt>
                <c:pt idx="58">
                  <c:v>1003.7</c:v>
                </c:pt>
                <c:pt idx="59">
                  <c:v>1003.6</c:v>
                </c:pt>
                <c:pt idx="60">
                  <c:v>1003.6</c:v>
                </c:pt>
                <c:pt idx="61">
                  <c:v>1003.6</c:v>
                </c:pt>
                <c:pt idx="62">
                  <c:v>1003.6</c:v>
                </c:pt>
                <c:pt idx="63">
                  <c:v>1003.6</c:v>
                </c:pt>
                <c:pt idx="64">
                  <c:v>1003.6</c:v>
                </c:pt>
                <c:pt idx="65">
                  <c:v>1003.6</c:v>
                </c:pt>
                <c:pt idx="66">
                  <c:v>1003.6</c:v>
                </c:pt>
                <c:pt idx="67">
                  <c:v>1003.6</c:v>
                </c:pt>
                <c:pt idx="68">
                  <c:v>1003.6</c:v>
                </c:pt>
                <c:pt idx="69">
                  <c:v>1003.6</c:v>
                </c:pt>
                <c:pt idx="70">
                  <c:v>1003.6</c:v>
                </c:pt>
                <c:pt idx="71">
                  <c:v>1003.6</c:v>
                </c:pt>
                <c:pt idx="72">
                  <c:v>1003.6</c:v>
                </c:pt>
                <c:pt idx="73">
                  <c:v>1003.5</c:v>
                </c:pt>
                <c:pt idx="74">
                  <c:v>1003.5</c:v>
                </c:pt>
                <c:pt idx="75">
                  <c:v>1003.6</c:v>
                </c:pt>
                <c:pt idx="76">
                  <c:v>1003.5</c:v>
                </c:pt>
                <c:pt idx="77">
                  <c:v>1003.5</c:v>
                </c:pt>
                <c:pt idx="78">
                  <c:v>1003.5</c:v>
                </c:pt>
                <c:pt idx="79">
                  <c:v>1003.5</c:v>
                </c:pt>
                <c:pt idx="80">
                  <c:v>1003.5</c:v>
                </c:pt>
                <c:pt idx="81">
                  <c:v>1003.5</c:v>
                </c:pt>
                <c:pt idx="82">
                  <c:v>1003.5</c:v>
                </c:pt>
                <c:pt idx="83">
                  <c:v>1003.4</c:v>
                </c:pt>
                <c:pt idx="84">
                  <c:v>1003.4</c:v>
                </c:pt>
                <c:pt idx="85">
                  <c:v>1003.4</c:v>
                </c:pt>
                <c:pt idx="86">
                  <c:v>1003.3</c:v>
                </c:pt>
                <c:pt idx="87">
                  <c:v>1003.3</c:v>
                </c:pt>
                <c:pt idx="88">
                  <c:v>1003.3</c:v>
                </c:pt>
                <c:pt idx="89">
                  <c:v>1003.3</c:v>
                </c:pt>
                <c:pt idx="90">
                  <c:v>1003.3</c:v>
                </c:pt>
                <c:pt idx="91">
                  <c:v>1003.3</c:v>
                </c:pt>
                <c:pt idx="92">
                  <c:v>1003.3</c:v>
                </c:pt>
                <c:pt idx="93">
                  <c:v>1003.3</c:v>
                </c:pt>
                <c:pt idx="94">
                  <c:v>1003.2</c:v>
                </c:pt>
                <c:pt idx="95">
                  <c:v>1003.3</c:v>
                </c:pt>
                <c:pt idx="96">
                  <c:v>1003.2</c:v>
                </c:pt>
                <c:pt idx="97">
                  <c:v>1003.2</c:v>
                </c:pt>
                <c:pt idx="98">
                  <c:v>1003.1</c:v>
                </c:pt>
                <c:pt idx="99">
                  <c:v>1003.1</c:v>
                </c:pt>
                <c:pt idx="100">
                  <c:v>1003.1</c:v>
                </c:pt>
                <c:pt idx="101">
                  <c:v>1003.1</c:v>
                </c:pt>
                <c:pt idx="102">
                  <c:v>1003.1</c:v>
                </c:pt>
                <c:pt idx="103">
                  <c:v>1003</c:v>
                </c:pt>
                <c:pt idx="104">
                  <c:v>1003.1</c:v>
                </c:pt>
                <c:pt idx="105">
                  <c:v>1003.1</c:v>
                </c:pt>
                <c:pt idx="106">
                  <c:v>1003.1</c:v>
                </c:pt>
                <c:pt idx="107">
                  <c:v>1003</c:v>
                </c:pt>
                <c:pt idx="108">
                  <c:v>1003.1</c:v>
                </c:pt>
                <c:pt idx="109">
                  <c:v>1003</c:v>
                </c:pt>
                <c:pt idx="110">
                  <c:v>1003</c:v>
                </c:pt>
                <c:pt idx="111">
                  <c:v>1003</c:v>
                </c:pt>
                <c:pt idx="112">
                  <c:v>1003</c:v>
                </c:pt>
                <c:pt idx="113">
                  <c:v>1003</c:v>
                </c:pt>
                <c:pt idx="114">
                  <c:v>1003</c:v>
                </c:pt>
                <c:pt idx="115">
                  <c:v>1003</c:v>
                </c:pt>
                <c:pt idx="116">
                  <c:v>1003</c:v>
                </c:pt>
                <c:pt idx="117">
                  <c:v>1003</c:v>
                </c:pt>
                <c:pt idx="118">
                  <c:v>1003</c:v>
                </c:pt>
                <c:pt idx="119">
                  <c:v>1003</c:v>
                </c:pt>
                <c:pt idx="120">
                  <c:v>1003</c:v>
                </c:pt>
                <c:pt idx="121">
                  <c:v>1003</c:v>
                </c:pt>
                <c:pt idx="122">
                  <c:v>1003</c:v>
                </c:pt>
                <c:pt idx="123">
                  <c:v>1003</c:v>
                </c:pt>
                <c:pt idx="124">
                  <c:v>1003</c:v>
                </c:pt>
                <c:pt idx="125">
                  <c:v>1003</c:v>
                </c:pt>
                <c:pt idx="126">
                  <c:v>1003</c:v>
                </c:pt>
                <c:pt idx="127">
                  <c:v>1003</c:v>
                </c:pt>
                <c:pt idx="128">
                  <c:v>1003</c:v>
                </c:pt>
                <c:pt idx="129">
                  <c:v>1003</c:v>
                </c:pt>
                <c:pt idx="130">
                  <c:v>1003</c:v>
                </c:pt>
                <c:pt idx="131">
                  <c:v>1003</c:v>
                </c:pt>
                <c:pt idx="132">
                  <c:v>1003</c:v>
                </c:pt>
                <c:pt idx="133">
                  <c:v>1003.1</c:v>
                </c:pt>
                <c:pt idx="134">
                  <c:v>1003.1</c:v>
                </c:pt>
                <c:pt idx="135">
                  <c:v>1003.1</c:v>
                </c:pt>
                <c:pt idx="136">
                  <c:v>1003.1</c:v>
                </c:pt>
                <c:pt idx="137">
                  <c:v>1003.1</c:v>
                </c:pt>
                <c:pt idx="138">
                  <c:v>1003.2</c:v>
                </c:pt>
                <c:pt idx="139">
                  <c:v>1003.2</c:v>
                </c:pt>
                <c:pt idx="140">
                  <c:v>1003.2</c:v>
                </c:pt>
                <c:pt idx="141">
                  <c:v>1003.1</c:v>
                </c:pt>
                <c:pt idx="142">
                  <c:v>1003.1</c:v>
                </c:pt>
                <c:pt idx="143">
                  <c:v>1003.1</c:v>
                </c:pt>
                <c:pt idx="144">
                  <c:v>1003.1</c:v>
                </c:pt>
                <c:pt idx="145">
                  <c:v>1003.1</c:v>
                </c:pt>
                <c:pt idx="146">
                  <c:v>1003.2</c:v>
                </c:pt>
                <c:pt idx="147">
                  <c:v>1003.2</c:v>
                </c:pt>
                <c:pt idx="148">
                  <c:v>1003.2</c:v>
                </c:pt>
                <c:pt idx="149">
                  <c:v>1003.3</c:v>
                </c:pt>
                <c:pt idx="150">
                  <c:v>1003.2</c:v>
                </c:pt>
                <c:pt idx="151">
                  <c:v>1003.2</c:v>
                </c:pt>
                <c:pt idx="152">
                  <c:v>1003.3</c:v>
                </c:pt>
                <c:pt idx="153">
                  <c:v>1003.3</c:v>
                </c:pt>
                <c:pt idx="154">
                  <c:v>1003.3</c:v>
                </c:pt>
                <c:pt idx="155">
                  <c:v>1003.3</c:v>
                </c:pt>
                <c:pt idx="156">
                  <c:v>1003.3</c:v>
                </c:pt>
                <c:pt idx="157">
                  <c:v>1003.3</c:v>
                </c:pt>
                <c:pt idx="158">
                  <c:v>1003.3</c:v>
                </c:pt>
                <c:pt idx="159">
                  <c:v>1003.3</c:v>
                </c:pt>
                <c:pt idx="160">
                  <c:v>1003.3</c:v>
                </c:pt>
                <c:pt idx="161">
                  <c:v>1003.3</c:v>
                </c:pt>
                <c:pt idx="162">
                  <c:v>1003.3</c:v>
                </c:pt>
                <c:pt idx="163">
                  <c:v>1003.3</c:v>
                </c:pt>
                <c:pt idx="164">
                  <c:v>1003.3</c:v>
                </c:pt>
                <c:pt idx="165">
                  <c:v>1003.3</c:v>
                </c:pt>
                <c:pt idx="166">
                  <c:v>1003.3</c:v>
                </c:pt>
                <c:pt idx="167">
                  <c:v>1003.3</c:v>
                </c:pt>
                <c:pt idx="168">
                  <c:v>1003.3</c:v>
                </c:pt>
                <c:pt idx="169">
                  <c:v>1003.3</c:v>
                </c:pt>
                <c:pt idx="170">
                  <c:v>1003.3</c:v>
                </c:pt>
                <c:pt idx="171">
                  <c:v>1003.3</c:v>
                </c:pt>
                <c:pt idx="172">
                  <c:v>1003.3</c:v>
                </c:pt>
                <c:pt idx="173">
                  <c:v>1003.3</c:v>
                </c:pt>
                <c:pt idx="174">
                  <c:v>1003.3</c:v>
                </c:pt>
                <c:pt idx="175">
                  <c:v>1003.3</c:v>
                </c:pt>
                <c:pt idx="176">
                  <c:v>1003.3</c:v>
                </c:pt>
                <c:pt idx="177">
                  <c:v>1003.3</c:v>
                </c:pt>
                <c:pt idx="178">
                  <c:v>1003.2</c:v>
                </c:pt>
                <c:pt idx="179">
                  <c:v>1003.2</c:v>
                </c:pt>
                <c:pt idx="180">
                  <c:v>1003.2</c:v>
                </c:pt>
                <c:pt idx="181">
                  <c:v>1003.1</c:v>
                </c:pt>
                <c:pt idx="182">
                  <c:v>1003.1</c:v>
                </c:pt>
                <c:pt idx="183">
                  <c:v>1003.1</c:v>
                </c:pt>
                <c:pt idx="184">
                  <c:v>1003.1</c:v>
                </c:pt>
                <c:pt idx="185">
                  <c:v>1003.1</c:v>
                </c:pt>
                <c:pt idx="186">
                  <c:v>1003</c:v>
                </c:pt>
                <c:pt idx="187">
                  <c:v>1003</c:v>
                </c:pt>
                <c:pt idx="188">
                  <c:v>1003</c:v>
                </c:pt>
                <c:pt idx="189">
                  <c:v>1003</c:v>
                </c:pt>
                <c:pt idx="190">
                  <c:v>1003</c:v>
                </c:pt>
                <c:pt idx="191">
                  <c:v>1003</c:v>
                </c:pt>
                <c:pt idx="192">
                  <c:v>1003</c:v>
                </c:pt>
                <c:pt idx="193">
                  <c:v>1003</c:v>
                </c:pt>
                <c:pt idx="194">
                  <c:v>1003</c:v>
                </c:pt>
                <c:pt idx="195">
                  <c:v>1003</c:v>
                </c:pt>
                <c:pt idx="196">
                  <c:v>1003</c:v>
                </c:pt>
                <c:pt idx="197">
                  <c:v>1003</c:v>
                </c:pt>
                <c:pt idx="198">
                  <c:v>1002.9</c:v>
                </c:pt>
                <c:pt idx="199">
                  <c:v>1002.9</c:v>
                </c:pt>
                <c:pt idx="200">
                  <c:v>1002.9</c:v>
                </c:pt>
                <c:pt idx="201">
                  <c:v>1002.9</c:v>
                </c:pt>
                <c:pt idx="202">
                  <c:v>1002.9</c:v>
                </c:pt>
                <c:pt idx="203">
                  <c:v>1002.8</c:v>
                </c:pt>
                <c:pt idx="204">
                  <c:v>1002.8</c:v>
                </c:pt>
                <c:pt idx="205">
                  <c:v>1002.8</c:v>
                </c:pt>
                <c:pt idx="206">
                  <c:v>1002.8</c:v>
                </c:pt>
                <c:pt idx="207">
                  <c:v>1002.8</c:v>
                </c:pt>
                <c:pt idx="208">
                  <c:v>1002.8</c:v>
                </c:pt>
                <c:pt idx="209">
                  <c:v>1002.8</c:v>
                </c:pt>
                <c:pt idx="210">
                  <c:v>1002.8</c:v>
                </c:pt>
                <c:pt idx="211">
                  <c:v>1002.7</c:v>
                </c:pt>
                <c:pt idx="212">
                  <c:v>1002.7</c:v>
                </c:pt>
                <c:pt idx="213">
                  <c:v>1002.7</c:v>
                </c:pt>
                <c:pt idx="214">
                  <c:v>1002.7</c:v>
                </c:pt>
                <c:pt idx="215">
                  <c:v>1002.7</c:v>
                </c:pt>
                <c:pt idx="216">
                  <c:v>1002.7</c:v>
                </c:pt>
                <c:pt idx="217">
                  <c:v>1002.7</c:v>
                </c:pt>
                <c:pt idx="218">
                  <c:v>1002.7</c:v>
                </c:pt>
                <c:pt idx="219">
                  <c:v>1002.7</c:v>
                </c:pt>
                <c:pt idx="220">
                  <c:v>1002.7</c:v>
                </c:pt>
                <c:pt idx="221">
                  <c:v>1002.7</c:v>
                </c:pt>
                <c:pt idx="222">
                  <c:v>1002.7</c:v>
                </c:pt>
                <c:pt idx="223">
                  <c:v>1002.7</c:v>
                </c:pt>
                <c:pt idx="224">
                  <c:v>1002.7</c:v>
                </c:pt>
                <c:pt idx="225">
                  <c:v>1002.7</c:v>
                </c:pt>
                <c:pt idx="226">
                  <c:v>1002.6</c:v>
                </c:pt>
                <c:pt idx="227">
                  <c:v>1002.6</c:v>
                </c:pt>
                <c:pt idx="228">
                  <c:v>1002.6</c:v>
                </c:pt>
                <c:pt idx="229">
                  <c:v>1002.7</c:v>
                </c:pt>
                <c:pt idx="230">
                  <c:v>1002.7</c:v>
                </c:pt>
                <c:pt idx="231">
                  <c:v>1002.7</c:v>
                </c:pt>
                <c:pt idx="232">
                  <c:v>1002.7</c:v>
                </c:pt>
                <c:pt idx="233">
                  <c:v>1002.8</c:v>
                </c:pt>
                <c:pt idx="234">
                  <c:v>1002.8</c:v>
                </c:pt>
                <c:pt idx="235">
                  <c:v>1002.8</c:v>
                </c:pt>
                <c:pt idx="236">
                  <c:v>1002.8</c:v>
                </c:pt>
                <c:pt idx="237">
                  <c:v>1002.8</c:v>
                </c:pt>
                <c:pt idx="238">
                  <c:v>1002.8</c:v>
                </c:pt>
                <c:pt idx="239">
                  <c:v>1002.7</c:v>
                </c:pt>
                <c:pt idx="240">
                  <c:v>1002.7</c:v>
                </c:pt>
                <c:pt idx="241">
                  <c:v>1002.7</c:v>
                </c:pt>
                <c:pt idx="242">
                  <c:v>1002.7</c:v>
                </c:pt>
                <c:pt idx="243">
                  <c:v>1002.7</c:v>
                </c:pt>
                <c:pt idx="244">
                  <c:v>1002.7</c:v>
                </c:pt>
                <c:pt idx="245">
                  <c:v>1002.7</c:v>
                </c:pt>
                <c:pt idx="246">
                  <c:v>1002.8</c:v>
                </c:pt>
                <c:pt idx="247">
                  <c:v>1002.8</c:v>
                </c:pt>
                <c:pt idx="248">
                  <c:v>1002.8</c:v>
                </c:pt>
                <c:pt idx="249">
                  <c:v>1002.8</c:v>
                </c:pt>
                <c:pt idx="250">
                  <c:v>1002.8</c:v>
                </c:pt>
                <c:pt idx="251">
                  <c:v>1002.8</c:v>
                </c:pt>
                <c:pt idx="252">
                  <c:v>1002.9</c:v>
                </c:pt>
                <c:pt idx="253">
                  <c:v>1002.9</c:v>
                </c:pt>
                <c:pt idx="254">
                  <c:v>1002.8</c:v>
                </c:pt>
                <c:pt idx="255">
                  <c:v>1002.8</c:v>
                </c:pt>
                <c:pt idx="256">
                  <c:v>1002.8</c:v>
                </c:pt>
                <c:pt idx="257">
                  <c:v>1002.8</c:v>
                </c:pt>
                <c:pt idx="258">
                  <c:v>1002.8</c:v>
                </c:pt>
                <c:pt idx="259">
                  <c:v>1002.8</c:v>
                </c:pt>
                <c:pt idx="260">
                  <c:v>1002.8</c:v>
                </c:pt>
                <c:pt idx="261">
                  <c:v>1002.8</c:v>
                </c:pt>
                <c:pt idx="262">
                  <c:v>1002.9</c:v>
                </c:pt>
                <c:pt idx="263">
                  <c:v>1002.9</c:v>
                </c:pt>
                <c:pt idx="264">
                  <c:v>1002.9</c:v>
                </c:pt>
                <c:pt idx="265">
                  <c:v>1002.9</c:v>
                </c:pt>
                <c:pt idx="266">
                  <c:v>1002.9</c:v>
                </c:pt>
                <c:pt idx="267">
                  <c:v>1003</c:v>
                </c:pt>
                <c:pt idx="268">
                  <c:v>1003</c:v>
                </c:pt>
                <c:pt idx="269">
                  <c:v>1003</c:v>
                </c:pt>
                <c:pt idx="270">
                  <c:v>1003</c:v>
                </c:pt>
                <c:pt idx="271">
                  <c:v>1003</c:v>
                </c:pt>
                <c:pt idx="272">
                  <c:v>1003</c:v>
                </c:pt>
                <c:pt idx="273">
                  <c:v>1003</c:v>
                </c:pt>
                <c:pt idx="274">
                  <c:v>1003</c:v>
                </c:pt>
                <c:pt idx="275">
                  <c:v>1003</c:v>
                </c:pt>
                <c:pt idx="276">
                  <c:v>1003</c:v>
                </c:pt>
                <c:pt idx="277">
                  <c:v>1003</c:v>
                </c:pt>
                <c:pt idx="278">
                  <c:v>1003</c:v>
                </c:pt>
                <c:pt idx="279">
                  <c:v>1003</c:v>
                </c:pt>
                <c:pt idx="280">
                  <c:v>1003</c:v>
                </c:pt>
                <c:pt idx="281">
                  <c:v>1003</c:v>
                </c:pt>
                <c:pt idx="282">
                  <c:v>1003</c:v>
                </c:pt>
                <c:pt idx="283">
                  <c:v>1003</c:v>
                </c:pt>
                <c:pt idx="284">
                  <c:v>1003</c:v>
                </c:pt>
                <c:pt idx="285">
                  <c:v>1003</c:v>
                </c:pt>
                <c:pt idx="286">
                  <c:v>1003</c:v>
                </c:pt>
                <c:pt idx="287">
                  <c:v>1003.1</c:v>
                </c:pt>
                <c:pt idx="288">
                  <c:v>1003</c:v>
                </c:pt>
                <c:pt idx="289">
                  <c:v>1003</c:v>
                </c:pt>
                <c:pt idx="290">
                  <c:v>1003</c:v>
                </c:pt>
                <c:pt idx="291">
                  <c:v>1003</c:v>
                </c:pt>
                <c:pt idx="292">
                  <c:v>1003.1</c:v>
                </c:pt>
                <c:pt idx="293">
                  <c:v>1003.1</c:v>
                </c:pt>
                <c:pt idx="294">
                  <c:v>1003.1</c:v>
                </c:pt>
                <c:pt idx="295">
                  <c:v>1003.1</c:v>
                </c:pt>
                <c:pt idx="296">
                  <c:v>1003.2</c:v>
                </c:pt>
                <c:pt idx="297">
                  <c:v>1003.1</c:v>
                </c:pt>
                <c:pt idx="298">
                  <c:v>1003.2</c:v>
                </c:pt>
                <c:pt idx="299">
                  <c:v>1003.2</c:v>
                </c:pt>
                <c:pt idx="300">
                  <c:v>1003.1</c:v>
                </c:pt>
                <c:pt idx="301">
                  <c:v>1003.1</c:v>
                </c:pt>
                <c:pt idx="302">
                  <c:v>1003.1</c:v>
                </c:pt>
                <c:pt idx="303">
                  <c:v>1003.1</c:v>
                </c:pt>
                <c:pt idx="304">
                  <c:v>1003.1</c:v>
                </c:pt>
                <c:pt idx="305">
                  <c:v>1003.1</c:v>
                </c:pt>
                <c:pt idx="306">
                  <c:v>1003.1</c:v>
                </c:pt>
                <c:pt idx="307">
                  <c:v>1003.1</c:v>
                </c:pt>
                <c:pt idx="308">
                  <c:v>1003.1</c:v>
                </c:pt>
                <c:pt idx="309">
                  <c:v>1003.1</c:v>
                </c:pt>
                <c:pt idx="310">
                  <c:v>1003.1</c:v>
                </c:pt>
                <c:pt idx="311">
                  <c:v>1003.1</c:v>
                </c:pt>
                <c:pt idx="312">
                  <c:v>1003.1</c:v>
                </c:pt>
                <c:pt idx="313">
                  <c:v>1003.2</c:v>
                </c:pt>
                <c:pt idx="314">
                  <c:v>1003.2</c:v>
                </c:pt>
                <c:pt idx="315">
                  <c:v>1003.2</c:v>
                </c:pt>
                <c:pt idx="316">
                  <c:v>1003.3</c:v>
                </c:pt>
                <c:pt idx="317">
                  <c:v>1003.3</c:v>
                </c:pt>
                <c:pt idx="318">
                  <c:v>1003.3</c:v>
                </c:pt>
                <c:pt idx="319">
                  <c:v>1003.3</c:v>
                </c:pt>
                <c:pt idx="320">
                  <c:v>1003.3</c:v>
                </c:pt>
                <c:pt idx="321">
                  <c:v>1003.3</c:v>
                </c:pt>
                <c:pt idx="322">
                  <c:v>1003.4</c:v>
                </c:pt>
                <c:pt idx="323">
                  <c:v>1003.4</c:v>
                </c:pt>
                <c:pt idx="324">
                  <c:v>1003.5</c:v>
                </c:pt>
                <c:pt idx="325">
                  <c:v>1003.6</c:v>
                </c:pt>
                <c:pt idx="326">
                  <c:v>1003.6</c:v>
                </c:pt>
                <c:pt idx="327">
                  <c:v>1003.6</c:v>
                </c:pt>
                <c:pt idx="328">
                  <c:v>1003.6</c:v>
                </c:pt>
                <c:pt idx="329">
                  <c:v>1003.6</c:v>
                </c:pt>
                <c:pt idx="330">
                  <c:v>1003.6</c:v>
                </c:pt>
                <c:pt idx="331">
                  <c:v>1003.6</c:v>
                </c:pt>
                <c:pt idx="332">
                  <c:v>1003.6</c:v>
                </c:pt>
                <c:pt idx="333">
                  <c:v>1003.6</c:v>
                </c:pt>
                <c:pt idx="334">
                  <c:v>1003.6</c:v>
                </c:pt>
                <c:pt idx="335">
                  <c:v>1003.6</c:v>
                </c:pt>
                <c:pt idx="336">
                  <c:v>1003.6</c:v>
                </c:pt>
                <c:pt idx="337">
                  <c:v>1003.7</c:v>
                </c:pt>
                <c:pt idx="338">
                  <c:v>1003.7</c:v>
                </c:pt>
                <c:pt idx="339">
                  <c:v>1003.7</c:v>
                </c:pt>
                <c:pt idx="340">
                  <c:v>1003.7</c:v>
                </c:pt>
                <c:pt idx="341">
                  <c:v>1003.7</c:v>
                </c:pt>
                <c:pt idx="342">
                  <c:v>1003.7</c:v>
                </c:pt>
                <c:pt idx="343">
                  <c:v>1003.7</c:v>
                </c:pt>
                <c:pt idx="344">
                  <c:v>1003.7</c:v>
                </c:pt>
                <c:pt idx="345">
                  <c:v>1003.7</c:v>
                </c:pt>
                <c:pt idx="346">
                  <c:v>1003.7</c:v>
                </c:pt>
                <c:pt idx="347">
                  <c:v>1003.7</c:v>
                </c:pt>
                <c:pt idx="348">
                  <c:v>1003.7</c:v>
                </c:pt>
                <c:pt idx="349">
                  <c:v>1003.8</c:v>
                </c:pt>
                <c:pt idx="350">
                  <c:v>1003.8</c:v>
                </c:pt>
                <c:pt idx="351">
                  <c:v>1003.8</c:v>
                </c:pt>
                <c:pt idx="352">
                  <c:v>1003.8</c:v>
                </c:pt>
                <c:pt idx="353">
                  <c:v>1003.8</c:v>
                </c:pt>
                <c:pt idx="354">
                  <c:v>1003.8</c:v>
                </c:pt>
                <c:pt idx="355">
                  <c:v>1003.8</c:v>
                </c:pt>
                <c:pt idx="356">
                  <c:v>1003.9</c:v>
                </c:pt>
                <c:pt idx="357">
                  <c:v>1003.9</c:v>
                </c:pt>
                <c:pt idx="358">
                  <c:v>1003.9</c:v>
                </c:pt>
                <c:pt idx="359">
                  <c:v>1003.9</c:v>
                </c:pt>
                <c:pt idx="360">
                  <c:v>1003.9</c:v>
                </c:pt>
                <c:pt idx="361">
                  <c:v>1003.9</c:v>
                </c:pt>
                <c:pt idx="362">
                  <c:v>1003.9</c:v>
                </c:pt>
                <c:pt idx="363">
                  <c:v>1003.9</c:v>
                </c:pt>
                <c:pt idx="364">
                  <c:v>1003.8</c:v>
                </c:pt>
                <c:pt idx="365">
                  <c:v>1003.9</c:v>
                </c:pt>
                <c:pt idx="366">
                  <c:v>1003.9</c:v>
                </c:pt>
                <c:pt idx="367">
                  <c:v>1003.9</c:v>
                </c:pt>
                <c:pt idx="368">
                  <c:v>1003.9</c:v>
                </c:pt>
                <c:pt idx="369">
                  <c:v>1003.9</c:v>
                </c:pt>
                <c:pt idx="370">
                  <c:v>1003.9</c:v>
                </c:pt>
                <c:pt idx="371">
                  <c:v>1003.9</c:v>
                </c:pt>
                <c:pt idx="372">
                  <c:v>1003.9</c:v>
                </c:pt>
                <c:pt idx="373">
                  <c:v>1003.9</c:v>
                </c:pt>
                <c:pt idx="374">
                  <c:v>1003.9</c:v>
                </c:pt>
                <c:pt idx="375">
                  <c:v>1003.9</c:v>
                </c:pt>
                <c:pt idx="376">
                  <c:v>1004</c:v>
                </c:pt>
                <c:pt idx="377">
                  <c:v>1004</c:v>
                </c:pt>
                <c:pt idx="378">
                  <c:v>1004</c:v>
                </c:pt>
                <c:pt idx="379">
                  <c:v>1004</c:v>
                </c:pt>
                <c:pt idx="380">
                  <c:v>1004</c:v>
                </c:pt>
                <c:pt idx="381">
                  <c:v>1004</c:v>
                </c:pt>
                <c:pt idx="382">
                  <c:v>1004</c:v>
                </c:pt>
                <c:pt idx="383">
                  <c:v>1004</c:v>
                </c:pt>
                <c:pt idx="384">
                  <c:v>1004</c:v>
                </c:pt>
                <c:pt idx="385">
                  <c:v>1004</c:v>
                </c:pt>
                <c:pt idx="386">
                  <c:v>1004</c:v>
                </c:pt>
                <c:pt idx="387">
                  <c:v>1004.1</c:v>
                </c:pt>
                <c:pt idx="388">
                  <c:v>1004.1</c:v>
                </c:pt>
                <c:pt idx="389">
                  <c:v>1004.1</c:v>
                </c:pt>
                <c:pt idx="390">
                  <c:v>1004.1</c:v>
                </c:pt>
                <c:pt idx="391">
                  <c:v>1004.1</c:v>
                </c:pt>
                <c:pt idx="392">
                  <c:v>1004.1</c:v>
                </c:pt>
                <c:pt idx="393">
                  <c:v>1004.1</c:v>
                </c:pt>
                <c:pt idx="394">
                  <c:v>1004.1</c:v>
                </c:pt>
                <c:pt idx="395">
                  <c:v>1004.1</c:v>
                </c:pt>
                <c:pt idx="396">
                  <c:v>1004.1</c:v>
                </c:pt>
                <c:pt idx="397">
                  <c:v>1004.1</c:v>
                </c:pt>
                <c:pt idx="398">
                  <c:v>1004.1</c:v>
                </c:pt>
                <c:pt idx="399">
                  <c:v>1004.1</c:v>
                </c:pt>
                <c:pt idx="400">
                  <c:v>1004.1</c:v>
                </c:pt>
                <c:pt idx="401">
                  <c:v>1004.1</c:v>
                </c:pt>
                <c:pt idx="402">
                  <c:v>1004</c:v>
                </c:pt>
                <c:pt idx="403">
                  <c:v>1004</c:v>
                </c:pt>
                <c:pt idx="404">
                  <c:v>1004.1</c:v>
                </c:pt>
                <c:pt idx="405">
                  <c:v>1004.1</c:v>
                </c:pt>
                <c:pt idx="406">
                  <c:v>1004.1</c:v>
                </c:pt>
                <c:pt idx="407">
                  <c:v>1004.1</c:v>
                </c:pt>
                <c:pt idx="408">
                  <c:v>1004.1</c:v>
                </c:pt>
                <c:pt idx="409">
                  <c:v>1004.2</c:v>
                </c:pt>
                <c:pt idx="410">
                  <c:v>1004.2</c:v>
                </c:pt>
                <c:pt idx="411">
                  <c:v>1004.2</c:v>
                </c:pt>
                <c:pt idx="412">
                  <c:v>1004.2</c:v>
                </c:pt>
                <c:pt idx="413">
                  <c:v>1004.2</c:v>
                </c:pt>
                <c:pt idx="414">
                  <c:v>1004.2</c:v>
                </c:pt>
                <c:pt idx="415">
                  <c:v>1004.2</c:v>
                </c:pt>
                <c:pt idx="416">
                  <c:v>1004.2</c:v>
                </c:pt>
                <c:pt idx="417">
                  <c:v>1004.2</c:v>
                </c:pt>
                <c:pt idx="418">
                  <c:v>1004.2</c:v>
                </c:pt>
                <c:pt idx="419">
                  <c:v>1004.2</c:v>
                </c:pt>
                <c:pt idx="420">
                  <c:v>1004.2</c:v>
                </c:pt>
                <c:pt idx="421">
                  <c:v>1004.2</c:v>
                </c:pt>
                <c:pt idx="422">
                  <c:v>1004.2</c:v>
                </c:pt>
                <c:pt idx="423">
                  <c:v>1004.2</c:v>
                </c:pt>
                <c:pt idx="424">
                  <c:v>1004.2</c:v>
                </c:pt>
                <c:pt idx="425">
                  <c:v>1004.3</c:v>
                </c:pt>
                <c:pt idx="426">
                  <c:v>1004.3</c:v>
                </c:pt>
                <c:pt idx="427">
                  <c:v>1004.4</c:v>
                </c:pt>
                <c:pt idx="428">
                  <c:v>1004.4</c:v>
                </c:pt>
                <c:pt idx="429">
                  <c:v>1004.4</c:v>
                </c:pt>
                <c:pt idx="430">
                  <c:v>1004.4</c:v>
                </c:pt>
                <c:pt idx="431">
                  <c:v>1004.4</c:v>
                </c:pt>
                <c:pt idx="432">
                  <c:v>1004.5</c:v>
                </c:pt>
                <c:pt idx="433">
                  <c:v>1004.4</c:v>
                </c:pt>
                <c:pt idx="434">
                  <c:v>1004.5</c:v>
                </c:pt>
                <c:pt idx="435">
                  <c:v>1004.5</c:v>
                </c:pt>
                <c:pt idx="436">
                  <c:v>1004.5</c:v>
                </c:pt>
                <c:pt idx="437">
                  <c:v>1004.5</c:v>
                </c:pt>
                <c:pt idx="438">
                  <c:v>1004.5</c:v>
                </c:pt>
                <c:pt idx="439">
                  <c:v>1004.5</c:v>
                </c:pt>
                <c:pt idx="440">
                  <c:v>1004.5</c:v>
                </c:pt>
                <c:pt idx="441">
                  <c:v>1004.5</c:v>
                </c:pt>
                <c:pt idx="442">
                  <c:v>1004.5</c:v>
                </c:pt>
                <c:pt idx="443">
                  <c:v>1004.5</c:v>
                </c:pt>
                <c:pt idx="444">
                  <c:v>1004.5</c:v>
                </c:pt>
                <c:pt idx="445">
                  <c:v>1004.5</c:v>
                </c:pt>
                <c:pt idx="446">
                  <c:v>1004.5</c:v>
                </c:pt>
                <c:pt idx="447">
                  <c:v>1004.5</c:v>
                </c:pt>
                <c:pt idx="448">
                  <c:v>1004.5</c:v>
                </c:pt>
                <c:pt idx="449">
                  <c:v>1004.5</c:v>
                </c:pt>
                <c:pt idx="450">
                  <c:v>1004.5</c:v>
                </c:pt>
                <c:pt idx="451">
                  <c:v>1004.5</c:v>
                </c:pt>
                <c:pt idx="452">
                  <c:v>1004.5</c:v>
                </c:pt>
                <c:pt idx="453">
                  <c:v>1004.5</c:v>
                </c:pt>
                <c:pt idx="454">
                  <c:v>1004.5</c:v>
                </c:pt>
                <c:pt idx="455">
                  <c:v>1004.5</c:v>
                </c:pt>
                <c:pt idx="456">
                  <c:v>1004.5</c:v>
                </c:pt>
                <c:pt idx="457">
                  <c:v>1004.5</c:v>
                </c:pt>
                <c:pt idx="458">
                  <c:v>1004.5</c:v>
                </c:pt>
                <c:pt idx="459">
                  <c:v>1004.5</c:v>
                </c:pt>
                <c:pt idx="460">
                  <c:v>1004.5</c:v>
                </c:pt>
                <c:pt idx="461">
                  <c:v>1004.5</c:v>
                </c:pt>
                <c:pt idx="462">
                  <c:v>1004.5</c:v>
                </c:pt>
                <c:pt idx="463">
                  <c:v>1004.5</c:v>
                </c:pt>
                <c:pt idx="464">
                  <c:v>1004.5</c:v>
                </c:pt>
                <c:pt idx="465">
                  <c:v>1004.5</c:v>
                </c:pt>
                <c:pt idx="466">
                  <c:v>1004.5</c:v>
                </c:pt>
                <c:pt idx="467">
                  <c:v>1004.5</c:v>
                </c:pt>
                <c:pt idx="468">
                  <c:v>1004.5</c:v>
                </c:pt>
                <c:pt idx="469">
                  <c:v>1004.5</c:v>
                </c:pt>
                <c:pt idx="470">
                  <c:v>1004.5</c:v>
                </c:pt>
                <c:pt idx="471">
                  <c:v>1004.6</c:v>
                </c:pt>
                <c:pt idx="472">
                  <c:v>1004.6</c:v>
                </c:pt>
                <c:pt idx="473">
                  <c:v>1004.6</c:v>
                </c:pt>
                <c:pt idx="474">
                  <c:v>1004.6</c:v>
                </c:pt>
                <c:pt idx="475">
                  <c:v>1004.6</c:v>
                </c:pt>
                <c:pt idx="476">
                  <c:v>1004.6</c:v>
                </c:pt>
                <c:pt idx="477">
                  <c:v>1004.6</c:v>
                </c:pt>
                <c:pt idx="478">
                  <c:v>1004.6</c:v>
                </c:pt>
                <c:pt idx="479">
                  <c:v>1004.6</c:v>
                </c:pt>
                <c:pt idx="480">
                  <c:v>1004.6</c:v>
                </c:pt>
                <c:pt idx="481">
                  <c:v>1004.6</c:v>
                </c:pt>
                <c:pt idx="482">
                  <c:v>1004.5</c:v>
                </c:pt>
                <c:pt idx="483">
                  <c:v>1004.5</c:v>
                </c:pt>
                <c:pt idx="484">
                  <c:v>1004.5</c:v>
                </c:pt>
                <c:pt idx="485">
                  <c:v>1004.5</c:v>
                </c:pt>
                <c:pt idx="486">
                  <c:v>1004.5</c:v>
                </c:pt>
                <c:pt idx="487">
                  <c:v>1004.6</c:v>
                </c:pt>
                <c:pt idx="488">
                  <c:v>1004.6</c:v>
                </c:pt>
                <c:pt idx="489">
                  <c:v>1004.6</c:v>
                </c:pt>
                <c:pt idx="490">
                  <c:v>1004.6</c:v>
                </c:pt>
                <c:pt idx="491">
                  <c:v>1004.6</c:v>
                </c:pt>
                <c:pt idx="492">
                  <c:v>1004.6</c:v>
                </c:pt>
                <c:pt idx="493">
                  <c:v>1004.6</c:v>
                </c:pt>
                <c:pt idx="494">
                  <c:v>1004.5</c:v>
                </c:pt>
                <c:pt idx="495">
                  <c:v>1004.6</c:v>
                </c:pt>
                <c:pt idx="496">
                  <c:v>1004.6</c:v>
                </c:pt>
                <c:pt idx="497">
                  <c:v>1004.6</c:v>
                </c:pt>
                <c:pt idx="498">
                  <c:v>1004.6</c:v>
                </c:pt>
                <c:pt idx="499">
                  <c:v>1004.6</c:v>
                </c:pt>
                <c:pt idx="500">
                  <c:v>1004.6</c:v>
                </c:pt>
                <c:pt idx="501">
                  <c:v>1004.6</c:v>
                </c:pt>
                <c:pt idx="502">
                  <c:v>1004.6</c:v>
                </c:pt>
                <c:pt idx="503">
                  <c:v>1004.5</c:v>
                </c:pt>
                <c:pt idx="504">
                  <c:v>1004.5</c:v>
                </c:pt>
                <c:pt idx="505">
                  <c:v>1004.5</c:v>
                </c:pt>
                <c:pt idx="506">
                  <c:v>1004.5</c:v>
                </c:pt>
                <c:pt idx="507">
                  <c:v>1004.5</c:v>
                </c:pt>
                <c:pt idx="508">
                  <c:v>1004.5</c:v>
                </c:pt>
                <c:pt idx="509">
                  <c:v>1004.5</c:v>
                </c:pt>
                <c:pt idx="510">
                  <c:v>1004.5</c:v>
                </c:pt>
                <c:pt idx="511">
                  <c:v>1004.5</c:v>
                </c:pt>
                <c:pt idx="512">
                  <c:v>1004.4</c:v>
                </c:pt>
                <c:pt idx="513">
                  <c:v>1004.4</c:v>
                </c:pt>
                <c:pt idx="514">
                  <c:v>1004.4</c:v>
                </c:pt>
                <c:pt idx="515">
                  <c:v>1004.4</c:v>
                </c:pt>
                <c:pt idx="516">
                  <c:v>1004.4</c:v>
                </c:pt>
                <c:pt idx="517">
                  <c:v>1004.3</c:v>
                </c:pt>
                <c:pt idx="518">
                  <c:v>1004.4</c:v>
                </c:pt>
                <c:pt idx="519">
                  <c:v>1004.4</c:v>
                </c:pt>
                <c:pt idx="520">
                  <c:v>1004.3</c:v>
                </c:pt>
                <c:pt idx="521">
                  <c:v>1004.3</c:v>
                </c:pt>
                <c:pt idx="522">
                  <c:v>1004.3</c:v>
                </c:pt>
                <c:pt idx="523">
                  <c:v>1004.3</c:v>
                </c:pt>
                <c:pt idx="524">
                  <c:v>1004.3</c:v>
                </c:pt>
                <c:pt idx="525">
                  <c:v>1004.3</c:v>
                </c:pt>
                <c:pt idx="526">
                  <c:v>1004.3</c:v>
                </c:pt>
                <c:pt idx="527">
                  <c:v>1004.3</c:v>
                </c:pt>
                <c:pt idx="528">
                  <c:v>1004.3</c:v>
                </c:pt>
                <c:pt idx="529">
                  <c:v>1004.3</c:v>
                </c:pt>
                <c:pt idx="530">
                  <c:v>1004.3</c:v>
                </c:pt>
                <c:pt idx="531">
                  <c:v>1004.3</c:v>
                </c:pt>
                <c:pt idx="532">
                  <c:v>1004.3</c:v>
                </c:pt>
                <c:pt idx="533">
                  <c:v>1004.3</c:v>
                </c:pt>
                <c:pt idx="534">
                  <c:v>1004.3</c:v>
                </c:pt>
                <c:pt idx="535">
                  <c:v>1004.3</c:v>
                </c:pt>
                <c:pt idx="536">
                  <c:v>1004.3</c:v>
                </c:pt>
                <c:pt idx="537">
                  <c:v>1004.3</c:v>
                </c:pt>
                <c:pt idx="538">
                  <c:v>1004.3</c:v>
                </c:pt>
                <c:pt idx="539">
                  <c:v>1004.2</c:v>
                </c:pt>
                <c:pt idx="540">
                  <c:v>1004.2</c:v>
                </c:pt>
                <c:pt idx="541">
                  <c:v>1004.2</c:v>
                </c:pt>
                <c:pt idx="542">
                  <c:v>1004.2</c:v>
                </c:pt>
                <c:pt idx="543">
                  <c:v>1004.2</c:v>
                </c:pt>
                <c:pt idx="544">
                  <c:v>1004.2</c:v>
                </c:pt>
                <c:pt idx="545">
                  <c:v>1004.2</c:v>
                </c:pt>
                <c:pt idx="546">
                  <c:v>1004.2</c:v>
                </c:pt>
                <c:pt idx="547">
                  <c:v>1004.2</c:v>
                </c:pt>
                <c:pt idx="548">
                  <c:v>1004.2</c:v>
                </c:pt>
                <c:pt idx="549">
                  <c:v>1004.2</c:v>
                </c:pt>
                <c:pt idx="550">
                  <c:v>1004.1</c:v>
                </c:pt>
                <c:pt idx="551">
                  <c:v>1004.1</c:v>
                </c:pt>
                <c:pt idx="552">
                  <c:v>1004</c:v>
                </c:pt>
                <c:pt idx="553">
                  <c:v>1004</c:v>
                </c:pt>
                <c:pt idx="554">
                  <c:v>1004</c:v>
                </c:pt>
                <c:pt idx="555">
                  <c:v>1004</c:v>
                </c:pt>
                <c:pt idx="556">
                  <c:v>1003.9</c:v>
                </c:pt>
                <c:pt idx="557">
                  <c:v>1003.9</c:v>
                </c:pt>
                <c:pt idx="558">
                  <c:v>1003.9</c:v>
                </c:pt>
                <c:pt idx="559">
                  <c:v>1003.9</c:v>
                </c:pt>
                <c:pt idx="560">
                  <c:v>1003.9</c:v>
                </c:pt>
                <c:pt idx="561">
                  <c:v>1003.9</c:v>
                </c:pt>
                <c:pt idx="562">
                  <c:v>1003.9</c:v>
                </c:pt>
                <c:pt idx="563">
                  <c:v>1003.9</c:v>
                </c:pt>
                <c:pt idx="564">
                  <c:v>1003.9</c:v>
                </c:pt>
                <c:pt idx="565">
                  <c:v>1003.9</c:v>
                </c:pt>
                <c:pt idx="566">
                  <c:v>1003.9</c:v>
                </c:pt>
                <c:pt idx="567">
                  <c:v>1003.9</c:v>
                </c:pt>
                <c:pt idx="568">
                  <c:v>1003.9</c:v>
                </c:pt>
                <c:pt idx="569">
                  <c:v>1003.9</c:v>
                </c:pt>
                <c:pt idx="570">
                  <c:v>1003.9</c:v>
                </c:pt>
                <c:pt idx="571">
                  <c:v>1003.8</c:v>
                </c:pt>
                <c:pt idx="572">
                  <c:v>1003.8</c:v>
                </c:pt>
                <c:pt idx="573">
                  <c:v>1003.8</c:v>
                </c:pt>
                <c:pt idx="574">
                  <c:v>1003.8</c:v>
                </c:pt>
                <c:pt idx="575">
                  <c:v>1003.8</c:v>
                </c:pt>
                <c:pt idx="576">
                  <c:v>1003.8</c:v>
                </c:pt>
                <c:pt idx="577">
                  <c:v>1003.8</c:v>
                </c:pt>
                <c:pt idx="578">
                  <c:v>1003.8</c:v>
                </c:pt>
                <c:pt idx="579">
                  <c:v>1003.8</c:v>
                </c:pt>
                <c:pt idx="580">
                  <c:v>1003.7</c:v>
                </c:pt>
                <c:pt idx="581">
                  <c:v>1003.7</c:v>
                </c:pt>
                <c:pt idx="582">
                  <c:v>1003.7</c:v>
                </c:pt>
                <c:pt idx="583">
                  <c:v>1003.6</c:v>
                </c:pt>
                <c:pt idx="584">
                  <c:v>1003.6</c:v>
                </c:pt>
                <c:pt idx="585">
                  <c:v>1003.6</c:v>
                </c:pt>
                <c:pt idx="586">
                  <c:v>1003.6</c:v>
                </c:pt>
                <c:pt idx="587">
                  <c:v>1003.6</c:v>
                </c:pt>
                <c:pt idx="588">
                  <c:v>1003.5</c:v>
                </c:pt>
                <c:pt idx="589">
                  <c:v>1003.5</c:v>
                </c:pt>
                <c:pt idx="590">
                  <c:v>1003.5</c:v>
                </c:pt>
                <c:pt idx="591">
                  <c:v>1003.4</c:v>
                </c:pt>
                <c:pt idx="592">
                  <c:v>1003.4</c:v>
                </c:pt>
                <c:pt idx="593">
                  <c:v>1003.4</c:v>
                </c:pt>
                <c:pt idx="594">
                  <c:v>1003.4</c:v>
                </c:pt>
                <c:pt idx="595">
                  <c:v>1003.4</c:v>
                </c:pt>
                <c:pt idx="596">
                  <c:v>1003.4</c:v>
                </c:pt>
                <c:pt idx="597">
                  <c:v>1003.4</c:v>
                </c:pt>
                <c:pt idx="598">
                  <c:v>1003.4</c:v>
                </c:pt>
                <c:pt idx="599">
                  <c:v>1003.4</c:v>
                </c:pt>
                <c:pt idx="600">
                  <c:v>1003.4</c:v>
                </c:pt>
                <c:pt idx="601">
                  <c:v>1003.4</c:v>
                </c:pt>
                <c:pt idx="602">
                  <c:v>1003.4</c:v>
                </c:pt>
                <c:pt idx="603">
                  <c:v>1003.4</c:v>
                </c:pt>
                <c:pt idx="604">
                  <c:v>1003.4</c:v>
                </c:pt>
                <c:pt idx="605">
                  <c:v>1003.4</c:v>
                </c:pt>
                <c:pt idx="606">
                  <c:v>1003.4</c:v>
                </c:pt>
                <c:pt idx="607">
                  <c:v>1003.3</c:v>
                </c:pt>
                <c:pt idx="608">
                  <c:v>1003.3</c:v>
                </c:pt>
                <c:pt idx="609">
                  <c:v>1003.4</c:v>
                </c:pt>
                <c:pt idx="610">
                  <c:v>1003.4</c:v>
                </c:pt>
                <c:pt idx="611">
                  <c:v>1003.3</c:v>
                </c:pt>
                <c:pt idx="612">
                  <c:v>1003.4</c:v>
                </c:pt>
                <c:pt idx="613">
                  <c:v>1003.4</c:v>
                </c:pt>
                <c:pt idx="614">
                  <c:v>1003.4</c:v>
                </c:pt>
                <c:pt idx="615">
                  <c:v>1003.4</c:v>
                </c:pt>
                <c:pt idx="616">
                  <c:v>1003.4</c:v>
                </c:pt>
                <c:pt idx="617">
                  <c:v>1003.4</c:v>
                </c:pt>
                <c:pt idx="618">
                  <c:v>1003.4</c:v>
                </c:pt>
                <c:pt idx="619">
                  <c:v>1003.3</c:v>
                </c:pt>
                <c:pt idx="620">
                  <c:v>1003.3</c:v>
                </c:pt>
                <c:pt idx="621">
                  <c:v>1003.3</c:v>
                </c:pt>
                <c:pt idx="622">
                  <c:v>1003.3</c:v>
                </c:pt>
                <c:pt idx="623">
                  <c:v>1003.3</c:v>
                </c:pt>
                <c:pt idx="624">
                  <c:v>1003.3</c:v>
                </c:pt>
                <c:pt idx="625">
                  <c:v>1003.3</c:v>
                </c:pt>
                <c:pt idx="626">
                  <c:v>1003.3</c:v>
                </c:pt>
                <c:pt idx="627">
                  <c:v>1003.3</c:v>
                </c:pt>
                <c:pt idx="628">
                  <c:v>1003.2</c:v>
                </c:pt>
                <c:pt idx="629">
                  <c:v>1003.2</c:v>
                </c:pt>
                <c:pt idx="630">
                  <c:v>1003.1</c:v>
                </c:pt>
                <c:pt idx="631">
                  <c:v>1003.1</c:v>
                </c:pt>
                <c:pt idx="632">
                  <c:v>1003.1</c:v>
                </c:pt>
                <c:pt idx="633">
                  <c:v>1003.1</c:v>
                </c:pt>
                <c:pt idx="634">
                  <c:v>1003.1</c:v>
                </c:pt>
                <c:pt idx="635">
                  <c:v>1003</c:v>
                </c:pt>
                <c:pt idx="636">
                  <c:v>1003</c:v>
                </c:pt>
                <c:pt idx="637">
                  <c:v>1003</c:v>
                </c:pt>
                <c:pt idx="638">
                  <c:v>1003</c:v>
                </c:pt>
                <c:pt idx="639">
                  <c:v>1003</c:v>
                </c:pt>
                <c:pt idx="640">
                  <c:v>1003.1</c:v>
                </c:pt>
                <c:pt idx="641">
                  <c:v>1003.1</c:v>
                </c:pt>
                <c:pt idx="642">
                  <c:v>1003.1</c:v>
                </c:pt>
                <c:pt idx="643">
                  <c:v>1003.1</c:v>
                </c:pt>
                <c:pt idx="644">
                  <c:v>1003.1</c:v>
                </c:pt>
                <c:pt idx="645">
                  <c:v>1003.1</c:v>
                </c:pt>
                <c:pt idx="646">
                  <c:v>1003.1</c:v>
                </c:pt>
                <c:pt idx="647">
                  <c:v>1003</c:v>
                </c:pt>
                <c:pt idx="648">
                  <c:v>1003</c:v>
                </c:pt>
                <c:pt idx="649">
                  <c:v>1003</c:v>
                </c:pt>
                <c:pt idx="650">
                  <c:v>1003.1</c:v>
                </c:pt>
                <c:pt idx="651">
                  <c:v>1003.1</c:v>
                </c:pt>
                <c:pt idx="652">
                  <c:v>1003.1</c:v>
                </c:pt>
                <c:pt idx="653">
                  <c:v>1003.1</c:v>
                </c:pt>
                <c:pt idx="654">
                  <c:v>1003.1</c:v>
                </c:pt>
                <c:pt idx="655">
                  <c:v>1003.1</c:v>
                </c:pt>
                <c:pt idx="656">
                  <c:v>1003.1</c:v>
                </c:pt>
                <c:pt idx="657">
                  <c:v>1003.1</c:v>
                </c:pt>
                <c:pt idx="658">
                  <c:v>1003</c:v>
                </c:pt>
                <c:pt idx="659">
                  <c:v>1003</c:v>
                </c:pt>
                <c:pt idx="660">
                  <c:v>1003</c:v>
                </c:pt>
                <c:pt idx="661">
                  <c:v>1003</c:v>
                </c:pt>
                <c:pt idx="662">
                  <c:v>1003</c:v>
                </c:pt>
                <c:pt idx="663">
                  <c:v>1003</c:v>
                </c:pt>
                <c:pt idx="664">
                  <c:v>1003</c:v>
                </c:pt>
                <c:pt idx="665">
                  <c:v>1003</c:v>
                </c:pt>
                <c:pt idx="666">
                  <c:v>1003</c:v>
                </c:pt>
                <c:pt idx="667">
                  <c:v>1003</c:v>
                </c:pt>
                <c:pt idx="668">
                  <c:v>1003</c:v>
                </c:pt>
                <c:pt idx="669">
                  <c:v>1003</c:v>
                </c:pt>
                <c:pt idx="670">
                  <c:v>1003</c:v>
                </c:pt>
                <c:pt idx="671">
                  <c:v>1003</c:v>
                </c:pt>
                <c:pt idx="672">
                  <c:v>1003</c:v>
                </c:pt>
                <c:pt idx="673">
                  <c:v>1003</c:v>
                </c:pt>
                <c:pt idx="674">
                  <c:v>1003</c:v>
                </c:pt>
                <c:pt idx="675">
                  <c:v>1003</c:v>
                </c:pt>
                <c:pt idx="676">
                  <c:v>1002.9</c:v>
                </c:pt>
                <c:pt idx="677">
                  <c:v>1002.9</c:v>
                </c:pt>
                <c:pt idx="678">
                  <c:v>1002.9</c:v>
                </c:pt>
                <c:pt idx="679">
                  <c:v>1002.8</c:v>
                </c:pt>
                <c:pt idx="680">
                  <c:v>1002.9</c:v>
                </c:pt>
                <c:pt idx="681">
                  <c:v>1002.8</c:v>
                </c:pt>
                <c:pt idx="682">
                  <c:v>1002.8</c:v>
                </c:pt>
                <c:pt idx="683">
                  <c:v>1002.8</c:v>
                </c:pt>
                <c:pt idx="684">
                  <c:v>1002.9</c:v>
                </c:pt>
                <c:pt idx="685">
                  <c:v>1002.9</c:v>
                </c:pt>
                <c:pt idx="686">
                  <c:v>1002.9</c:v>
                </c:pt>
                <c:pt idx="687">
                  <c:v>1002.9</c:v>
                </c:pt>
                <c:pt idx="688">
                  <c:v>1002.8</c:v>
                </c:pt>
                <c:pt idx="689">
                  <c:v>1002.8</c:v>
                </c:pt>
                <c:pt idx="690">
                  <c:v>1002.8</c:v>
                </c:pt>
                <c:pt idx="691">
                  <c:v>1002.7</c:v>
                </c:pt>
                <c:pt idx="692">
                  <c:v>1002.7</c:v>
                </c:pt>
                <c:pt idx="693">
                  <c:v>1002.7</c:v>
                </c:pt>
                <c:pt idx="694">
                  <c:v>1002.7</c:v>
                </c:pt>
                <c:pt idx="695">
                  <c:v>1002.7</c:v>
                </c:pt>
                <c:pt idx="696">
                  <c:v>1002.7</c:v>
                </c:pt>
                <c:pt idx="697">
                  <c:v>1002.7</c:v>
                </c:pt>
                <c:pt idx="698">
                  <c:v>1002.7</c:v>
                </c:pt>
                <c:pt idx="699">
                  <c:v>1002.7</c:v>
                </c:pt>
                <c:pt idx="700">
                  <c:v>1002.7</c:v>
                </c:pt>
                <c:pt idx="701">
                  <c:v>1002.7</c:v>
                </c:pt>
                <c:pt idx="702">
                  <c:v>1002.7</c:v>
                </c:pt>
                <c:pt idx="703">
                  <c:v>1002.7</c:v>
                </c:pt>
                <c:pt idx="704">
                  <c:v>1002.8</c:v>
                </c:pt>
                <c:pt idx="705">
                  <c:v>1002.8</c:v>
                </c:pt>
                <c:pt idx="706">
                  <c:v>1002.8</c:v>
                </c:pt>
                <c:pt idx="707">
                  <c:v>1002.8</c:v>
                </c:pt>
                <c:pt idx="708">
                  <c:v>1002.8</c:v>
                </c:pt>
                <c:pt idx="709">
                  <c:v>1002.8</c:v>
                </c:pt>
                <c:pt idx="710">
                  <c:v>1002.7</c:v>
                </c:pt>
                <c:pt idx="711">
                  <c:v>1002.7</c:v>
                </c:pt>
                <c:pt idx="712">
                  <c:v>1002.7</c:v>
                </c:pt>
                <c:pt idx="713">
                  <c:v>1002.7</c:v>
                </c:pt>
                <c:pt idx="714">
                  <c:v>1002.7</c:v>
                </c:pt>
                <c:pt idx="715">
                  <c:v>1002.7</c:v>
                </c:pt>
                <c:pt idx="716">
                  <c:v>1002.7</c:v>
                </c:pt>
                <c:pt idx="717">
                  <c:v>1002.7</c:v>
                </c:pt>
                <c:pt idx="718">
                  <c:v>1002.7</c:v>
                </c:pt>
                <c:pt idx="719">
                  <c:v>1002.7</c:v>
                </c:pt>
                <c:pt idx="720">
                  <c:v>1002.7</c:v>
                </c:pt>
                <c:pt idx="721">
                  <c:v>1002.7</c:v>
                </c:pt>
                <c:pt idx="722">
                  <c:v>1002.7</c:v>
                </c:pt>
                <c:pt idx="723">
                  <c:v>1002.7</c:v>
                </c:pt>
                <c:pt idx="724">
                  <c:v>1002.7</c:v>
                </c:pt>
                <c:pt idx="725">
                  <c:v>1002.7</c:v>
                </c:pt>
                <c:pt idx="726">
                  <c:v>1002.7</c:v>
                </c:pt>
                <c:pt idx="727">
                  <c:v>1002.7</c:v>
                </c:pt>
                <c:pt idx="728">
                  <c:v>1002.7</c:v>
                </c:pt>
                <c:pt idx="729">
                  <c:v>1002.7</c:v>
                </c:pt>
                <c:pt idx="730">
                  <c:v>1002.7</c:v>
                </c:pt>
                <c:pt idx="731">
                  <c:v>1002.7</c:v>
                </c:pt>
                <c:pt idx="732">
                  <c:v>1002.7</c:v>
                </c:pt>
                <c:pt idx="733">
                  <c:v>1002.7</c:v>
                </c:pt>
                <c:pt idx="734">
                  <c:v>1002.7</c:v>
                </c:pt>
                <c:pt idx="735">
                  <c:v>1002.7</c:v>
                </c:pt>
                <c:pt idx="736">
                  <c:v>1002.7</c:v>
                </c:pt>
                <c:pt idx="737">
                  <c:v>1002.7</c:v>
                </c:pt>
                <c:pt idx="738">
                  <c:v>1002.7</c:v>
                </c:pt>
                <c:pt idx="739">
                  <c:v>1002.7</c:v>
                </c:pt>
                <c:pt idx="740">
                  <c:v>1002.7</c:v>
                </c:pt>
                <c:pt idx="741">
                  <c:v>1002.7</c:v>
                </c:pt>
                <c:pt idx="742">
                  <c:v>1002.6</c:v>
                </c:pt>
                <c:pt idx="743">
                  <c:v>1002.6</c:v>
                </c:pt>
                <c:pt idx="744">
                  <c:v>1002.5</c:v>
                </c:pt>
                <c:pt idx="745">
                  <c:v>1002.5</c:v>
                </c:pt>
                <c:pt idx="746">
                  <c:v>1002.5</c:v>
                </c:pt>
                <c:pt idx="747">
                  <c:v>1002.5</c:v>
                </c:pt>
                <c:pt idx="748">
                  <c:v>1002.5</c:v>
                </c:pt>
                <c:pt idx="749">
                  <c:v>1002.5</c:v>
                </c:pt>
                <c:pt idx="750">
                  <c:v>1002.5</c:v>
                </c:pt>
                <c:pt idx="751">
                  <c:v>1002.5</c:v>
                </c:pt>
                <c:pt idx="752">
                  <c:v>1002.5</c:v>
                </c:pt>
                <c:pt idx="753">
                  <c:v>1002.5</c:v>
                </c:pt>
                <c:pt idx="754">
                  <c:v>1002.5</c:v>
                </c:pt>
                <c:pt idx="755">
                  <c:v>1002.5</c:v>
                </c:pt>
                <c:pt idx="756">
                  <c:v>1002.5</c:v>
                </c:pt>
                <c:pt idx="757">
                  <c:v>1002.5</c:v>
                </c:pt>
                <c:pt idx="758">
                  <c:v>1002.5</c:v>
                </c:pt>
                <c:pt idx="759">
                  <c:v>1002.5</c:v>
                </c:pt>
                <c:pt idx="760">
                  <c:v>1002.5</c:v>
                </c:pt>
                <c:pt idx="761">
                  <c:v>1002.5</c:v>
                </c:pt>
                <c:pt idx="762">
                  <c:v>1002.5</c:v>
                </c:pt>
                <c:pt idx="763">
                  <c:v>1002.5</c:v>
                </c:pt>
                <c:pt idx="764">
                  <c:v>1002.5</c:v>
                </c:pt>
                <c:pt idx="765">
                  <c:v>1002.5</c:v>
                </c:pt>
                <c:pt idx="766">
                  <c:v>1002.5</c:v>
                </c:pt>
                <c:pt idx="767">
                  <c:v>1002.5</c:v>
                </c:pt>
                <c:pt idx="768">
                  <c:v>1002.6</c:v>
                </c:pt>
                <c:pt idx="769">
                  <c:v>1002.6</c:v>
                </c:pt>
                <c:pt idx="770">
                  <c:v>1002.6</c:v>
                </c:pt>
                <c:pt idx="771">
                  <c:v>1002.6</c:v>
                </c:pt>
                <c:pt idx="772">
                  <c:v>1002.7</c:v>
                </c:pt>
                <c:pt idx="773">
                  <c:v>1002.7</c:v>
                </c:pt>
                <c:pt idx="774">
                  <c:v>1002.7</c:v>
                </c:pt>
                <c:pt idx="775">
                  <c:v>1002.7</c:v>
                </c:pt>
                <c:pt idx="776">
                  <c:v>1002.7</c:v>
                </c:pt>
                <c:pt idx="777">
                  <c:v>1002.6</c:v>
                </c:pt>
                <c:pt idx="778">
                  <c:v>1002.6</c:v>
                </c:pt>
                <c:pt idx="779">
                  <c:v>1002.6</c:v>
                </c:pt>
                <c:pt idx="780">
                  <c:v>1002.6</c:v>
                </c:pt>
                <c:pt idx="781">
                  <c:v>1002.6</c:v>
                </c:pt>
                <c:pt idx="782">
                  <c:v>1002.6</c:v>
                </c:pt>
                <c:pt idx="783">
                  <c:v>1002.5</c:v>
                </c:pt>
                <c:pt idx="784">
                  <c:v>1002.6</c:v>
                </c:pt>
                <c:pt idx="785">
                  <c:v>1002.5</c:v>
                </c:pt>
                <c:pt idx="786">
                  <c:v>1002.5</c:v>
                </c:pt>
                <c:pt idx="787">
                  <c:v>1002.5</c:v>
                </c:pt>
                <c:pt idx="788">
                  <c:v>1002.5</c:v>
                </c:pt>
                <c:pt idx="789">
                  <c:v>1002.6</c:v>
                </c:pt>
                <c:pt idx="790">
                  <c:v>1002.6</c:v>
                </c:pt>
                <c:pt idx="791">
                  <c:v>1002.5</c:v>
                </c:pt>
                <c:pt idx="792">
                  <c:v>1002.5</c:v>
                </c:pt>
                <c:pt idx="793">
                  <c:v>1002.5</c:v>
                </c:pt>
                <c:pt idx="794">
                  <c:v>1002.5</c:v>
                </c:pt>
                <c:pt idx="795">
                  <c:v>1002.5</c:v>
                </c:pt>
                <c:pt idx="796">
                  <c:v>1002.5</c:v>
                </c:pt>
                <c:pt idx="797">
                  <c:v>1002.5</c:v>
                </c:pt>
                <c:pt idx="798">
                  <c:v>1002.5</c:v>
                </c:pt>
                <c:pt idx="799">
                  <c:v>1002.5</c:v>
                </c:pt>
                <c:pt idx="800">
                  <c:v>1002.5</c:v>
                </c:pt>
                <c:pt idx="801">
                  <c:v>1002.5</c:v>
                </c:pt>
                <c:pt idx="802">
                  <c:v>1002.5</c:v>
                </c:pt>
                <c:pt idx="803">
                  <c:v>1002.5</c:v>
                </c:pt>
                <c:pt idx="804">
                  <c:v>1002.5</c:v>
                </c:pt>
                <c:pt idx="805">
                  <c:v>1002.5</c:v>
                </c:pt>
                <c:pt idx="806">
                  <c:v>1002.5</c:v>
                </c:pt>
                <c:pt idx="807">
                  <c:v>1002.4</c:v>
                </c:pt>
                <c:pt idx="808">
                  <c:v>1002.4</c:v>
                </c:pt>
                <c:pt idx="809">
                  <c:v>1002.4</c:v>
                </c:pt>
                <c:pt idx="810">
                  <c:v>1002.4</c:v>
                </c:pt>
                <c:pt idx="811">
                  <c:v>1002.4</c:v>
                </c:pt>
                <c:pt idx="812">
                  <c:v>1002.4</c:v>
                </c:pt>
                <c:pt idx="813">
                  <c:v>1002.4</c:v>
                </c:pt>
                <c:pt idx="814">
                  <c:v>1002.4</c:v>
                </c:pt>
                <c:pt idx="815">
                  <c:v>1002.4</c:v>
                </c:pt>
                <c:pt idx="816">
                  <c:v>1002.4</c:v>
                </c:pt>
                <c:pt idx="817">
                  <c:v>1002.4</c:v>
                </c:pt>
                <c:pt idx="818">
                  <c:v>1002.4</c:v>
                </c:pt>
                <c:pt idx="819">
                  <c:v>1002.4</c:v>
                </c:pt>
                <c:pt idx="820">
                  <c:v>1002.4</c:v>
                </c:pt>
                <c:pt idx="821">
                  <c:v>1002.4</c:v>
                </c:pt>
                <c:pt idx="822">
                  <c:v>1002.4</c:v>
                </c:pt>
                <c:pt idx="823">
                  <c:v>1002.4</c:v>
                </c:pt>
                <c:pt idx="824">
                  <c:v>1002.4</c:v>
                </c:pt>
                <c:pt idx="825">
                  <c:v>1002.4</c:v>
                </c:pt>
                <c:pt idx="826">
                  <c:v>1002.4</c:v>
                </c:pt>
                <c:pt idx="827">
                  <c:v>1002.4</c:v>
                </c:pt>
                <c:pt idx="828">
                  <c:v>1002.4</c:v>
                </c:pt>
                <c:pt idx="829">
                  <c:v>1002.4</c:v>
                </c:pt>
                <c:pt idx="830">
                  <c:v>1002.4</c:v>
                </c:pt>
                <c:pt idx="831">
                  <c:v>1002.4</c:v>
                </c:pt>
                <c:pt idx="832">
                  <c:v>1002.4</c:v>
                </c:pt>
                <c:pt idx="833">
                  <c:v>1002.4</c:v>
                </c:pt>
                <c:pt idx="834">
                  <c:v>1002.4</c:v>
                </c:pt>
                <c:pt idx="835">
                  <c:v>1002.4</c:v>
                </c:pt>
                <c:pt idx="836">
                  <c:v>1002.4</c:v>
                </c:pt>
                <c:pt idx="837">
                  <c:v>1002.5</c:v>
                </c:pt>
                <c:pt idx="838">
                  <c:v>1002.5</c:v>
                </c:pt>
                <c:pt idx="839">
                  <c:v>1002.5</c:v>
                </c:pt>
                <c:pt idx="840">
                  <c:v>1002.5</c:v>
                </c:pt>
                <c:pt idx="841">
                  <c:v>1002.5</c:v>
                </c:pt>
                <c:pt idx="842">
                  <c:v>1002.5</c:v>
                </c:pt>
                <c:pt idx="843">
                  <c:v>1002.4</c:v>
                </c:pt>
                <c:pt idx="844">
                  <c:v>1002.4</c:v>
                </c:pt>
                <c:pt idx="845">
                  <c:v>1002.4</c:v>
                </c:pt>
                <c:pt idx="846">
                  <c:v>1002.4</c:v>
                </c:pt>
                <c:pt idx="847">
                  <c:v>1002.4</c:v>
                </c:pt>
                <c:pt idx="848">
                  <c:v>1002.4</c:v>
                </c:pt>
                <c:pt idx="849">
                  <c:v>1002.4</c:v>
                </c:pt>
                <c:pt idx="850">
                  <c:v>1002.4</c:v>
                </c:pt>
                <c:pt idx="851">
                  <c:v>1002.4</c:v>
                </c:pt>
                <c:pt idx="852">
                  <c:v>1002.4</c:v>
                </c:pt>
                <c:pt idx="853">
                  <c:v>1002.4</c:v>
                </c:pt>
                <c:pt idx="854">
                  <c:v>1002.4</c:v>
                </c:pt>
                <c:pt idx="855">
                  <c:v>1002.4</c:v>
                </c:pt>
                <c:pt idx="856">
                  <c:v>1002.4</c:v>
                </c:pt>
                <c:pt idx="857">
                  <c:v>1002.4</c:v>
                </c:pt>
                <c:pt idx="858">
                  <c:v>1002.4</c:v>
                </c:pt>
                <c:pt idx="859">
                  <c:v>1002.4</c:v>
                </c:pt>
                <c:pt idx="860">
                  <c:v>1002.4</c:v>
                </c:pt>
                <c:pt idx="861">
                  <c:v>1002.5</c:v>
                </c:pt>
                <c:pt idx="862">
                  <c:v>1002.5</c:v>
                </c:pt>
                <c:pt idx="863">
                  <c:v>1002.5</c:v>
                </c:pt>
                <c:pt idx="864">
                  <c:v>1002.5</c:v>
                </c:pt>
                <c:pt idx="865">
                  <c:v>1002.5</c:v>
                </c:pt>
                <c:pt idx="866">
                  <c:v>1002.6</c:v>
                </c:pt>
                <c:pt idx="867">
                  <c:v>1002.5</c:v>
                </c:pt>
                <c:pt idx="868">
                  <c:v>1002.5</c:v>
                </c:pt>
                <c:pt idx="869">
                  <c:v>1002.5</c:v>
                </c:pt>
                <c:pt idx="870">
                  <c:v>1002.5</c:v>
                </c:pt>
                <c:pt idx="871">
                  <c:v>1002.6</c:v>
                </c:pt>
                <c:pt idx="872">
                  <c:v>1002.6</c:v>
                </c:pt>
                <c:pt idx="873">
                  <c:v>1002.6</c:v>
                </c:pt>
                <c:pt idx="874">
                  <c:v>1002.6</c:v>
                </c:pt>
                <c:pt idx="875">
                  <c:v>1002.6</c:v>
                </c:pt>
                <c:pt idx="876">
                  <c:v>1002.6</c:v>
                </c:pt>
                <c:pt idx="877">
                  <c:v>1002.6</c:v>
                </c:pt>
                <c:pt idx="878">
                  <c:v>1002.6</c:v>
                </c:pt>
                <c:pt idx="879">
                  <c:v>1002.6</c:v>
                </c:pt>
                <c:pt idx="880">
                  <c:v>1002.6</c:v>
                </c:pt>
                <c:pt idx="881">
                  <c:v>1002.6</c:v>
                </c:pt>
                <c:pt idx="882">
                  <c:v>1002.6</c:v>
                </c:pt>
                <c:pt idx="883">
                  <c:v>1002.7</c:v>
                </c:pt>
                <c:pt idx="884">
                  <c:v>1002.6</c:v>
                </c:pt>
                <c:pt idx="885">
                  <c:v>1002.7</c:v>
                </c:pt>
                <c:pt idx="886">
                  <c:v>1002.7</c:v>
                </c:pt>
                <c:pt idx="887">
                  <c:v>1002.7</c:v>
                </c:pt>
                <c:pt idx="888">
                  <c:v>1002.7</c:v>
                </c:pt>
                <c:pt idx="889">
                  <c:v>1002.7</c:v>
                </c:pt>
                <c:pt idx="890">
                  <c:v>1002.7</c:v>
                </c:pt>
                <c:pt idx="891">
                  <c:v>1002.7</c:v>
                </c:pt>
                <c:pt idx="892">
                  <c:v>1002.7</c:v>
                </c:pt>
                <c:pt idx="893">
                  <c:v>1002.7</c:v>
                </c:pt>
                <c:pt idx="894">
                  <c:v>1002.7</c:v>
                </c:pt>
                <c:pt idx="895">
                  <c:v>1002.7</c:v>
                </c:pt>
                <c:pt idx="896">
                  <c:v>1002.7</c:v>
                </c:pt>
                <c:pt idx="897">
                  <c:v>1002.7</c:v>
                </c:pt>
                <c:pt idx="898">
                  <c:v>1002.7</c:v>
                </c:pt>
                <c:pt idx="899">
                  <c:v>1002.7</c:v>
                </c:pt>
                <c:pt idx="900">
                  <c:v>1002.7</c:v>
                </c:pt>
                <c:pt idx="901">
                  <c:v>1002.7</c:v>
                </c:pt>
                <c:pt idx="902">
                  <c:v>1002.7</c:v>
                </c:pt>
                <c:pt idx="903">
                  <c:v>1002.7</c:v>
                </c:pt>
                <c:pt idx="904">
                  <c:v>1002.7</c:v>
                </c:pt>
                <c:pt idx="905">
                  <c:v>1002.7</c:v>
                </c:pt>
                <c:pt idx="906">
                  <c:v>1002.7</c:v>
                </c:pt>
                <c:pt idx="907">
                  <c:v>1002.7</c:v>
                </c:pt>
                <c:pt idx="908">
                  <c:v>1002.7</c:v>
                </c:pt>
                <c:pt idx="909">
                  <c:v>1002.7</c:v>
                </c:pt>
                <c:pt idx="910">
                  <c:v>1002.7</c:v>
                </c:pt>
                <c:pt idx="911">
                  <c:v>1002.7</c:v>
                </c:pt>
                <c:pt idx="912">
                  <c:v>1002.7</c:v>
                </c:pt>
                <c:pt idx="913">
                  <c:v>1002.8</c:v>
                </c:pt>
                <c:pt idx="914">
                  <c:v>1002.7</c:v>
                </c:pt>
                <c:pt idx="915">
                  <c:v>1002.7</c:v>
                </c:pt>
                <c:pt idx="916">
                  <c:v>1002.7</c:v>
                </c:pt>
                <c:pt idx="917">
                  <c:v>1002.7</c:v>
                </c:pt>
                <c:pt idx="918">
                  <c:v>1002.7</c:v>
                </c:pt>
                <c:pt idx="919">
                  <c:v>1002.7</c:v>
                </c:pt>
                <c:pt idx="920">
                  <c:v>1002.8</c:v>
                </c:pt>
                <c:pt idx="921">
                  <c:v>1002.8</c:v>
                </c:pt>
                <c:pt idx="922">
                  <c:v>1002.8</c:v>
                </c:pt>
                <c:pt idx="923">
                  <c:v>1002.8</c:v>
                </c:pt>
                <c:pt idx="924">
                  <c:v>1002.8</c:v>
                </c:pt>
                <c:pt idx="925">
                  <c:v>1002.8</c:v>
                </c:pt>
                <c:pt idx="926">
                  <c:v>1002.8</c:v>
                </c:pt>
                <c:pt idx="927">
                  <c:v>1002.8</c:v>
                </c:pt>
                <c:pt idx="928">
                  <c:v>1002.9</c:v>
                </c:pt>
                <c:pt idx="929">
                  <c:v>1002.9</c:v>
                </c:pt>
                <c:pt idx="930">
                  <c:v>1003</c:v>
                </c:pt>
                <c:pt idx="931">
                  <c:v>1003</c:v>
                </c:pt>
                <c:pt idx="932">
                  <c:v>1003</c:v>
                </c:pt>
                <c:pt idx="933">
                  <c:v>1003</c:v>
                </c:pt>
                <c:pt idx="934">
                  <c:v>1003</c:v>
                </c:pt>
                <c:pt idx="935">
                  <c:v>1003</c:v>
                </c:pt>
                <c:pt idx="936">
                  <c:v>1003</c:v>
                </c:pt>
                <c:pt idx="937">
                  <c:v>1003</c:v>
                </c:pt>
                <c:pt idx="938">
                  <c:v>1003</c:v>
                </c:pt>
                <c:pt idx="939">
                  <c:v>1003</c:v>
                </c:pt>
                <c:pt idx="940">
                  <c:v>1003</c:v>
                </c:pt>
                <c:pt idx="941">
                  <c:v>1003</c:v>
                </c:pt>
                <c:pt idx="942">
                  <c:v>1003</c:v>
                </c:pt>
                <c:pt idx="943">
                  <c:v>1003</c:v>
                </c:pt>
                <c:pt idx="944">
                  <c:v>1003</c:v>
                </c:pt>
                <c:pt idx="945">
                  <c:v>1003</c:v>
                </c:pt>
                <c:pt idx="946">
                  <c:v>1003</c:v>
                </c:pt>
                <c:pt idx="947">
                  <c:v>1003</c:v>
                </c:pt>
                <c:pt idx="948">
                  <c:v>1003.1</c:v>
                </c:pt>
                <c:pt idx="949">
                  <c:v>1003</c:v>
                </c:pt>
                <c:pt idx="950">
                  <c:v>1003.1</c:v>
                </c:pt>
                <c:pt idx="951">
                  <c:v>1003</c:v>
                </c:pt>
                <c:pt idx="952">
                  <c:v>1003</c:v>
                </c:pt>
                <c:pt idx="953">
                  <c:v>1003</c:v>
                </c:pt>
                <c:pt idx="954">
                  <c:v>1003</c:v>
                </c:pt>
                <c:pt idx="955">
                  <c:v>1003.1</c:v>
                </c:pt>
                <c:pt idx="956">
                  <c:v>1003</c:v>
                </c:pt>
                <c:pt idx="957">
                  <c:v>1003</c:v>
                </c:pt>
                <c:pt idx="958">
                  <c:v>1003.1</c:v>
                </c:pt>
                <c:pt idx="959">
                  <c:v>1003.1</c:v>
                </c:pt>
                <c:pt idx="960">
                  <c:v>1003.1</c:v>
                </c:pt>
                <c:pt idx="961">
                  <c:v>1003.1</c:v>
                </c:pt>
                <c:pt idx="962">
                  <c:v>1003</c:v>
                </c:pt>
                <c:pt idx="963">
                  <c:v>1003</c:v>
                </c:pt>
                <c:pt idx="964">
                  <c:v>1003</c:v>
                </c:pt>
                <c:pt idx="965">
                  <c:v>1003</c:v>
                </c:pt>
                <c:pt idx="966">
                  <c:v>1003.1</c:v>
                </c:pt>
                <c:pt idx="967">
                  <c:v>1003.1</c:v>
                </c:pt>
                <c:pt idx="968">
                  <c:v>1003.1</c:v>
                </c:pt>
                <c:pt idx="969">
                  <c:v>1003.1</c:v>
                </c:pt>
                <c:pt idx="970">
                  <c:v>1003.1</c:v>
                </c:pt>
                <c:pt idx="971">
                  <c:v>1003.1</c:v>
                </c:pt>
                <c:pt idx="972">
                  <c:v>1003.1</c:v>
                </c:pt>
                <c:pt idx="973">
                  <c:v>1003.1</c:v>
                </c:pt>
                <c:pt idx="974">
                  <c:v>1003.1</c:v>
                </c:pt>
                <c:pt idx="975">
                  <c:v>1003.2</c:v>
                </c:pt>
                <c:pt idx="976">
                  <c:v>1003.2</c:v>
                </c:pt>
                <c:pt idx="977">
                  <c:v>1003.2</c:v>
                </c:pt>
                <c:pt idx="978">
                  <c:v>1003.3</c:v>
                </c:pt>
                <c:pt idx="979">
                  <c:v>1003.3</c:v>
                </c:pt>
                <c:pt idx="980">
                  <c:v>1003.3</c:v>
                </c:pt>
                <c:pt idx="981">
                  <c:v>1003.3</c:v>
                </c:pt>
                <c:pt idx="982">
                  <c:v>1003.3</c:v>
                </c:pt>
                <c:pt idx="983">
                  <c:v>1003.3</c:v>
                </c:pt>
                <c:pt idx="984">
                  <c:v>1003.3</c:v>
                </c:pt>
                <c:pt idx="985">
                  <c:v>1003.3</c:v>
                </c:pt>
                <c:pt idx="986">
                  <c:v>1003.3</c:v>
                </c:pt>
                <c:pt idx="987">
                  <c:v>1003.3</c:v>
                </c:pt>
                <c:pt idx="988">
                  <c:v>1003.3</c:v>
                </c:pt>
                <c:pt idx="989">
                  <c:v>1003.4</c:v>
                </c:pt>
                <c:pt idx="990">
                  <c:v>1003.4</c:v>
                </c:pt>
                <c:pt idx="991">
                  <c:v>1003.4</c:v>
                </c:pt>
                <c:pt idx="992">
                  <c:v>1003.4</c:v>
                </c:pt>
                <c:pt idx="993">
                  <c:v>1003.4</c:v>
                </c:pt>
                <c:pt idx="994">
                  <c:v>1003.5</c:v>
                </c:pt>
                <c:pt idx="995">
                  <c:v>1003.5</c:v>
                </c:pt>
                <c:pt idx="996">
                  <c:v>1003.5</c:v>
                </c:pt>
                <c:pt idx="997">
                  <c:v>1003.5</c:v>
                </c:pt>
                <c:pt idx="998">
                  <c:v>1003.5</c:v>
                </c:pt>
                <c:pt idx="999">
                  <c:v>1003.5</c:v>
                </c:pt>
                <c:pt idx="1000">
                  <c:v>1003.5</c:v>
                </c:pt>
                <c:pt idx="1001">
                  <c:v>1003.5</c:v>
                </c:pt>
                <c:pt idx="1002">
                  <c:v>1003.4</c:v>
                </c:pt>
                <c:pt idx="1003">
                  <c:v>1003.5</c:v>
                </c:pt>
                <c:pt idx="1004">
                  <c:v>1003.5</c:v>
                </c:pt>
                <c:pt idx="1005">
                  <c:v>1003.4</c:v>
                </c:pt>
                <c:pt idx="1006">
                  <c:v>1003.5</c:v>
                </c:pt>
                <c:pt idx="1007">
                  <c:v>1003.4</c:v>
                </c:pt>
                <c:pt idx="1008">
                  <c:v>1003.4</c:v>
                </c:pt>
                <c:pt idx="1009">
                  <c:v>1003.4</c:v>
                </c:pt>
                <c:pt idx="1010">
                  <c:v>1003.4</c:v>
                </c:pt>
                <c:pt idx="1011">
                  <c:v>1003.4</c:v>
                </c:pt>
                <c:pt idx="1012">
                  <c:v>1003.4</c:v>
                </c:pt>
                <c:pt idx="1013">
                  <c:v>1003.4</c:v>
                </c:pt>
                <c:pt idx="1014">
                  <c:v>1003.4</c:v>
                </c:pt>
                <c:pt idx="1015">
                  <c:v>1003.5</c:v>
                </c:pt>
                <c:pt idx="1016">
                  <c:v>1003.5</c:v>
                </c:pt>
                <c:pt idx="1017">
                  <c:v>1003.5</c:v>
                </c:pt>
                <c:pt idx="1018">
                  <c:v>1003.5</c:v>
                </c:pt>
                <c:pt idx="1019">
                  <c:v>1003.5</c:v>
                </c:pt>
                <c:pt idx="1020">
                  <c:v>1003.5</c:v>
                </c:pt>
                <c:pt idx="1021">
                  <c:v>1003.5</c:v>
                </c:pt>
                <c:pt idx="1022">
                  <c:v>1003.6</c:v>
                </c:pt>
                <c:pt idx="1023">
                  <c:v>1003.6</c:v>
                </c:pt>
                <c:pt idx="1024">
                  <c:v>1003.6</c:v>
                </c:pt>
                <c:pt idx="1025">
                  <c:v>1003.6</c:v>
                </c:pt>
                <c:pt idx="1026">
                  <c:v>1003.6</c:v>
                </c:pt>
                <c:pt idx="1027">
                  <c:v>1003.6</c:v>
                </c:pt>
                <c:pt idx="1028">
                  <c:v>1003.6</c:v>
                </c:pt>
                <c:pt idx="1029">
                  <c:v>1003.6</c:v>
                </c:pt>
                <c:pt idx="1030">
                  <c:v>1003.6</c:v>
                </c:pt>
                <c:pt idx="1031">
                  <c:v>1003.6</c:v>
                </c:pt>
                <c:pt idx="1032">
                  <c:v>1003.6</c:v>
                </c:pt>
                <c:pt idx="1033">
                  <c:v>1003.6</c:v>
                </c:pt>
                <c:pt idx="1034">
                  <c:v>1003.6</c:v>
                </c:pt>
                <c:pt idx="1035">
                  <c:v>1003.6</c:v>
                </c:pt>
                <c:pt idx="1036">
                  <c:v>1003.6</c:v>
                </c:pt>
                <c:pt idx="1037">
                  <c:v>1003.6</c:v>
                </c:pt>
                <c:pt idx="1038">
                  <c:v>1003.6</c:v>
                </c:pt>
                <c:pt idx="1039">
                  <c:v>1003.6</c:v>
                </c:pt>
                <c:pt idx="1040">
                  <c:v>1003.6</c:v>
                </c:pt>
                <c:pt idx="1041">
                  <c:v>1003.6</c:v>
                </c:pt>
                <c:pt idx="1042">
                  <c:v>1003.6</c:v>
                </c:pt>
                <c:pt idx="1043">
                  <c:v>1003.6</c:v>
                </c:pt>
                <c:pt idx="1044">
                  <c:v>1003.6</c:v>
                </c:pt>
                <c:pt idx="1045">
                  <c:v>1003.6</c:v>
                </c:pt>
                <c:pt idx="1046">
                  <c:v>1003.6</c:v>
                </c:pt>
                <c:pt idx="1047">
                  <c:v>1003.6</c:v>
                </c:pt>
                <c:pt idx="1048">
                  <c:v>1003.6</c:v>
                </c:pt>
                <c:pt idx="1049">
                  <c:v>1003.6</c:v>
                </c:pt>
                <c:pt idx="1050">
                  <c:v>1003.6</c:v>
                </c:pt>
                <c:pt idx="1051">
                  <c:v>1003.6</c:v>
                </c:pt>
                <c:pt idx="1052">
                  <c:v>1003.7</c:v>
                </c:pt>
                <c:pt idx="1053">
                  <c:v>1003.7</c:v>
                </c:pt>
                <c:pt idx="1054">
                  <c:v>1003.7</c:v>
                </c:pt>
                <c:pt idx="1055">
                  <c:v>1003.7</c:v>
                </c:pt>
                <c:pt idx="1056">
                  <c:v>1003.7</c:v>
                </c:pt>
                <c:pt idx="1057">
                  <c:v>1003.7</c:v>
                </c:pt>
              </c:numCache>
            </c:numRef>
          </c:yVal>
          <c:smooth val="1"/>
        </c:ser>
        <c:ser>
          <c:idx val="4"/>
          <c:order val="4"/>
          <c:tx>
            <c:strRef>
              <c:f>label 4</c:f>
              <c:strCache>
                <c:ptCount val="1"/>
                <c:pt idx="0">
                  <c:v>Test bed 1 MPXX</c:v>
                </c:pt>
              </c:strCache>
            </c:strRef>
          </c:tx>
          <c:spPr>
            <a:solidFill>
              <a:srgbClr val="41d7d7"/>
            </a:solidFill>
            <a:ln w="28440">
              <a:solidFill>
                <a:srgbClr val="41d7d7"/>
              </a:solidFill>
              <a:round/>
            </a:ln>
          </c:spPr>
          <c:marker>
            <c:symbol val="x"/>
            <c:size val="2"/>
            <c:spPr>
              <a:solidFill>
                <a:srgbClr val="41d7d7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yVal>
            <c:numRef>
              <c:f>4</c:f>
              <c:numCache>
                <c:formatCode>General</c:formatCode>
                <c:ptCount val="1058"/>
                <c:pt idx="0">
                  <c:v>994.3665</c:v>
                </c:pt>
                <c:pt idx="1">
                  <c:v>993.126</c:v>
                </c:pt>
                <c:pt idx="2">
                  <c:v>992.6506</c:v>
                </c:pt>
                <c:pt idx="3">
                  <c:v>992.3934</c:v>
                </c:pt>
                <c:pt idx="4">
                  <c:v>992.3041</c:v>
                </c:pt>
                <c:pt idx="5">
                  <c:v>992.307</c:v>
                </c:pt>
                <c:pt idx="6">
                  <c:v>992.5543</c:v>
                </c:pt>
                <c:pt idx="7">
                  <c:v>992.7905</c:v>
                </c:pt>
                <c:pt idx="8">
                  <c:v>992.8438</c:v>
                </c:pt>
                <c:pt idx="9">
                  <c:v>992.8516</c:v>
                </c:pt>
                <c:pt idx="10">
                  <c:v>992.9443</c:v>
                </c:pt>
                <c:pt idx="11">
                  <c:v>992.9157</c:v>
                </c:pt>
                <c:pt idx="12">
                  <c:v>992.9577</c:v>
                </c:pt>
                <c:pt idx="13">
                  <c:v>992.9637</c:v>
                </c:pt>
                <c:pt idx="14">
                  <c:v>992.9752</c:v>
                </c:pt>
                <c:pt idx="15">
                  <c:v>993.2017</c:v>
                </c:pt>
                <c:pt idx="16">
                  <c:v>993.674</c:v>
                </c:pt>
                <c:pt idx="17">
                  <c:v>994.2186</c:v>
                </c:pt>
                <c:pt idx="18">
                  <c:v>994.6392</c:v>
                </c:pt>
                <c:pt idx="19">
                  <c:v>994.9229</c:v>
                </c:pt>
                <c:pt idx="20">
                  <c:v>995.2399</c:v>
                </c:pt>
                <c:pt idx="21">
                  <c:v>995.5078</c:v>
                </c:pt>
                <c:pt idx="22">
                  <c:v>995.7163</c:v>
                </c:pt>
                <c:pt idx="23">
                  <c:v>995.9682</c:v>
                </c:pt>
                <c:pt idx="24">
                  <c:v>996.1571</c:v>
                </c:pt>
                <c:pt idx="25">
                  <c:v>996.3574</c:v>
                </c:pt>
                <c:pt idx="26">
                  <c:v>996.4024</c:v>
                </c:pt>
                <c:pt idx="27">
                  <c:v>996.3408</c:v>
                </c:pt>
                <c:pt idx="28">
                  <c:v>996.3007</c:v>
                </c:pt>
                <c:pt idx="29">
                  <c:v>996.5054</c:v>
                </c:pt>
                <c:pt idx="30">
                  <c:v>996.8751</c:v>
                </c:pt>
                <c:pt idx="31">
                  <c:v>997.0683</c:v>
                </c:pt>
                <c:pt idx="32">
                  <c:v>997.0935</c:v>
                </c:pt>
                <c:pt idx="33">
                  <c:v>997.2974</c:v>
                </c:pt>
                <c:pt idx="34">
                  <c:v>997.3467</c:v>
                </c:pt>
                <c:pt idx="35">
                  <c:v>997.3878</c:v>
                </c:pt>
                <c:pt idx="36">
                  <c:v>997.3621</c:v>
                </c:pt>
                <c:pt idx="37">
                  <c:v>997.2394</c:v>
                </c:pt>
                <c:pt idx="38">
                  <c:v>997.2375</c:v>
                </c:pt>
                <c:pt idx="39">
                  <c:v>997.2379</c:v>
                </c:pt>
                <c:pt idx="40">
                  <c:v>997.1968</c:v>
                </c:pt>
                <c:pt idx="41">
                  <c:v>997.2398</c:v>
                </c:pt>
                <c:pt idx="42">
                  <c:v>997.2814</c:v>
                </c:pt>
                <c:pt idx="43">
                  <c:v>997.1613</c:v>
                </c:pt>
                <c:pt idx="44">
                  <c:v>997.2625</c:v>
                </c:pt>
                <c:pt idx="45">
                  <c:v>997.6654</c:v>
                </c:pt>
                <c:pt idx="46">
                  <c:v>997.9031</c:v>
                </c:pt>
                <c:pt idx="47">
                  <c:v>998.0142</c:v>
                </c:pt>
                <c:pt idx="48">
                  <c:v>998.1934</c:v>
                </c:pt>
                <c:pt idx="49">
                  <c:v>998.3327</c:v>
                </c:pt>
                <c:pt idx="50">
                  <c:v>998.3999</c:v>
                </c:pt>
                <c:pt idx="51">
                  <c:v>998.285</c:v>
                </c:pt>
                <c:pt idx="52">
                  <c:v>998.2694</c:v>
                </c:pt>
                <c:pt idx="53">
                  <c:v>998.4443</c:v>
                </c:pt>
                <c:pt idx="54">
                  <c:v>998.3583</c:v>
                </c:pt>
                <c:pt idx="55">
                  <c:v>998.3033</c:v>
                </c:pt>
                <c:pt idx="56">
                  <c:v>998.3828</c:v>
                </c:pt>
                <c:pt idx="57">
                  <c:v>998.4215</c:v>
                </c:pt>
                <c:pt idx="58">
                  <c:v>998.2741</c:v>
                </c:pt>
                <c:pt idx="59">
                  <c:v>998.1542</c:v>
                </c:pt>
                <c:pt idx="60">
                  <c:v>998.0876</c:v>
                </c:pt>
                <c:pt idx="61">
                  <c:v>998.1598</c:v>
                </c:pt>
                <c:pt idx="62">
                  <c:v>998.4246</c:v>
                </c:pt>
                <c:pt idx="63">
                  <c:v>998.6094</c:v>
                </c:pt>
                <c:pt idx="64">
                  <c:v>998.6132</c:v>
                </c:pt>
                <c:pt idx="65">
                  <c:v>998.8474</c:v>
                </c:pt>
                <c:pt idx="66">
                  <c:v>999.0809</c:v>
                </c:pt>
                <c:pt idx="67">
                  <c:v>999.0553</c:v>
                </c:pt>
                <c:pt idx="68">
                  <c:v>998.8954</c:v>
                </c:pt>
                <c:pt idx="69">
                  <c:v>998.8717</c:v>
                </c:pt>
                <c:pt idx="70">
                  <c:v>998.5977</c:v>
                </c:pt>
                <c:pt idx="71">
                  <c:v>998.3525</c:v>
                </c:pt>
                <c:pt idx="72">
                  <c:v>998.2075</c:v>
                </c:pt>
                <c:pt idx="73">
                  <c:v>998.0385</c:v>
                </c:pt>
                <c:pt idx="74">
                  <c:v>997.9461</c:v>
                </c:pt>
                <c:pt idx="75">
                  <c:v>997.9675</c:v>
                </c:pt>
                <c:pt idx="76">
                  <c:v>998.0665</c:v>
                </c:pt>
                <c:pt idx="77">
                  <c:v>998.0451</c:v>
                </c:pt>
                <c:pt idx="78">
                  <c:v>998.0955</c:v>
                </c:pt>
                <c:pt idx="79">
                  <c:v>998.2399</c:v>
                </c:pt>
                <c:pt idx="80">
                  <c:v>998.4197</c:v>
                </c:pt>
                <c:pt idx="81">
                  <c:v>998.5802</c:v>
                </c:pt>
                <c:pt idx="82">
                  <c:v>998.5817</c:v>
                </c:pt>
                <c:pt idx="83">
                  <c:v>998.5242</c:v>
                </c:pt>
                <c:pt idx="84">
                  <c:v>998.6322</c:v>
                </c:pt>
                <c:pt idx="85">
                  <c:v>998.8867</c:v>
                </c:pt>
                <c:pt idx="86">
                  <c:v>999.1364</c:v>
                </c:pt>
                <c:pt idx="87">
                  <c:v>999.3507</c:v>
                </c:pt>
                <c:pt idx="88">
                  <c:v>999.2808</c:v>
                </c:pt>
                <c:pt idx="89">
                  <c:v>998.7899</c:v>
                </c:pt>
                <c:pt idx="90">
                  <c:v>998.4678</c:v>
                </c:pt>
                <c:pt idx="91">
                  <c:v>998.4296</c:v>
                </c:pt>
                <c:pt idx="92">
                  <c:v>998.6578</c:v>
                </c:pt>
                <c:pt idx="93">
                  <c:v>998.9206</c:v>
                </c:pt>
                <c:pt idx="94">
                  <c:v>999.1498</c:v>
                </c:pt>
                <c:pt idx="95">
                  <c:v>999.4886</c:v>
                </c:pt>
                <c:pt idx="96">
                  <c:v>999.6763</c:v>
                </c:pt>
                <c:pt idx="97">
                  <c:v>999.7263</c:v>
                </c:pt>
                <c:pt idx="98">
                  <c:v>999.7973</c:v>
                </c:pt>
                <c:pt idx="99">
                  <c:v>999.5565</c:v>
                </c:pt>
                <c:pt idx="100">
                  <c:v>998.8905</c:v>
                </c:pt>
                <c:pt idx="101">
                  <c:v>998.0145</c:v>
                </c:pt>
                <c:pt idx="102">
                  <c:v>997.5323</c:v>
                </c:pt>
                <c:pt idx="103">
                  <c:v>997.35</c:v>
                </c:pt>
                <c:pt idx="104">
                  <c:v>997.225</c:v>
                </c:pt>
                <c:pt idx="105">
                  <c:v>996.9049</c:v>
                </c:pt>
                <c:pt idx="106">
                  <c:v>996.5595</c:v>
                </c:pt>
                <c:pt idx="107">
                  <c:v>996.8125</c:v>
                </c:pt>
                <c:pt idx="108">
                  <c:v>997.7471</c:v>
                </c:pt>
                <c:pt idx="109">
                  <c:v>998.1005</c:v>
                </c:pt>
                <c:pt idx="110">
                  <c:v>998.5169</c:v>
                </c:pt>
                <c:pt idx="111">
                  <c:v>999.0675</c:v>
                </c:pt>
                <c:pt idx="112">
                  <c:v>999.5081</c:v>
                </c:pt>
                <c:pt idx="113">
                  <c:v>1000.0886</c:v>
                </c:pt>
                <c:pt idx="114">
                  <c:v>1000.6533</c:v>
                </c:pt>
                <c:pt idx="115">
                  <c:v>1001.0599</c:v>
                </c:pt>
                <c:pt idx="116">
                  <c:v>1001.0208</c:v>
                </c:pt>
                <c:pt idx="117">
                  <c:v>1001.0092</c:v>
                </c:pt>
                <c:pt idx="118">
                  <c:v>1000.9526</c:v>
                </c:pt>
                <c:pt idx="119">
                  <c:v>1000.762</c:v>
                </c:pt>
                <c:pt idx="120">
                  <c:v>1000.4477</c:v>
                </c:pt>
                <c:pt idx="121">
                  <c:v>999.9522</c:v>
                </c:pt>
                <c:pt idx="122">
                  <c:v>999.3588</c:v>
                </c:pt>
                <c:pt idx="123">
                  <c:v>998.7904</c:v>
                </c:pt>
                <c:pt idx="124">
                  <c:v>998.268</c:v>
                </c:pt>
                <c:pt idx="125">
                  <c:v>997.854</c:v>
                </c:pt>
                <c:pt idx="126">
                  <c:v>997.5954</c:v>
                </c:pt>
                <c:pt idx="127">
                  <c:v>997.4198</c:v>
                </c:pt>
                <c:pt idx="128">
                  <c:v>997.0813</c:v>
                </c:pt>
                <c:pt idx="129">
                  <c:v>996.8585</c:v>
                </c:pt>
                <c:pt idx="130">
                  <c:v>996.885</c:v>
                </c:pt>
                <c:pt idx="131">
                  <c:v>997.1914</c:v>
                </c:pt>
                <c:pt idx="132">
                  <c:v>997.3884</c:v>
                </c:pt>
                <c:pt idx="133">
                  <c:v>997.4864</c:v>
                </c:pt>
                <c:pt idx="134">
                  <c:v>997.6293</c:v>
                </c:pt>
                <c:pt idx="135">
                  <c:v>997.5919</c:v>
                </c:pt>
                <c:pt idx="136">
                  <c:v>997.4835</c:v>
                </c:pt>
                <c:pt idx="137">
                  <c:v>997.3375</c:v>
                </c:pt>
                <c:pt idx="138">
                  <c:v>997.1854</c:v>
                </c:pt>
                <c:pt idx="139">
                  <c:v>997.0845</c:v>
                </c:pt>
                <c:pt idx="140">
                  <c:v>996.9848</c:v>
                </c:pt>
                <c:pt idx="141">
                  <c:v>996.9133</c:v>
                </c:pt>
                <c:pt idx="142">
                  <c:v>996.8423</c:v>
                </c:pt>
                <c:pt idx="143">
                  <c:v>997.1929</c:v>
                </c:pt>
                <c:pt idx="144">
                  <c:v>997.6442</c:v>
                </c:pt>
                <c:pt idx="145">
                  <c:v>997.8548</c:v>
                </c:pt>
                <c:pt idx="146">
                  <c:v>997.8853</c:v>
                </c:pt>
                <c:pt idx="147">
                  <c:v>997.6748</c:v>
                </c:pt>
                <c:pt idx="148">
                  <c:v>997.4688</c:v>
                </c:pt>
                <c:pt idx="149">
                  <c:v>997.1041</c:v>
                </c:pt>
                <c:pt idx="150">
                  <c:v>997.139</c:v>
                </c:pt>
                <c:pt idx="151">
                  <c:v>997.3302</c:v>
                </c:pt>
                <c:pt idx="152">
                  <c:v>997.5749</c:v>
                </c:pt>
                <c:pt idx="153">
                  <c:v>997.8102</c:v>
                </c:pt>
                <c:pt idx="154">
                  <c:v>997.9993</c:v>
                </c:pt>
                <c:pt idx="155">
                  <c:v>998.2595</c:v>
                </c:pt>
                <c:pt idx="156">
                  <c:v>998.6147</c:v>
                </c:pt>
                <c:pt idx="157">
                  <c:v>998.8389</c:v>
                </c:pt>
                <c:pt idx="158">
                  <c:v>998.9204</c:v>
                </c:pt>
                <c:pt idx="159">
                  <c:v>998.9289</c:v>
                </c:pt>
                <c:pt idx="160">
                  <c:v>998.9028</c:v>
                </c:pt>
                <c:pt idx="161">
                  <c:v>998.6243</c:v>
                </c:pt>
                <c:pt idx="162">
                  <c:v>998.3411</c:v>
                </c:pt>
                <c:pt idx="163">
                  <c:v>998.3956</c:v>
                </c:pt>
                <c:pt idx="164">
                  <c:v>998.4852</c:v>
                </c:pt>
                <c:pt idx="165">
                  <c:v>998.6689</c:v>
                </c:pt>
                <c:pt idx="166">
                  <c:v>999.0099</c:v>
                </c:pt>
                <c:pt idx="167">
                  <c:v>999.3958</c:v>
                </c:pt>
                <c:pt idx="168">
                  <c:v>999.5733</c:v>
                </c:pt>
                <c:pt idx="169">
                  <c:v>999.4008</c:v>
                </c:pt>
                <c:pt idx="170">
                  <c:v>999.1996</c:v>
                </c:pt>
                <c:pt idx="171">
                  <c:v>999.0327</c:v>
                </c:pt>
                <c:pt idx="172">
                  <c:v>998.8581</c:v>
                </c:pt>
                <c:pt idx="173">
                  <c:v>998.8572</c:v>
                </c:pt>
                <c:pt idx="174">
                  <c:v>998.7931</c:v>
                </c:pt>
                <c:pt idx="175">
                  <c:v>998.8307</c:v>
                </c:pt>
                <c:pt idx="176">
                  <c:v>998.9957</c:v>
                </c:pt>
                <c:pt idx="177">
                  <c:v>999.2836</c:v>
                </c:pt>
                <c:pt idx="178">
                  <c:v>999.5621</c:v>
                </c:pt>
                <c:pt idx="179">
                  <c:v>999.732</c:v>
                </c:pt>
                <c:pt idx="180">
                  <c:v>999.6919</c:v>
                </c:pt>
                <c:pt idx="181">
                  <c:v>999.3805</c:v>
                </c:pt>
                <c:pt idx="182">
                  <c:v>999.0321</c:v>
                </c:pt>
                <c:pt idx="183">
                  <c:v>998.7792</c:v>
                </c:pt>
                <c:pt idx="184">
                  <c:v>998.6372</c:v>
                </c:pt>
                <c:pt idx="185">
                  <c:v>998.7251</c:v>
                </c:pt>
                <c:pt idx="186">
                  <c:v>999.0445</c:v>
                </c:pt>
                <c:pt idx="187">
                  <c:v>999.1074</c:v>
                </c:pt>
                <c:pt idx="188">
                  <c:v>999.0656</c:v>
                </c:pt>
                <c:pt idx="189">
                  <c:v>998.8558</c:v>
                </c:pt>
                <c:pt idx="190">
                  <c:v>998.4515</c:v>
                </c:pt>
                <c:pt idx="191">
                  <c:v>998.1636</c:v>
                </c:pt>
                <c:pt idx="192">
                  <c:v>998.0856</c:v>
                </c:pt>
                <c:pt idx="193">
                  <c:v>998.1007</c:v>
                </c:pt>
                <c:pt idx="194">
                  <c:v>998.1516</c:v>
                </c:pt>
                <c:pt idx="195">
                  <c:v>998.2741</c:v>
                </c:pt>
                <c:pt idx="196">
                  <c:v>998.3204</c:v>
                </c:pt>
                <c:pt idx="197">
                  <c:v>998.0835</c:v>
                </c:pt>
                <c:pt idx="198">
                  <c:v>997.5751</c:v>
                </c:pt>
                <c:pt idx="199">
                  <c:v>997.4367</c:v>
                </c:pt>
                <c:pt idx="200">
                  <c:v>997.5227</c:v>
                </c:pt>
                <c:pt idx="201">
                  <c:v>998.0714</c:v>
                </c:pt>
                <c:pt idx="202">
                  <c:v>998.6257</c:v>
                </c:pt>
                <c:pt idx="203">
                  <c:v>998.947</c:v>
                </c:pt>
                <c:pt idx="204">
                  <c:v>999.2994</c:v>
                </c:pt>
                <c:pt idx="205">
                  <c:v>999.5739</c:v>
                </c:pt>
                <c:pt idx="206">
                  <c:v>999.6323</c:v>
                </c:pt>
                <c:pt idx="207">
                  <c:v>999.5277</c:v>
                </c:pt>
                <c:pt idx="208">
                  <c:v>999.2075</c:v>
                </c:pt>
                <c:pt idx="209">
                  <c:v>998.5847</c:v>
                </c:pt>
                <c:pt idx="210">
                  <c:v>998.1225</c:v>
                </c:pt>
                <c:pt idx="211">
                  <c:v>998.2664</c:v>
                </c:pt>
                <c:pt idx="212">
                  <c:v>998.6414</c:v>
                </c:pt>
                <c:pt idx="213">
                  <c:v>999.1489</c:v>
                </c:pt>
                <c:pt idx="214">
                  <c:v>999.6464</c:v>
                </c:pt>
                <c:pt idx="215">
                  <c:v>999.6982</c:v>
                </c:pt>
                <c:pt idx="216">
                  <c:v>999.634</c:v>
                </c:pt>
                <c:pt idx="217">
                  <c:v>999.3594</c:v>
                </c:pt>
                <c:pt idx="218">
                  <c:v>999.023</c:v>
                </c:pt>
                <c:pt idx="219">
                  <c:v>999.0241</c:v>
                </c:pt>
                <c:pt idx="220">
                  <c:v>999.1983</c:v>
                </c:pt>
                <c:pt idx="221">
                  <c:v>999.4212</c:v>
                </c:pt>
                <c:pt idx="222">
                  <c:v>999.6835</c:v>
                </c:pt>
                <c:pt idx="223">
                  <c:v>999.7393</c:v>
                </c:pt>
                <c:pt idx="224">
                  <c:v>999.7601</c:v>
                </c:pt>
                <c:pt idx="225">
                  <c:v>999.7018</c:v>
                </c:pt>
                <c:pt idx="226">
                  <c:v>999.4201</c:v>
                </c:pt>
                <c:pt idx="227">
                  <c:v>999.1173</c:v>
                </c:pt>
                <c:pt idx="228">
                  <c:v>998.7182</c:v>
                </c:pt>
                <c:pt idx="229">
                  <c:v>998.231</c:v>
                </c:pt>
                <c:pt idx="230">
                  <c:v>997.9874</c:v>
                </c:pt>
                <c:pt idx="231">
                  <c:v>997.9946</c:v>
                </c:pt>
                <c:pt idx="232">
                  <c:v>998.2004</c:v>
                </c:pt>
                <c:pt idx="233">
                  <c:v>998.299</c:v>
                </c:pt>
                <c:pt idx="234">
                  <c:v>998.3123</c:v>
                </c:pt>
                <c:pt idx="235">
                  <c:v>998.1884</c:v>
                </c:pt>
                <c:pt idx="236">
                  <c:v>997.9054</c:v>
                </c:pt>
                <c:pt idx="237">
                  <c:v>998.0919</c:v>
                </c:pt>
                <c:pt idx="238">
                  <c:v>998.4552</c:v>
                </c:pt>
                <c:pt idx="239">
                  <c:v>998.7512</c:v>
                </c:pt>
                <c:pt idx="240">
                  <c:v>999.024</c:v>
                </c:pt>
                <c:pt idx="241">
                  <c:v>998.9931</c:v>
                </c:pt>
                <c:pt idx="242">
                  <c:v>998.9023</c:v>
                </c:pt>
                <c:pt idx="243">
                  <c:v>998.682</c:v>
                </c:pt>
                <c:pt idx="244">
                  <c:v>998.4691</c:v>
                </c:pt>
                <c:pt idx="245">
                  <c:v>998.296</c:v>
                </c:pt>
                <c:pt idx="246">
                  <c:v>998.1141</c:v>
                </c:pt>
                <c:pt idx="247">
                  <c:v>998.1557</c:v>
                </c:pt>
                <c:pt idx="248">
                  <c:v>998.5717</c:v>
                </c:pt>
                <c:pt idx="249">
                  <c:v>998.8741</c:v>
                </c:pt>
                <c:pt idx="250">
                  <c:v>999.0367</c:v>
                </c:pt>
                <c:pt idx="251">
                  <c:v>998.8674</c:v>
                </c:pt>
                <c:pt idx="252">
                  <c:v>998.424</c:v>
                </c:pt>
                <c:pt idx="253">
                  <c:v>998.046</c:v>
                </c:pt>
                <c:pt idx="254">
                  <c:v>997.8567</c:v>
                </c:pt>
                <c:pt idx="255">
                  <c:v>997.8565</c:v>
                </c:pt>
                <c:pt idx="256">
                  <c:v>998.0992</c:v>
                </c:pt>
                <c:pt idx="257">
                  <c:v>998.3647</c:v>
                </c:pt>
                <c:pt idx="258">
                  <c:v>998.4367</c:v>
                </c:pt>
                <c:pt idx="259">
                  <c:v>998.5157</c:v>
                </c:pt>
                <c:pt idx="260">
                  <c:v>998.6425</c:v>
                </c:pt>
                <c:pt idx="261">
                  <c:v>998.4525</c:v>
                </c:pt>
                <c:pt idx="262">
                  <c:v>998.638</c:v>
                </c:pt>
                <c:pt idx="263">
                  <c:v>998.9753</c:v>
                </c:pt>
                <c:pt idx="264">
                  <c:v>999.2082</c:v>
                </c:pt>
                <c:pt idx="265">
                  <c:v>999.4067</c:v>
                </c:pt>
                <c:pt idx="266">
                  <c:v>999.5498</c:v>
                </c:pt>
                <c:pt idx="267">
                  <c:v>999.4792</c:v>
                </c:pt>
                <c:pt idx="268">
                  <c:v>999.4699</c:v>
                </c:pt>
                <c:pt idx="269">
                  <c:v>999.429</c:v>
                </c:pt>
                <c:pt idx="270">
                  <c:v>999.2914</c:v>
                </c:pt>
                <c:pt idx="271">
                  <c:v>999.3931</c:v>
                </c:pt>
                <c:pt idx="272">
                  <c:v>999.5704</c:v>
                </c:pt>
                <c:pt idx="273">
                  <c:v>999.7465</c:v>
                </c:pt>
                <c:pt idx="274">
                  <c:v>999.7509</c:v>
                </c:pt>
                <c:pt idx="275">
                  <c:v>999.4946</c:v>
                </c:pt>
                <c:pt idx="276">
                  <c:v>999.0358</c:v>
                </c:pt>
                <c:pt idx="277">
                  <c:v>998.6614</c:v>
                </c:pt>
                <c:pt idx="278">
                  <c:v>998.734</c:v>
                </c:pt>
                <c:pt idx="279">
                  <c:v>999.3351</c:v>
                </c:pt>
                <c:pt idx="280">
                  <c:v>999.7943</c:v>
                </c:pt>
                <c:pt idx="281">
                  <c:v>999.9149</c:v>
                </c:pt>
                <c:pt idx="282">
                  <c:v>1000.042</c:v>
                </c:pt>
                <c:pt idx="283">
                  <c:v>1000.1866</c:v>
                </c:pt>
                <c:pt idx="284">
                  <c:v>1000.269</c:v>
                </c:pt>
                <c:pt idx="285">
                  <c:v>1000.2731</c:v>
                </c:pt>
                <c:pt idx="286">
                  <c:v>999.9996</c:v>
                </c:pt>
                <c:pt idx="287">
                  <c:v>999.574</c:v>
                </c:pt>
                <c:pt idx="288">
                  <c:v>999.1627</c:v>
                </c:pt>
                <c:pt idx="289">
                  <c:v>998.5615</c:v>
                </c:pt>
                <c:pt idx="290">
                  <c:v>998.1843</c:v>
                </c:pt>
                <c:pt idx="291">
                  <c:v>997.9995</c:v>
                </c:pt>
                <c:pt idx="292">
                  <c:v>998.2727</c:v>
                </c:pt>
                <c:pt idx="293">
                  <c:v>999.0607</c:v>
                </c:pt>
                <c:pt idx="294">
                  <c:v>999.8368</c:v>
                </c:pt>
                <c:pt idx="295">
                  <c:v>1000.1866</c:v>
                </c:pt>
                <c:pt idx="296">
                  <c:v>1000.3435</c:v>
                </c:pt>
                <c:pt idx="297">
                  <c:v>1000.3004</c:v>
                </c:pt>
                <c:pt idx="298">
                  <c:v>1000.2399</c:v>
                </c:pt>
                <c:pt idx="299">
                  <c:v>1000.1066</c:v>
                </c:pt>
                <c:pt idx="300">
                  <c:v>999.7998</c:v>
                </c:pt>
                <c:pt idx="301">
                  <c:v>999.6999</c:v>
                </c:pt>
                <c:pt idx="302">
                  <c:v>999.8223</c:v>
                </c:pt>
                <c:pt idx="303">
                  <c:v>1000.1282</c:v>
                </c:pt>
                <c:pt idx="304">
                  <c:v>1000.3467</c:v>
                </c:pt>
                <c:pt idx="305">
                  <c:v>1000.5211</c:v>
                </c:pt>
                <c:pt idx="306">
                  <c:v>1000.979</c:v>
                </c:pt>
                <c:pt idx="307">
                  <c:v>1001.4553</c:v>
                </c:pt>
                <c:pt idx="308">
                  <c:v>1001.7441</c:v>
                </c:pt>
                <c:pt idx="309">
                  <c:v>1001.9743</c:v>
                </c:pt>
                <c:pt idx="310">
                  <c:v>1002.2159</c:v>
                </c:pt>
                <c:pt idx="311">
                  <c:v>1002.2431</c:v>
                </c:pt>
                <c:pt idx="312">
                  <c:v>1002.3645</c:v>
                </c:pt>
                <c:pt idx="313">
                  <c:v>1002.436</c:v>
                </c:pt>
                <c:pt idx="314">
                  <c:v>1002.2788</c:v>
                </c:pt>
                <c:pt idx="315">
                  <c:v>1002.1895</c:v>
                </c:pt>
                <c:pt idx="316">
                  <c:v>1002.2578</c:v>
                </c:pt>
                <c:pt idx="317">
                  <c:v>1002.1798</c:v>
                </c:pt>
                <c:pt idx="318">
                  <c:v>1001.6072</c:v>
                </c:pt>
                <c:pt idx="319">
                  <c:v>1000.6157</c:v>
                </c:pt>
                <c:pt idx="320">
                  <c:v>999.8993</c:v>
                </c:pt>
                <c:pt idx="321">
                  <c:v>999.3524</c:v>
                </c:pt>
                <c:pt idx="322">
                  <c:v>999.2489</c:v>
                </c:pt>
                <c:pt idx="323">
                  <c:v>999.5065</c:v>
                </c:pt>
                <c:pt idx="324">
                  <c:v>999.7667</c:v>
                </c:pt>
                <c:pt idx="325">
                  <c:v>1000.2578</c:v>
                </c:pt>
                <c:pt idx="326">
                  <c:v>1001.0487</c:v>
                </c:pt>
                <c:pt idx="327">
                  <c:v>1001.684</c:v>
                </c:pt>
                <c:pt idx="328">
                  <c:v>1001.9317</c:v>
                </c:pt>
                <c:pt idx="329">
                  <c:v>1002.1774</c:v>
                </c:pt>
                <c:pt idx="330">
                  <c:v>1002.1867</c:v>
                </c:pt>
                <c:pt idx="331">
                  <c:v>1001.8782</c:v>
                </c:pt>
                <c:pt idx="332">
                  <c:v>1001.7702</c:v>
                </c:pt>
                <c:pt idx="333">
                  <c:v>1001.7985</c:v>
                </c:pt>
                <c:pt idx="334">
                  <c:v>1001.8705</c:v>
                </c:pt>
                <c:pt idx="335">
                  <c:v>1001.7541</c:v>
                </c:pt>
                <c:pt idx="336">
                  <c:v>1001.4978</c:v>
                </c:pt>
                <c:pt idx="337">
                  <c:v>1000.8508</c:v>
                </c:pt>
                <c:pt idx="338">
                  <c:v>1000.3027</c:v>
                </c:pt>
                <c:pt idx="339">
                  <c:v>999.9644</c:v>
                </c:pt>
                <c:pt idx="340">
                  <c:v>999.7486</c:v>
                </c:pt>
                <c:pt idx="341">
                  <c:v>999.9086</c:v>
                </c:pt>
                <c:pt idx="342">
                  <c:v>1000.5899</c:v>
                </c:pt>
                <c:pt idx="343">
                  <c:v>1001.4418</c:v>
                </c:pt>
                <c:pt idx="344">
                  <c:v>1002.0091</c:v>
                </c:pt>
                <c:pt idx="345">
                  <c:v>1002.2684</c:v>
                </c:pt>
                <c:pt idx="346">
                  <c:v>1002.6136</c:v>
                </c:pt>
                <c:pt idx="347">
                  <c:v>1003.0988</c:v>
                </c:pt>
                <c:pt idx="348">
                  <c:v>1003.1</c:v>
                </c:pt>
                <c:pt idx="349">
                  <c:v>1003.0998</c:v>
                </c:pt>
                <c:pt idx="350">
                  <c:v>1003.6242</c:v>
                </c:pt>
                <c:pt idx="351">
                  <c:v>1003.8214</c:v>
                </c:pt>
                <c:pt idx="352">
                  <c:v>1003.516</c:v>
                </c:pt>
                <c:pt idx="353">
                  <c:v>1003.6029</c:v>
                </c:pt>
                <c:pt idx="354">
                  <c:v>1003.5524</c:v>
                </c:pt>
                <c:pt idx="355">
                  <c:v>1003.1694</c:v>
                </c:pt>
                <c:pt idx="356">
                  <c:v>1002.59</c:v>
                </c:pt>
                <c:pt idx="357">
                  <c:v>1002.1753</c:v>
                </c:pt>
                <c:pt idx="358">
                  <c:v>1001.8892</c:v>
                </c:pt>
                <c:pt idx="359">
                  <c:v>1001.5293</c:v>
                </c:pt>
                <c:pt idx="360">
                  <c:v>1001.2749</c:v>
                </c:pt>
                <c:pt idx="361">
                  <c:v>1001.3715</c:v>
                </c:pt>
                <c:pt idx="362">
                  <c:v>1001.3178</c:v>
                </c:pt>
                <c:pt idx="363">
                  <c:v>1001.2228</c:v>
                </c:pt>
                <c:pt idx="364">
                  <c:v>1001.3449</c:v>
                </c:pt>
                <c:pt idx="365">
                  <c:v>1001.507</c:v>
                </c:pt>
                <c:pt idx="366">
                  <c:v>1001.8339</c:v>
                </c:pt>
                <c:pt idx="367">
                  <c:v>1002.1098</c:v>
                </c:pt>
                <c:pt idx="368">
                  <c:v>1002.3449</c:v>
                </c:pt>
                <c:pt idx="369">
                  <c:v>1002.6588</c:v>
                </c:pt>
                <c:pt idx="370">
                  <c:v>1002.9788</c:v>
                </c:pt>
                <c:pt idx="371">
                  <c:v>1003.4957</c:v>
                </c:pt>
                <c:pt idx="372">
                  <c:v>1003.996</c:v>
                </c:pt>
                <c:pt idx="373">
                  <c:v>1003.6962</c:v>
                </c:pt>
                <c:pt idx="374">
                  <c:v>1003.0753</c:v>
                </c:pt>
                <c:pt idx="375">
                  <c:v>1002.6981</c:v>
                </c:pt>
                <c:pt idx="376">
                  <c:v>1002.3793</c:v>
                </c:pt>
                <c:pt idx="377">
                  <c:v>1002.332</c:v>
                </c:pt>
                <c:pt idx="378">
                  <c:v>1002.473</c:v>
                </c:pt>
                <c:pt idx="379">
                  <c:v>1002.4295</c:v>
                </c:pt>
                <c:pt idx="380">
                  <c:v>1002.0704</c:v>
                </c:pt>
                <c:pt idx="381">
                  <c:v>1001.8997</c:v>
                </c:pt>
                <c:pt idx="382">
                  <c:v>1001.7888</c:v>
                </c:pt>
                <c:pt idx="383">
                  <c:v>1001.2721</c:v>
                </c:pt>
                <c:pt idx="384">
                  <c:v>1000.6338</c:v>
                </c:pt>
                <c:pt idx="385">
                  <c:v>1000.6101</c:v>
                </c:pt>
                <c:pt idx="386">
                  <c:v>1000.8831</c:v>
                </c:pt>
                <c:pt idx="387">
                  <c:v>1001.0605</c:v>
                </c:pt>
                <c:pt idx="388">
                  <c:v>1001.2979</c:v>
                </c:pt>
                <c:pt idx="389">
                  <c:v>1001.8033</c:v>
                </c:pt>
                <c:pt idx="390">
                  <c:v>1002.3258</c:v>
                </c:pt>
                <c:pt idx="391">
                  <c:v>1002.7495</c:v>
                </c:pt>
                <c:pt idx="392">
                  <c:v>1003.2185</c:v>
                </c:pt>
                <c:pt idx="393">
                  <c:v>1003.5296</c:v>
                </c:pt>
                <c:pt idx="394">
                  <c:v>1003.7421</c:v>
                </c:pt>
                <c:pt idx="395">
                  <c:v>1003.9313</c:v>
                </c:pt>
                <c:pt idx="396">
                  <c:v>1003.9543</c:v>
                </c:pt>
                <c:pt idx="397">
                  <c:v>1003.4891</c:v>
                </c:pt>
                <c:pt idx="398">
                  <c:v>1003.3038</c:v>
                </c:pt>
                <c:pt idx="399">
                  <c:v>1003.4061</c:v>
                </c:pt>
                <c:pt idx="400">
                  <c:v>1003.1986</c:v>
                </c:pt>
                <c:pt idx="401">
                  <c:v>1002.8729</c:v>
                </c:pt>
                <c:pt idx="402">
                  <c:v>1002.5904</c:v>
                </c:pt>
                <c:pt idx="403">
                  <c:v>1002.4623</c:v>
                </c:pt>
                <c:pt idx="404">
                  <c:v>1002.6119</c:v>
                </c:pt>
                <c:pt idx="405">
                  <c:v>1002.8517</c:v>
                </c:pt>
                <c:pt idx="406">
                  <c:v>1002.7009</c:v>
                </c:pt>
                <c:pt idx="407">
                  <c:v>1002.4122</c:v>
                </c:pt>
                <c:pt idx="408">
                  <c:v>1002.3609</c:v>
                </c:pt>
                <c:pt idx="409">
                  <c:v>1002.7924</c:v>
                </c:pt>
                <c:pt idx="410">
                  <c:v>1003.2832</c:v>
                </c:pt>
                <c:pt idx="411">
                  <c:v>1003.2962</c:v>
                </c:pt>
                <c:pt idx="412">
                  <c:v>1003.4655</c:v>
                </c:pt>
                <c:pt idx="413">
                  <c:v>1003.5776</c:v>
                </c:pt>
                <c:pt idx="414">
                  <c:v>1003.4206</c:v>
                </c:pt>
                <c:pt idx="415">
                  <c:v>1003.5068</c:v>
                </c:pt>
                <c:pt idx="416">
                  <c:v>1003.8072</c:v>
                </c:pt>
                <c:pt idx="417">
                  <c:v>1004.0538</c:v>
                </c:pt>
                <c:pt idx="418">
                  <c:v>1004.3471</c:v>
                </c:pt>
                <c:pt idx="419">
                  <c:v>1004.561</c:v>
                </c:pt>
                <c:pt idx="420">
                  <c:v>1004.5775</c:v>
                </c:pt>
                <c:pt idx="421">
                  <c:v>1004.1932</c:v>
                </c:pt>
                <c:pt idx="422">
                  <c:v>1003.5841</c:v>
                </c:pt>
                <c:pt idx="423">
                  <c:v>1003.0643</c:v>
                </c:pt>
                <c:pt idx="424">
                  <c:v>1002.6666</c:v>
                </c:pt>
                <c:pt idx="425">
                  <c:v>1002.5183</c:v>
                </c:pt>
                <c:pt idx="426">
                  <c:v>1003.069</c:v>
                </c:pt>
                <c:pt idx="427">
                  <c:v>1003.7763</c:v>
                </c:pt>
                <c:pt idx="428">
                  <c:v>1004.2944</c:v>
                </c:pt>
                <c:pt idx="429">
                  <c:v>1004.6152</c:v>
                </c:pt>
                <c:pt idx="430">
                  <c:v>1004.6035</c:v>
                </c:pt>
                <c:pt idx="431">
                  <c:v>1004.5592</c:v>
                </c:pt>
                <c:pt idx="432">
                  <c:v>1004.1976</c:v>
                </c:pt>
                <c:pt idx="433">
                  <c:v>1003.9678</c:v>
                </c:pt>
                <c:pt idx="434">
                  <c:v>1004.0357</c:v>
                </c:pt>
                <c:pt idx="435">
                  <c:v>1004.2857</c:v>
                </c:pt>
                <c:pt idx="436">
                  <c:v>1004.3724</c:v>
                </c:pt>
                <c:pt idx="437">
                  <c:v>1004.1085</c:v>
                </c:pt>
                <c:pt idx="438">
                  <c:v>1003.9601</c:v>
                </c:pt>
                <c:pt idx="439">
                  <c:v>1003.9921</c:v>
                </c:pt>
                <c:pt idx="440">
                  <c:v>1003.8278</c:v>
                </c:pt>
                <c:pt idx="441">
                  <c:v>1003.7183</c:v>
                </c:pt>
                <c:pt idx="442">
                  <c:v>1003.8065</c:v>
                </c:pt>
                <c:pt idx="443">
                  <c:v>1003.6558</c:v>
                </c:pt>
                <c:pt idx="444">
                  <c:v>1003.1246</c:v>
                </c:pt>
                <c:pt idx="445">
                  <c:v>1002.6148</c:v>
                </c:pt>
                <c:pt idx="446">
                  <c:v>1002.2546</c:v>
                </c:pt>
                <c:pt idx="447">
                  <c:v>1002.4578</c:v>
                </c:pt>
                <c:pt idx="448">
                  <c:v>1003.1743</c:v>
                </c:pt>
                <c:pt idx="449">
                  <c:v>1004.0722</c:v>
                </c:pt>
                <c:pt idx="450">
                  <c:v>1005.2534</c:v>
                </c:pt>
                <c:pt idx="451">
                  <c:v>1005.8087</c:v>
                </c:pt>
                <c:pt idx="452">
                  <c:v>1006.1254</c:v>
                </c:pt>
                <c:pt idx="453">
                  <c:v>1006.4208</c:v>
                </c:pt>
                <c:pt idx="454">
                  <c:v>1006.2953</c:v>
                </c:pt>
                <c:pt idx="455">
                  <c:v>1006.0774</c:v>
                </c:pt>
                <c:pt idx="456">
                  <c:v>1006.3247</c:v>
                </c:pt>
                <c:pt idx="457">
                  <c:v>1006.3179</c:v>
                </c:pt>
                <c:pt idx="458">
                  <c:v>1006.3115</c:v>
                </c:pt>
                <c:pt idx="459">
                  <c:v>1006.1427</c:v>
                </c:pt>
                <c:pt idx="460">
                  <c:v>1005.7996</c:v>
                </c:pt>
                <c:pt idx="461">
                  <c:v>1005.1712</c:v>
                </c:pt>
                <c:pt idx="462">
                  <c:v>1004.6217</c:v>
                </c:pt>
                <c:pt idx="463">
                  <c:v>1004.4306</c:v>
                </c:pt>
                <c:pt idx="464">
                  <c:v>1004.2956</c:v>
                </c:pt>
                <c:pt idx="465">
                  <c:v>1004.0061</c:v>
                </c:pt>
                <c:pt idx="466">
                  <c:v>1003.6589</c:v>
                </c:pt>
                <c:pt idx="467">
                  <c:v>1003.5432</c:v>
                </c:pt>
                <c:pt idx="468">
                  <c:v>1003.329</c:v>
                </c:pt>
                <c:pt idx="469">
                  <c:v>1002.7693</c:v>
                </c:pt>
                <c:pt idx="470">
                  <c:v>1002.5225</c:v>
                </c:pt>
                <c:pt idx="471">
                  <c:v>1002.7703</c:v>
                </c:pt>
                <c:pt idx="472">
                  <c:v>1003.0863</c:v>
                </c:pt>
                <c:pt idx="473">
                  <c:v>1003.1812</c:v>
                </c:pt>
                <c:pt idx="474">
                  <c:v>1003.269</c:v>
                </c:pt>
                <c:pt idx="475">
                  <c:v>1003.6835</c:v>
                </c:pt>
                <c:pt idx="476">
                  <c:v>1003.8009</c:v>
                </c:pt>
                <c:pt idx="477">
                  <c:v>1004.0255</c:v>
                </c:pt>
                <c:pt idx="478">
                  <c:v>1004.2694</c:v>
                </c:pt>
                <c:pt idx="479">
                  <c:v>1004.5811</c:v>
                </c:pt>
                <c:pt idx="480">
                  <c:v>1004.8076</c:v>
                </c:pt>
                <c:pt idx="481">
                  <c:v>1004.7864</c:v>
                </c:pt>
                <c:pt idx="482">
                  <c:v>1005.2794</c:v>
                </c:pt>
                <c:pt idx="483">
                  <c:v>1006.2085</c:v>
                </c:pt>
                <c:pt idx="484">
                  <c:v>1006.8485</c:v>
                </c:pt>
                <c:pt idx="485">
                  <c:v>1007.2794</c:v>
                </c:pt>
                <c:pt idx="486">
                  <c:v>1007.5864</c:v>
                </c:pt>
                <c:pt idx="487">
                  <c:v>1007.0911</c:v>
                </c:pt>
                <c:pt idx="488">
                  <c:v>1005.7413</c:v>
                </c:pt>
                <c:pt idx="489">
                  <c:v>1004.4595</c:v>
                </c:pt>
                <c:pt idx="490">
                  <c:v>1003.7868</c:v>
                </c:pt>
                <c:pt idx="491">
                  <c:v>1004.7418</c:v>
                </c:pt>
                <c:pt idx="492">
                  <c:v>1006.8513</c:v>
                </c:pt>
                <c:pt idx="493">
                  <c:v>1008.8825</c:v>
                </c:pt>
                <c:pt idx="494">
                  <c:v>1008.8994</c:v>
                </c:pt>
                <c:pt idx="495">
                  <c:v>1008.4365</c:v>
                </c:pt>
                <c:pt idx="496">
                  <c:v>1007.2454</c:v>
                </c:pt>
                <c:pt idx="497">
                  <c:v>1006.3349</c:v>
                </c:pt>
                <c:pt idx="498">
                  <c:v>1005.3901</c:v>
                </c:pt>
                <c:pt idx="499">
                  <c:v>1004.7161</c:v>
                </c:pt>
                <c:pt idx="500">
                  <c:v>1004.5219</c:v>
                </c:pt>
                <c:pt idx="501">
                  <c:v>1004.5226</c:v>
                </c:pt>
                <c:pt idx="502">
                  <c:v>1004.1019</c:v>
                </c:pt>
                <c:pt idx="503">
                  <c:v>1003.9783</c:v>
                </c:pt>
                <c:pt idx="504">
                  <c:v>1003.9406</c:v>
                </c:pt>
                <c:pt idx="505">
                  <c:v>1003.7318</c:v>
                </c:pt>
                <c:pt idx="506">
                  <c:v>1003.7011</c:v>
                </c:pt>
                <c:pt idx="507">
                  <c:v>1003.9325</c:v>
                </c:pt>
                <c:pt idx="508">
                  <c:v>1004.3556</c:v>
                </c:pt>
                <c:pt idx="509">
                  <c:v>1004.3009</c:v>
                </c:pt>
                <c:pt idx="510">
                  <c:v>1003.9961</c:v>
                </c:pt>
                <c:pt idx="511">
                  <c:v>1003.6312</c:v>
                </c:pt>
                <c:pt idx="512">
                  <c:v>1003.4429</c:v>
                </c:pt>
                <c:pt idx="513">
                  <c:v>1003.452</c:v>
                </c:pt>
                <c:pt idx="514">
                  <c:v>1003.1777</c:v>
                </c:pt>
                <c:pt idx="515">
                  <c:v>1003.0277</c:v>
                </c:pt>
                <c:pt idx="516">
                  <c:v>1002.7827</c:v>
                </c:pt>
                <c:pt idx="517">
                  <c:v>1002.7851</c:v>
                </c:pt>
                <c:pt idx="518">
                  <c:v>1002.4483</c:v>
                </c:pt>
                <c:pt idx="519">
                  <c:v>1002.0492</c:v>
                </c:pt>
                <c:pt idx="520">
                  <c:v>1001.8183</c:v>
                </c:pt>
                <c:pt idx="521">
                  <c:v>1001.6029</c:v>
                </c:pt>
                <c:pt idx="522">
                  <c:v>1001.3298</c:v>
                </c:pt>
                <c:pt idx="523">
                  <c:v>1001.2844</c:v>
                </c:pt>
                <c:pt idx="524">
                  <c:v>1001.4214</c:v>
                </c:pt>
                <c:pt idx="525">
                  <c:v>1001.6149</c:v>
                </c:pt>
                <c:pt idx="526">
                  <c:v>1001.7692</c:v>
                </c:pt>
                <c:pt idx="527">
                  <c:v>1001.918</c:v>
                </c:pt>
                <c:pt idx="528">
                  <c:v>1002.476</c:v>
                </c:pt>
                <c:pt idx="529">
                  <c:v>1003.0817</c:v>
                </c:pt>
                <c:pt idx="530">
                  <c:v>1002.9423</c:v>
                </c:pt>
                <c:pt idx="531">
                  <c:v>1003.3248</c:v>
                </c:pt>
                <c:pt idx="532">
                  <c:v>1003.8842</c:v>
                </c:pt>
                <c:pt idx="533">
                  <c:v>1004.2762</c:v>
                </c:pt>
                <c:pt idx="534">
                  <c:v>1004.4035</c:v>
                </c:pt>
                <c:pt idx="535">
                  <c:v>1004.4137</c:v>
                </c:pt>
                <c:pt idx="536">
                  <c:v>1004.1322</c:v>
                </c:pt>
                <c:pt idx="537">
                  <c:v>1003.8444</c:v>
                </c:pt>
                <c:pt idx="538">
                  <c:v>1003.437</c:v>
                </c:pt>
                <c:pt idx="539">
                  <c:v>1003.2402</c:v>
                </c:pt>
                <c:pt idx="540">
                  <c:v>1003.3429</c:v>
                </c:pt>
                <c:pt idx="541">
                  <c:v>1003.114</c:v>
                </c:pt>
                <c:pt idx="542">
                  <c:v>1003.1564</c:v>
                </c:pt>
                <c:pt idx="543">
                  <c:v>1003.2501</c:v>
                </c:pt>
                <c:pt idx="544">
                  <c:v>1002.9848</c:v>
                </c:pt>
                <c:pt idx="545">
                  <c:v>1002.8154</c:v>
                </c:pt>
                <c:pt idx="546">
                  <c:v>1002.3122</c:v>
                </c:pt>
                <c:pt idx="547">
                  <c:v>1002.0078</c:v>
                </c:pt>
                <c:pt idx="548">
                  <c:v>1002.0242</c:v>
                </c:pt>
                <c:pt idx="549">
                  <c:v>1001.8941</c:v>
                </c:pt>
                <c:pt idx="550">
                  <c:v>1001.3739</c:v>
                </c:pt>
                <c:pt idx="551">
                  <c:v>1000.8908</c:v>
                </c:pt>
                <c:pt idx="552">
                  <c:v>1000.7184</c:v>
                </c:pt>
                <c:pt idx="553">
                  <c:v>1000.9161</c:v>
                </c:pt>
                <c:pt idx="554">
                  <c:v>1001.328</c:v>
                </c:pt>
                <c:pt idx="555">
                  <c:v>1001.8445</c:v>
                </c:pt>
                <c:pt idx="556">
                  <c:v>1002.7836</c:v>
                </c:pt>
                <c:pt idx="557">
                  <c:v>1003.2821</c:v>
                </c:pt>
                <c:pt idx="558">
                  <c:v>1003.418</c:v>
                </c:pt>
                <c:pt idx="559">
                  <c:v>1003.1854</c:v>
                </c:pt>
                <c:pt idx="560">
                  <c:v>1003.3031</c:v>
                </c:pt>
                <c:pt idx="561">
                  <c:v>1003.4733</c:v>
                </c:pt>
                <c:pt idx="562">
                  <c:v>1003.4182</c:v>
                </c:pt>
                <c:pt idx="563">
                  <c:v>1003.5343</c:v>
                </c:pt>
                <c:pt idx="564">
                  <c:v>1003.5055</c:v>
                </c:pt>
                <c:pt idx="565">
                  <c:v>1003.6011</c:v>
                </c:pt>
                <c:pt idx="566">
                  <c:v>1003.4061</c:v>
                </c:pt>
                <c:pt idx="567">
                  <c:v>1002.867</c:v>
                </c:pt>
                <c:pt idx="568">
                  <c:v>1002.501</c:v>
                </c:pt>
                <c:pt idx="569">
                  <c:v>1002.3859</c:v>
                </c:pt>
                <c:pt idx="570">
                  <c:v>1002.3306</c:v>
                </c:pt>
                <c:pt idx="571">
                  <c:v>1002.3929</c:v>
                </c:pt>
                <c:pt idx="572">
                  <c:v>1002.4499</c:v>
                </c:pt>
                <c:pt idx="573">
                  <c:v>1002.6901</c:v>
                </c:pt>
                <c:pt idx="574">
                  <c:v>1002.1282</c:v>
                </c:pt>
                <c:pt idx="575">
                  <c:v>1000.9672</c:v>
                </c:pt>
                <c:pt idx="576">
                  <c:v>1000.6742</c:v>
                </c:pt>
                <c:pt idx="577">
                  <c:v>1000.8224</c:v>
                </c:pt>
                <c:pt idx="578">
                  <c:v>1001.1531</c:v>
                </c:pt>
                <c:pt idx="579">
                  <c:v>1001.2597</c:v>
                </c:pt>
                <c:pt idx="580">
                  <c:v>1001.5101</c:v>
                </c:pt>
                <c:pt idx="581">
                  <c:v>1001.8643</c:v>
                </c:pt>
                <c:pt idx="582">
                  <c:v>1002.3392</c:v>
                </c:pt>
                <c:pt idx="583">
                  <c:v>1002.4026</c:v>
                </c:pt>
                <c:pt idx="584">
                  <c:v>1002.5902</c:v>
                </c:pt>
                <c:pt idx="585">
                  <c:v>1002.7313</c:v>
                </c:pt>
                <c:pt idx="586">
                  <c:v>1002.6019</c:v>
                </c:pt>
                <c:pt idx="587">
                  <c:v>1003.2175</c:v>
                </c:pt>
                <c:pt idx="588">
                  <c:v>1003.3408</c:v>
                </c:pt>
                <c:pt idx="589">
                  <c:v>1003.33</c:v>
                </c:pt>
                <c:pt idx="590">
                  <c:v>1003.3291</c:v>
                </c:pt>
                <c:pt idx="591">
                  <c:v>1003.0675</c:v>
                </c:pt>
                <c:pt idx="592">
                  <c:v>1002.788</c:v>
                </c:pt>
                <c:pt idx="593">
                  <c:v>1002.052</c:v>
                </c:pt>
                <c:pt idx="594">
                  <c:v>1001.4508</c:v>
                </c:pt>
                <c:pt idx="595">
                  <c:v>1001.1241</c:v>
                </c:pt>
                <c:pt idx="596">
                  <c:v>1001.0994</c:v>
                </c:pt>
                <c:pt idx="597">
                  <c:v>1001.3205</c:v>
                </c:pt>
                <c:pt idx="598">
                  <c:v>1001.8412</c:v>
                </c:pt>
                <c:pt idx="599">
                  <c:v>1001.8587</c:v>
                </c:pt>
                <c:pt idx="600">
                  <c:v>1002.0199</c:v>
                </c:pt>
                <c:pt idx="601">
                  <c:v>1002.3981</c:v>
                </c:pt>
                <c:pt idx="602">
                  <c:v>1002.7452</c:v>
                </c:pt>
                <c:pt idx="603">
                  <c:v>1002.7899</c:v>
                </c:pt>
                <c:pt idx="604">
                  <c:v>1002.5922</c:v>
                </c:pt>
                <c:pt idx="605">
                  <c:v>1002.1726</c:v>
                </c:pt>
                <c:pt idx="606">
                  <c:v>1002.0694</c:v>
                </c:pt>
                <c:pt idx="607">
                  <c:v>1002.2803</c:v>
                </c:pt>
                <c:pt idx="608">
                  <c:v>1002.5249</c:v>
                </c:pt>
                <c:pt idx="609">
                  <c:v>1002.8765</c:v>
                </c:pt>
                <c:pt idx="610">
                  <c:v>1002.7213</c:v>
                </c:pt>
                <c:pt idx="611">
                  <c:v>1002.3532</c:v>
                </c:pt>
                <c:pt idx="612">
                  <c:v>1002.012</c:v>
                </c:pt>
                <c:pt idx="613">
                  <c:v>1001.6701</c:v>
                </c:pt>
                <c:pt idx="614">
                  <c:v>1001.2173</c:v>
                </c:pt>
                <c:pt idx="615">
                  <c:v>1001.3526</c:v>
                </c:pt>
                <c:pt idx="616">
                  <c:v>1001.339</c:v>
                </c:pt>
                <c:pt idx="617">
                  <c:v>1001.1533</c:v>
                </c:pt>
                <c:pt idx="618">
                  <c:v>1001.5502</c:v>
                </c:pt>
                <c:pt idx="619">
                  <c:v>1001.7557</c:v>
                </c:pt>
                <c:pt idx="620">
                  <c:v>1001.4741</c:v>
                </c:pt>
                <c:pt idx="621">
                  <c:v>1001.1546</c:v>
                </c:pt>
                <c:pt idx="622">
                  <c:v>1000.4058</c:v>
                </c:pt>
                <c:pt idx="623">
                  <c:v>999.5995</c:v>
                </c:pt>
                <c:pt idx="624">
                  <c:v>999.2282</c:v>
                </c:pt>
                <c:pt idx="625">
                  <c:v>999.4166</c:v>
                </c:pt>
                <c:pt idx="626">
                  <c:v>999.8275</c:v>
                </c:pt>
                <c:pt idx="627">
                  <c:v>1000.6791</c:v>
                </c:pt>
                <c:pt idx="628">
                  <c:v>1001.5855</c:v>
                </c:pt>
                <c:pt idx="629">
                  <c:v>1002.2318</c:v>
                </c:pt>
                <c:pt idx="630">
                  <c:v>1002.4696</c:v>
                </c:pt>
                <c:pt idx="631">
                  <c:v>1002.8167</c:v>
                </c:pt>
                <c:pt idx="632">
                  <c:v>1003.0846</c:v>
                </c:pt>
                <c:pt idx="633">
                  <c:v>1002.7625</c:v>
                </c:pt>
                <c:pt idx="634">
                  <c:v>1002.3065</c:v>
                </c:pt>
                <c:pt idx="635">
                  <c:v>1002.4418</c:v>
                </c:pt>
                <c:pt idx="636">
                  <c:v>1002.8131</c:v>
                </c:pt>
                <c:pt idx="637">
                  <c:v>1002.8233</c:v>
                </c:pt>
                <c:pt idx="638">
                  <c:v>1002.6577</c:v>
                </c:pt>
                <c:pt idx="639">
                  <c:v>1002.2494</c:v>
                </c:pt>
                <c:pt idx="640">
                  <c:v>1001.7614</c:v>
                </c:pt>
                <c:pt idx="641">
                  <c:v>1001.3056</c:v>
                </c:pt>
                <c:pt idx="642">
                  <c:v>1001.0714</c:v>
                </c:pt>
                <c:pt idx="643">
                  <c:v>1000.6612</c:v>
                </c:pt>
                <c:pt idx="644">
                  <c:v>1000.9383</c:v>
                </c:pt>
                <c:pt idx="645">
                  <c:v>1001.3242</c:v>
                </c:pt>
                <c:pt idx="646">
                  <c:v>1001.626</c:v>
                </c:pt>
                <c:pt idx="647">
                  <c:v>1001.4039</c:v>
                </c:pt>
                <c:pt idx="648">
                  <c:v>1001.2218</c:v>
                </c:pt>
                <c:pt idx="649">
                  <c:v>1001.0582</c:v>
                </c:pt>
                <c:pt idx="650">
                  <c:v>1000.6519</c:v>
                </c:pt>
                <c:pt idx="651">
                  <c:v>1000.1454</c:v>
                </c:pt>
                <c:pt idx="652">
                  <c:v>1000.1326</c:v>
                </c:pt>
                <c:pt idx="653">
                  <c:v>1000.8888</c:v>
                </c:pt>
                <c:pt idx="654">
                  <c:v>1001.5722</c:v>
                </c:pt>
                <c:pt idx="655">
                  <c:v>1002.0868</c:v>
                </c:pt>
                <c:pt idx="656">
                  <c:v>1002.1862</c:v>
                </c:pt>
                <c:pt idx="657">
                  <c:v>1002.4825</c:v>
                </c:pt>
                <c:pt idx="658">
                  <c:v>1003.053</c:v>
                </c:pt>
                <c:pt idx="659">
                  <c:v>1003.3551</c:v>
                </c:pt>
                <c:pt idx="660">
                  <c:v>1003.4575</c:v>
                </c:pt>
                <c:pt idx="661">
                  <c:v>1003.6409</c:v>
                </c:pt>
                <c:pt idx="662">
                  <c:v>1003.5807</c:v>
                </c:pt>
                <c:pt idx="663">
                  <c:v>1003.3826</c:v>
                </c:pt>
                <c:pt idx="664">
                  <c:v>1003.2047</c:v>
                </c:pt>
                <c:pt idx="665">
                  <c:v>1002.7446</c:v>
                </c:pt>
                <c:pt idx="666">
                  <c:v>1002.5307</c:v>
                </c:pt>
                <c:pt idx="667">
                  <c:v>1002.6609</c:v>
                </c:pt>
                <c:pt idx="668">
                  <c:v>1002.7882</c:v>
                </c:pt>
                <c:pt idx="669">
                  <c:v>1002.8668</c:v>
                </c:pt>
                <c:pt idx="670">
                  <c:v>1002.7235</c:v>
                </c:pt>
                <c:pt idx="671">
                  <c:v>1002.337</c:v>
                </c:pt>
                <c:pt idx="672">
                  <c:v>1002.1346</c:v>
                </c:pt>
                <c:pt idx="673">
                  <c:v>1001.7812</c:v>
                </c:pt>
                <c:pt idx="674">
                  <c:v>1001.1292</c:v>
                </c:pt>
                <c:pt idx="675">
                  <c:v>1000.8383</c:v>
                </c:pt>
                <c:pt idx="676">
                  <c:v>1000.8182</c:v>
                </c:pt>
                <c:pt idx="677">
                  <c:v>1001.0098</c:v>
                </c:pt>
                <c:pt idx="678">
                  <c:v>1001.3742</c:v>
                </c:pt>
                <c:pt idx="679">
                  <c:v>1001.4273</c:v>
                </c:pt>
                <c:pt idx="680">
                  <c:v>1001.3025</c:v>
                </c:pt>
                <c:pt idx="681">
                  <c:v>1000.7965</c:v>
                </c:pt>
                <c:pt idx="682">
                  <c:v>1000.2726</c:v>
                </c:pt>
                <c:pt idx="683">
                  <c:v>999.9978</c:v>
                </c:pt>
                <c:pt idx="684">
                  <c:v>999.8515</c:v>
                </c:pt>
                <c:pt idx="685">
                  <c:v>999.9019</c:v>
                </c:pt>
                <c:pt idx="686">
                  <c:v>999.9202</c:v>
                </c:pt>
                <c:pt idx="687">
                  <c:v>999.8432</c:v>
                </c:pt>
                <c:pt idx="688">
                  <c:v>1000.286</c:v>
                </c:pt>
                <c:pt idx="689">
                  <c:v>1000.8025</c:v>
                </c:pt>
                <c:pt idx="690">
                  <c:v>1001.0391</c:v>
                </c:pt>
                <c:pt idx="691">
                  <c:v>1001.3881</c:v>
                </c:pt>
                <c:pt idx="692">
                  <c:v>1001.6701</c:v>
                </c:pt>
                <c:pt idx="693">
                  <c:v>1001.7911</c:v>
                </c:pt>
                <c:pt idx="694">
                  <c:v>1001.9584</c:v>
                </c:pt>
                <c:pt idx="695">
                  <c:v>1002.0262</c:v>
                </c:pt>
                <c:pt idx="696">
                  <c:v>1002.1649</c:v>
                </c:pt>
                <c:pt idx="697">
                  <c:v>1002.5639</c:v>
                </c:pt>
                <c:pt idx="698">
                  <c:v>1002.9483</c:v>
                </c:pt>
                <c:pt idx="699">
                  <c:v>1002.8696</c:v>
                </c:pt>
                <c:pt idx="700">
                  <c:v>1002.6515</c:v>
                </c:pt>
                <c:pt idx="701">
                  <c:v>1002.5913</c:v>
                </c:pt>
                <c:pt idx="702">
                  <c:v>1002.3966</c:v>
                </c:pt>
                <c:pt idx="703">
                  <c:v>1002.0498</c:v>
                </c:pt>
                <c:pt idx="704">
                  <c:v>1001.6735</c:v>
                </c:pt>
                <c:pt idx="705">
                  <c:v>1001.6993</c:v>
                </c:pt>
                <c:pt idx="706">
                  <c:v>1001.5218</c:v>
                </c:pt>
                <c:pt idx="707">
                  <c:v>1001.5469</c:v>
                </c:pt>
                <c:pt idx="708">
                  <c:v>1001.6954</c:v>
                </c:pt>
                <c:pt idx="709">
                  <c:v>1001.6715</c:v>
                </c:pt>
                <c:pt idx="710">
                  <c:v>1001.5831</c:v>
                </c:pt>
                <c:pt idx="711">
                  <c:v>1001.4722</c:v>
                </c:pt>
                <c:pt idx="712">
                  <c:v>1001.2043</c:v>
                </c:pt>
                <c:pt idx="713">
                  <c:v>1000.4238</c:v>
                </c:pt>
                <c:pt idx="714">
                  <c:v>1001.2241</c:v>
                </c:pt>
                <c:pt idx="715">
                  <c:v>1004.5705</c:v>
                </c:pt>
                <c:pt idx="716">
                  <c:v>1006.8795</c:v>
                </c:pt>
                <c:pt idx="717">
                  <c:v>1008.6727</c:v>
                </c:pt>
                <c:pt idx="718">
                  <c:v>1009.3648</c:v>
                </c:pt>
                <c:pt idx="719">
                  <c:v>1009.2602</c:v>
                </c:pt>
                <c:pt idx="720">
                  <c:v>1007.9667</c:v>
                </c:pt>
                <c:pt idx="721">
                  <c:v>1006.8632</c:v>
                </c:pt>
                <c:pt idx="722">
                  <c:v>1005.9994</c:v>
                </c:pt>
                <c:pt idx="723">
                  <c:v>1005.005</c:v>
                </c:pt>
                <c:pt idx="724">
                  <c:v>1004.3327</c:v>
                </c:pt>
                <c:pt idx="725">
                  <c:v>1003.8076</c:v>
                </c:pt>
                <c:pt idx="726">
                  <c:v>1003.5195</c:v>
                </c:pt>
                <c:pt idx="727">
                  <c:v>1003.5252</c:v>
                </c:pt>
                <c:pt idx="728">
                  <c:v>1003.4326</c:v>
                </c:pt>
                <c:pt idx="729">
                  <c:v>1002.9816</c:v>
                </c:pt>
                <c:pt idx="730">
                  <c:v>1002.757</c:v>
                </c:pt>
                <c:pt idx="731">
                  <c:v>1002.562</c:v>
                </c:pt>
                <c:pt idx="732">
                  <c:v>1001.8215</c:v>
                </c:pt>
                <c:pt idx="733">
                  <c:v>1000.9263</c:v>
                </c:pt>
                <c:pt idx="734">
                  <c:v>1000.1658</c:v>
                </c:pt>
                <c:pt idx="735">
                  <c:v>999.7522</c:v>
                </c:pt>
                <c:pt idx="736">
                  <c:v>999.6073</c:v>
                </c:pt>
                <c:pt idx="737">
                  <c:v>1000.3518</c:v>
                </c:pt>
                <c:pt idx="738">
                  <c:v>1002.4624</c:v>
                </c:pt>
                <c:pt idx="739">
                  <c:v>1004.6765</c:v>
                </c:pt>
                <c:pt idx="740">
                  <c:v>1007.0217</c:v>
                </c:pt>
                <c:pt idx="741">
                  <c:v>1009.0434</c:v>
                </c:pt>
                <c:pt idx="742">
                  <c:v>1010.1044</c:v>
                </c:pt>
                <c:pt idx="743">
                  <c:v>1010.8861</c:v>
                </c:pt>
                <c:pt idx="744">
                  <c:v>1010.3384</c:v>
                </c:pt>
                <c:pt idx="745">
                  <c:v>1008.6673</c:v>
                </c:pt>
                <c:pt idx="746">
                  <c:v>1007.1278</c:v>
                </c:pt>
                <c:pt idx="747">
                  <c:v>1006.1568</c:v>
                </c:pt>
                <c:pt idx="748">
                  <c:v>1005.3835</c:v>
                </c:pt>
                <c:pt idx="749">
                  <c:v>1004.7292</c:v>
                </c:pt>
                <c:pt idx="750">
                  <c:v>1004.2308</c:v>
                </c:pt>
                <c:pt idx="751">
                  <c:v>1003.6888</c:v>
                </c:pt>
                <c:pt idx="752">
                  <c:v>1002.9061</c:v>
                </c:pt>
                <c:pt idx="753">
                  <c:v>1001.9755</c:v>
                </c:pt>
                <c:pt idx="754">
                  <c:v>1001.0651</c:v>
                </c:pt>
                <c:pt idx="755">
                  <c:v>1000.3594</c:v>
                </c:pt>
                <c:pt idx="756">
                  <c:v>1000.1185</c:v>
                </c:pt>
                <c:pt idx="757">
                  <c:v>1000.0914</c:v>
                </c:pt>
                <c:pt idx="758">
                  <c:v>999.9107</c:v>
                </c:pt>
                <c:pt idx="759">
                  <c:v>999.5802</c:v>
                </c:pt>
                <c:pt idx="760">
                  <c:v>999.4453</c:v>
                </c:pt>
                <c:pt idx="761">
                  <c:v>999.3964</c:v>
                </c:pt>
                <c:pt idx="762">
                  <c:v>999.1683</c:v>
                </c:pt>
                <c:pt idx="763">
                  <c:v>998.8276</c:v>
                </c:pt>
                <c:pt idx="764">
                  <c:v>999.1187</c:v>
                </c:pt>
                <c:pt idx="765">
                  <c:v>999.8562</c:v>
                </c:pt>
                <c:pt idx="766">
                  <c:v>1000.472</c:v>
                </c:pt>
                <c:pt idx="767">
                  <c:v>1000.9171</c:v>
                </c:pt>
                <c:pt idx="768">
                  <c:v>999.8284</c:v>
                </c:pt>
                <c:pt idx="769">
                  <c:v>999.317</c:v>
                </c:pt>
                <c:pt idx="770">
                  <c:v>1001.694</c:v>
                </c:pt>
                <c:pt idx="771">
                  <c:v>1004.132</c:v>
                </c:pt>
                <c:pt idx="772">
                  <c:v>1006.1708</c:v>
                </c:pt>
                <c:pt idx="773">
                  <c:v>1007.834</c:v>
                </c:pt>
                <c:pt idx="774">
                  <c:v>1008.7192</c:v>
                </c:pt>
                <c:pt idx="775">
                  <c:v>1007.7796</c:v>
                </c:pt>
                <c:pt idx="776">
                  <c:v>1006.1098</c:v>
                </c:pt>
                <c:pt idx="777">
                  <c:v>1004.8482</c:v>
                </c:pt>
                <c:pt idx="778">
                  <c:v>1004.1029</c:v>
                </c:pt>
                <c:pt idx="779">
                  <c:v>1003.6431</c:v>
                </c:pt>
                <c:pt idx="780">
                  <c:v>1003.0879</c:v>
                </c:pt>
                <c:pt idx="781">
                  <c:v>1002.8138</c:v>
                </c:pt>
                <c:pt idx="782">
                  <c:v>1002.7383</c:v>
                </c:pt>
                <c:pt idx="783">
                  <c:v>1002.6437</c:v>
                </c:pt>
                <c:pt idx="784">
                  <c:v>1002.4711</c:v>
                </c:pt>
                <c:pt idx="785">
                  <c:v>1002.4062</c:v>
                </c:pt>
                <c:pt idx="786">
                  <c:v>1001.4943</c:v>
                </c:pt>
                <c:pt idx="787">
                  <c:v>1000.8839</c:v>
                </c:pt>
                <c:pt idx="788">
                  <c:v>1000.7368</c:v>
                </c:pt>
                <c:pt idx="789">
                  <c:v>1000.5426</c:v>
                </c:pt>
                <c:pt idx="790">
                  <c:v>1000.1376</c:v>
                </c:pt>
                <c:pt idx="791">
                  <c:v>999.8729</c:v>
                </c:pt>
                <c:pt idx="792">
                  <c:v>999.9786</c:v>
                </c:pt>
                <c:pt idx="793">
                  <c:v>1000.2643</c:v>
                </c:pt>
                <c:pt idx="794">
                  <c:v>1000.1416</c:v>
                </c:pt>
                <c:pt idx="795">
                  <c:v>1000.3164</c:v>
                </c:pt>
                <c:pt idx="796">
                  <c:v>1000.7272</c:v>
                </c:pt>
                <c:pt idx="797">
                  <c:v>1001.1774</c:v>
                </c:pt>
                <c:pt idx="798">
                  <c:v>1001.6397</c:v>
                </c:pt>
                <c:pt idx="799">
                  <c:v>1001.4843</c:v>
                </c:pt>
                <c:pt idx="800">
                  <c:v>1001.1584</c:v>
                </c:pt>
                <c:pt idx="801">
                  <c:v>1000.6989</c:v>
                </c:pt>
                <c:pt idx="802">
                  <c:v>1000.1348</c:v>
                </c:pt>
                <c:pt idx="803">
                  <c:v>999.5955</c:v>
                </c:pt>
                <c:pt idx="804">
                  <c:v>999.0349</c:v>
                </c:pt>
                <c:pt idx="805">
                  <c:v>999.007</c:v>
                </c:pt>
                <c:pt idx="806">
                  <c:v>999.3315</c:v>
                </c:pt>
                <c:pt idx="807">
                  <c:v>999.3823</c:v>
                </c:pt>
                <c:pt idx="808">
                  <c:v>999.6227</c:v>
                </c:pt>
                <c:pt idx="809">
                  <c:v>1000.0837</c:v>
                </c:pt>
                <c:pt idx="810">
                  <c:v>999.9533</c:v>
                </c:pt>
                <c:pt idx="811">
                  <c:v>999.1823</c:v>
                </c:pt>
                <c:pt idx="812">
                  <c:v>998.6451</c:v>
                </c:pt>
                <c:pt idx="813">
                  <c:v>998.359</c:v>
                </c:pt>
                <c:pt idx="814">
                  <c:v>998.213</c:v>
                </c:pt>
                <c:pt idx="815">
                  <c:v>998.3101</c:v>
                </c:pt>
                <c:pt idx="816">
                  <c:v>998.712</c:v>
                </c:pt>
                <c:pt idx="817">
                  <c:v>999.1828</c:v>
                </c:pt>
                <c:pt idx="818">
                  <c:v>999.3818</c:v>
                </c:pt>
                <c:pt idx="819">
                  <c:v>999.7402</c:v>
                </c:pt>
                <c:pt idx="820">
                  <c:v>1000.2456</c:v>
                </c:pt>
                <c:pt idx="821">
                  <c:v>1000.6786</c:v>
                </c:pt>
                <c:pt idx="822">
                  <c:v>1000.6453</c:v>
                </c:pt>
                <c:pt idx="823">
                  <c:v>1000.8003</c:v>
                </c:pt>
                <c:pt idx="824">
                  <c:v>1001.0938</c:v>
                </c:pt>
                <c:pt idx="825">
                  <c:v>1000.9704</c:v>
                </c:pt>
                <c:pt idx="826">
                  <c:v>1000.9995</c:v>
                </c:pt>
                <c:pt idx="827">
                  <c:v>1001.1335</c:v>
                </c:pt>
                <c:pt idx="828">
                  <c:v>1001.0258</c:v>
                </c:pt>
                <c:pt idx="829">
                  <c:v>1000.5658</c:v>
                </c:pt>
                <c:pt idx="830">
                  <c:v>1000.4075</c:v>
                </c:pt>
                <c:pt idx="831">
                  <c:v>1000.2101</c:v>
                </c:pt>
                <c:pt idx="832">
                  <c:v>1000.3985</c:v>
                </c:pt>
                <c:pt idx="833">
                  <c:v>1000.2158</c:v>
                </c:pt>
                <c:pt idx="834">
                  <c:v>1000.0213</c:v>
                </c:pt>
                <c:pt idx="835">
                  <c:v>999.3305</c:v>
                </c:pt>
                <c:pt idx="836">
                  <c:v>998.9951</c:v>
                </c:pt>
                <c:pt idx="837">
                  <c:v>999.1753</c:v>
                </c:pt>
                <c:pt idx="838">
                  <c:v>999.5268</c:v>
                </c:pt>
                <c:pt idx="839">
                  <c:v>999.6427</c:v>
                </c:pt>
                <c:pt idx="840">
                  <c:v>999.6978</c:v>
                </c:pt>
                <c:pt idx="841">
                  <c:v>999.6978</c:v>
                </c:pt>
                <c:pt idx="842">
                  <c:v>999.3924</c:v>
                </c:pt>
                <c:pt idx="843">
                  <c:v>999</c:v>
                </c:pt>
                <c:pt idx="844">
                  <c:v>998.434</c:v>
                </c:pt>
                <c:pt idx="845">
                  <c:v>997.8903</c:v>
                </c:pt>
                <c:pt idx="846">
                  <c:v>997.9157</c:v>
                </c:pt>
                <c:pt idx="847">
                  <c:v>998.3627</c:v>
                </c:pt>
                <c:pt idx="848">
                  <c:v>998.7545</c:v>
                </c:pt>
                <c:pt idx="849">
                  <c:v>999.0665</c:v>
                </c:pt>
                <c:pt idx="850">
                  <c:v>999.7482</c:v>
                </c:pt>
                <c:pt idx="851">
                  <c:v>1000.27</c:v>
                </c:pt>
                <c:pt idx="852">
                  <c:v>1001.0007</c:v>
                </c:pt>
                <c:pt idx="853">
                  <c:v>1001.449</c:v>
                </c:pt>
                <c:pt idx="854">
                  <c:v>1001.4641</c:v>
                </c:pt>
                <c:pt idx="855">
                  <c:v>1001.7749</c:v>
                </c:pt>
                <c:pt idx="856">
                  <c:v>1002.1439</c:v>
                </c:pt>
                <c:pt idx="857">
                  <c:v>1001.9794</c:v>
                </c:pt>
                <c:pt idx="858">
                  <c:v>1001.8985</c:v>
                </c:pt>
                <c:pt idx="859">
                  <c:v>1001.9033</c:v>
                </c:pt>
                <c:pt idx="860">
                  <c:v>1001.4797</c:v>
                </c:pt>
                <c:pt idx="861">
                  <c:v>1001.2191</c:v>
                </c:pt>
                <c:pt idx="862">
                  <c:v>1001.104</c:v>
                </c:pt>
                <c:pt idx="863">
                  <c:v>1000.9784</c:v>
                </c:pt>
                <c:pt idx="864">
                  <c:v>1001.1395</c:v>
                </c:pt>
                <c:pt idx="865">
                  <c:v>1001.1933</c:v>
                </c:pt>
                <c:pt idx="866">
                  <c:v>1000.7362</c:v>
                </c:pt>
                <c:pt idx="867">
                  <c:v>1000.1801</c:v>
                </c:pt>
                <c:pt idx="868">
                  <c:v>999.8229</c:v>
                </c:pt>
                <c:pt idx="869">
                  <c:v>999.6138</c:v>
                </c:pt>
                <c:pt idx="870">
                  <c:v>999.3648</c:v>
                </c:pt>
                <c:pt idx="871">
                  <c:v>999.6582</c:v>
                </c:pt>
                <c:pt idx="872">
                  <c:v>1000.1215</c:v>
                </c:pt>
                <c:pt idx="873">
                  <c:v>1000.3692</c:v>
                </c:pt>
                <c:pt idx="874">
                  <c:v>1000.5132</c:v>
                </c:pt>
                <c:pt idx="875">
                  <c:v>1000.3213</c:v>
                </c:pt>
                <c:pt idx="876">
                  <c:v>999.2163</c:v>
                </c:pt>
                <c:pt idx="877">
                  <c:v>998.7448</c:v>
                </c:pt>
                <c:pt idx="878">
                  <c:v>998.8246</c:v>
                </c:pt>
                <c:pt idx="879">
                  <c:v>999.0793</c:v>
                </c:pt>
                <c:pt idx="880">
                  <c:v>999.6302</c:v>
                </c:pt>
                <c:pt idx="881">
                  <c:v>1000.0912</c:v>
                </c:pt>
                <c:pt idx="882">
                  <c:v>1000.3636</c:v>
                </c:pt>
                <c:pt idx="883">
                  <c:v>1001.2534</c:v>
                </c:pt>
                <c:pt idx="884">
                  <c:v>1001.7066</c:v>
                </c:pt>
                <c:pt idx="885">
                  <c:v>1001.9113</c:v>
                </c:pt>
                <c:pt idx="886">
                  <c:v>1001.7856</c:v>
                </c:pt>
                <c:pt idx="887">
                  <c:v>1001.9719</c:v>
                </c:pt>
                <c:pt idx="888">
                  <c:v>1002.2324</c:v>
                </c:pt>
                <c:pt idx="889">
                  <c:v>1002.2253</c:v>
                </c:pt>
                <c:pt idx="890">
                  <c:v>1002.3148</c:v>
                </c:pt>
                <c:pt idx="891">
                  <c:v>1002.0724</c:v>
                </c:pt>
                <c:pt idx="892">
                  <c:v>1001.642</c:v>
                </c:pt>
                <c:pt idx="893">
                  <c:v>1001.5947</c:v>
                </c:pt>
                <c:pt idx="894">
                  <c:v>1001.6901</c:v>
                </c:pt>
                <c:pt idx="895">
                  <c:v>1001.494</c:v>
                </c:pt>
                <c:pt idx="896">
                  <c:v>1001.0571</c:v>
                </c:pt>
                <c:pt idx="897">
                  <c:v>1001.1574</c:v>
                </c:pt>
                <c:pt idx="898">
                  <c:v>1001.3785</c:v>
                </c:pt>
                <c:pt idx="899">
                  <c:v>1001.2122</c:v>
                </c:pt>
                <c:pt idx="900">
                  <c:v>1000.9017</c:v>
                </c:pt>
                <c:pt idx="901">
                  <c:v>1000.9459</c:v>
                </c:pt>
                <c:pt idx="902">
                  <c:v>1001.0369</c:v>
                </c:pt>
                <c:pt idx="903">
                  <c:v>1000.9608</c:v>
                </c:pt>
                <c:pt idx="904">
                  <c:v>1000.8006</c:v>
                </c:pt>
                <c:pt idx="905">
                  <c:v>1000.8671</c:v>
                </c:pt>
                <c:pt idx="906">
                  <c:v>1001.2287</c:v>
                </c:pt>
                <c:pt idx="907">
                  <c:v>1001.4964</c:v>
                </c:pt>
                <c:pt idx="908">
                  <c:v>1001.2368</c:v>
                </c:pt>
                <c:pt idx="909">
                  <c:v>1000.7212</c:v>
                </c:pt>
                <c:pt idx="910">
                  <c:v>1000.0249</c:v>
                </c:pt>
                <c:pt idx="911">
                  <c:v>999.3833</c:v>
                </c:pt>
                <c:pt idx="912">
                  <c:v>999.2382</c:v>
                </c:pt>
                <c:pt idx="913">
                  <c:v>999.253</c:v>
                </c:pt>
                <c:pt idx="914">
                  <c:v>999.45</c:v>
                </c:pt>
                <c:pt idx="915">
                  <c:v>999.6291</c:v>
                </c:pt>
                <c:pt idx="916">
                  <c:v>999.5194</c:v>
                </c:pt>
                <c:pt idx="917">
                  <c:v>999.8454</c:v>
                </c:pt>
                <c:pt idx="918">
                  <c:v>1000.5994</c:v>
                </c:pt>
                <c:pt idx="919">
                  <c:v>1001.1647</c:v>
                </c:pt>
                <c:pt idx="920">
                  <c:v>1001.3088</c:v>
                </c:pt>
                <c:pt idx="921">
                  <c:v>1001.8918</c:v>
                </c:pt>
                <c:pt idx="922">
                  <c:v>1002.2933</c:v>
                </c:pt>
                <c:pt idx="923">
                  <c:v>1002.4645</c:v>
                </c:pt>
                <c:pt idx="924">
                  <c:v>1002.5702</c:v>
                </c:pt>
                <c:pt idx="925">
                  <c:v>1002.2132</c:v>
                </c:pt>
                <c:pt idx="926">
                  <c:v>1001.7003</c:v>
                </c:pt>
                <c:pt idx="927">
                  <c:v>1001.4087</c:v>
                </c:pt>
                <c:pt idx="928">
                  <c:v>1001.4489</c:v>
                </c:pt>
                <c:pt idx="929">
                  <c:v>1001.9622</c:v>
                </c:pt>
                <c:pt idx="930">
                  <c:v>1002.3634</c:v>
                </c:pt>
                <c:pt idx="931">
                  <c:v>1002.2968</c:v>
                </c:pt>
                <c:pt idx="932">
                  <c:v>1002.1224</c:v>
                </c:pt>
                <c:pt idx="933">
                  <c:v>1002.1536</c:v>
                </c:pt>
                <c:pt idx="934">
                  <c:v>1002.2686</c:v>
                </c:pt>
                <c:pt idx="935">
                  <c:v>1002.0825</c:v>
                </c:pt>
                <c:pt idx="936">
                  <c:v>1002.0915</c:v>
                </c:pt>
                <c:pt idx="937">
                  <c:v>1002.0198</c:v>
                </c:pt>
                <c:pt idx="938">
                  <c:v>1001.6654</c:v>
                </c:pt>
                <c:pt idx="939">
                  <c:v>1001.7125</c:v>
                </c:pt>
                <c:pt idx="940">
                  <c:v>1001.8561</c:v>
                </c:pt>
                <c:pt idx="941">
                  <c:v>1001.5547</c:v>
                </c:pt>
                <c:pt idx="942">
                  <c:v>1001.4302</c:v>
                </c:pt>
                <c:pt idx="943">
                  <c:v>1001.3122</c:v>
                </c:pt>
                <c:pt idx="944">
                  <c:v>1000.7462</c:v>
                </c:pt>
                <c:pt idx="945">
                  <c:v>1000.2553</c:v>
                </c:pt>
                <c:pt idx="946">
                  <c:v>1000.0809</c:v>
                </c:pt>
                <c:pt idx="947">
                  <c:v>999.9889</c:v>
                </c:pt>
                <c:pt idx="948">
                  <c:v>999.8766</c:v>
                </c:pt>
                <c:pt idx="949">
                  <c:v>1000.0321</c:v>
                </c:pt>
                <c:pt idx="950">
                  <c:v>1000.1538</c:v>
                </c:pt>
                <c:pt idx="951">
                  <c:v>1000.5835</c:v>
                </c:pt>
                <c:pt idx="952">
                  <c:v>1000.604</c:v>
                </c:pt>
                <c:pt idx="953">
                  <c:v>1000.6645</c:v>
                </c:pt>
                <c:pt idx="954">
                  <c:v>1000.8939</c:v>
                </c:pt>
                <c:pt idx="955">
                  <c:v>1000.6107</c:v>
                </c:pt>
                <c:pt idx="956">
                  <c:v>1000.4166</c:v>
                </c:pt>
                <c:pt idx="957">
                  <c:v>1000.6599</c:v>
                </c:pt>
                <c:pt idx="958">
                  <c:v>1000.6132</c:v>
                </c:pt>
                <c:pt idx="959">
                  <c:v>1000.4262</c:v>
                </c:pt>
                <c:pt idx="960">
                  <c:v>1000.5006</c:v>
                </c:pt>
                <c:pt idx="961">
                  <c:v>1000.2261</c:v>
                </c:pt>
                <c:pt idx="962">
                  <c:v>1000.0014</c:v>
                </c:pt>
                <c:pt idx="963">
                  <c:v>999.6959</c:v>
                </c:pt>
                <c:pt idx="964">
                  <c:v>999.3399</c:v>
                </c:pt>
                <c:pt idx="965">
                  <c:v>998.995</c:v>
                </c:pt>
                <c:pt idx="966">
                  <c:v>998.8343</c:v>
                </c:pt>
                <c:pt idx="967">
                  <c:v>998.6776</c:v>
                </c:pt>
                <c:pt idx="968">
                  <c:v>998.6715</c:v>
                </c:pt>
                <c:pt idx="969">
                  <c:v>998.7091</c:v>
                </c:pt>
                <c:pt idx="970">
                  <c:v>999.0073</c:v>
                </c:pt>
                <c:pt idx="971">
                  <c:v>999.2501</c:v>
                </c:pt>
                <c:pt idx="972">
                  <c:v>999.484</c:v>
                </c:pt>
                <c:pt idx="973">
                  <c:v>999.6112</c:v>
                </c:pt>
                <c:pt idx="974">
                  <c:v>999.577</c:v>
                </c:pt>
                <c:pt idx="975">
                  <c:v>999.4097</c:v>
                </c:pt>
                <c:pt idx="976">
                  <c:v>999.3068</c:v>
                </c:pt>
                <c:pt idx="977">
                  <c:v>999.3884</c:v>
                </c:pt>
                <c:pt idx="978">
                  <c:v>999.5265</c:v>
                </c:pt>
                <c:pt idx="979">
                  <c:v>999.4517</c:v>
                </c:pt>
                <c:pt idx="980">
                  <c:v>999.3082</c:v>
                </c:pt>
                <c:pt idx="981">
                  <c:v>999.1616</c:v>
                </c:pt>
                <c:pt idx="982">
                  <c:v>999.0401</c:v>
                </c:pt>
                <c:pt idx="983">
                  <c:v>998.9483</c:v>
                </c:pt>
                <c:pt idx="984">
                  <c:v>998.9279</c:v>
                </c:pt>
                <c:pt idx="985">
                  <c:v>998.6851</c:v>
                </c:pt>
                <c:pt idx="986">
                  <c:v>998.3604</c:v>
                </c:pt>
                <c:pt idx="987">
                  <c:v>998.3539</c:v>
                </c:pt>
                <c:pt idx="988">
                  <c:v>998.5875</c:v>
                </c:pt>
                <c:pt idx="989">
                  <c:v>998.5612</c:v>
                </c:pt>
                <c:pt idx="990">
                  <c:v>998.696</c:v>
                </c:pt>
                <c:pt idx="991">
                  <c:v>999.0361</c:v>
                </c:pt>
                <c:pt idx="992">
                  <c:v>999.1265</c:v>
                </c:pt>
                <c:pt idx="993">
                  <c:v>998.8381</c:v>
                </c:pt>
                <c:pt idx="994">
                  <c:v>998.7277</c:v>
                </c:pt>
                <c:pt idx="995">
                  <c:v>998.8299</c:v>
                </c:pt>
                <c:pt idx="996">
                  <c:v>998.8814</c:v>
                </c:pt>
                <c:pt idx="997">
                  <c:v>998.8309</c:v>
                </c:pt>
                <c:pt idx="998">
                  <c:v>998.5388</c:v>
                </c:pt>
                <c:pt idx="999">
                  <c:v>998.5519</c:v>
                </c:pt>
                <c:pt idx="1000">
                  <c:v>998.452</c:v>
                </c:pt>
                <c:pt idx="1001">
                  <c:v>998.2071</c:v>
                </c:pt>
                <c:pt idx="1002">
                  <c:v>998.1334</c:v>
                </c:pt>
                <c:pt idx="1003">
                  <c:v>998.2413</c:v>
                </c:pt>
                <c:pt idx="1004">
                  <c:v>998.3657</c:v>
                </c:pt>
                <c:pt idx="1005">
                  <c:v>998.3985</c:v>
                </c:pt>
                <c:pt idx="1006">
                  <c:v>998.4149</c:v>
                </c:pt>
                <c:pt idx="1007">
                  <c:v>998.3059</c:v>
                </c:pt>
                <c:pt idx="1008">
                  <c:v>998.4316</c:v>
                </c:pt>
                <c:pt idx="1009">
                  <c:v>998.6289</c:v>
                </c:pt>
                <c:pt idx="1010">
                  <c:v>999.1641</c:v>
                </c:pt>
                <c:pt idx="1011">
                  <c:v>999.9185</c:v>
                </c:pt>
                <c:pt idx="1012">
                  <c:v>1000.7536</c:v>
                </c:pt>
                <c:pt idx="1013">
                  <c:v>1001.4251</c:v>
                </c:pt>
                <c:pt idx="1014">
                  <c:v>1001.5191</c:v>
                </c:pt>
                <c:pt idx="1015">
                  <c:v>1001.5147</c:v>
                </c:pt>
                <c:pt idx="1016">
                  <c:v>1001.3146</c:v>
                </c:pt>
                <c:pt idx="1017">
                  <c:v>1001.4455</c:v>
                </c:pt>
                <c:pt idx="1018">
                  <c:v>1001.5484</c:v>
                </c:pt>
                <c:pt idx="1019">
                  <c:v>1001.2536</c:v>
                </c:pt>
                <c:pt idx="1020">
                  <c:v>1000.5133</c:v>
                </c:pt>
                <c:pt idx="1021">
                  <c:v>999.5726</c:v>
                </c:pt>
                <c:pt idx="1022">
                  <c:v>998.6093</c:v>
                </c:pt>
                <c:pt idx="1023">
                  <c:v>997.9499</c:v>
                </c:pt>
                <c:pt idx="1024">
                  <c:v>997.8385</c:v>
                </c:pt>
                <c:pt idx="1025">
                  <c:v>998.3271</c:v>
                </c:pt>
                <c:pt idx="1026">
                  <c:v>999.0679</c:v>
                </c:pt>
                <c:pt idx="1027">
                  <c:v>999.9434</c:v>
                </c:pt>
                <c:pt idx="1028">
                  <c:v>1001.1415</c:v>
                </c:pt>
                <c:pt idx="1029">
                  <c:v>1002.4672</c:v>
                </c:pt>
                <c:pt idx="1030">
                  <c:v>1003.9736</c:v>
                </c:pt>
                <c:pt idx="1031">
                  <c:v>1004.5953</c:v>
                </c:pt>
                <c:pt idx="1032">
                  <c:v>1005.0118</c:v>
                </c:pt>
                <c:pt idx="1033">
                  <c:v>1004.942</c:v>
                </c:pt>
                <c:pt idx="1034">
                  <c:v>1004.8847</c:v>
                </c:pt>
                <c:pt idx="1035">
                  <c:v>1004.7921</c:v>
                </c:pt>
                <c:pt idx="1036">
                  <c:v>1004.5953</c:v>
                </c:pt>
                <c:pt idx="1037">
                  <c:v>1004.4852</c:v>
                </c:pt>
                <c:pt idx="1038">
                  <c:v>1004.1599</c:v>
                </c:pt>
                <c:pt idx="1039">
                  <c:v>1003.9543</c:v>
                </c:pt>
                <c:pt idx="1040">
                  <c:v>1003.8501</c:v>
                </c:pt>
                <c:pt idx="1041">
                  <c:v>1004.0087</c:v>
                </c:pt>
                <c:pt idx="1042">
                  <c:v>1005.2092</c:v>
                </c:pt>
                <c:pt idx="1043">
                  <c:v>1007.5287</c:v>
                </c:pt>
                <c:pt idx="1044">
                  <c:v>1008.1019</c:v>
                </c:pt>
                <c:pt idx="1045">
                  <c:v>1007.477</c:v>
                </c:pt>
                <c:pt idx="1046">
                  <c:v>1006.7293</c:v>
                </c:pt>
                <c:pt idx="1047">
                  <c:v>1005.4972</c:v>
                </c:pt>
                <c:pt idx="1048">
                  <c:v>1004.5872</c:v>
                </c:pt>
                <c:pt idx="1049">
                  <c:v>1004.0399</c:v>
                </c:pt>
                <c:pt idx="1050">
                  <c:v>1003.5373</c:v>
                </c:pt>
                <c:pt idx="1051">
                  <c:v>1002.8693</c:v>
                </c:pt>
                <c:pt idx="1052">
                  <c:v>1002.3836</c:v>
                </c:pt>
                <c:pt idx="1053">
                  <c:v>1002.059</c:v>
                </c:pt>
                <c:pt idx="1054">
                  <c:v>1001.9849</c:v>
                </c:pt>
                <c:pt idx="1055">
                  <c:v>1002.2518</c:v>
                </c:pt>
                <c:pt idx="1056">
                  <c:v>1002.8038</c:v>
                </c:pt>
                <c:pt idx="1057">
                  <c:v>1003.252</c:v>
                </c:pt>
              </c:numCache>
            </c:numRef>
          </c:yVal>
          <c:smooth val="1"/>
        </c:ser>
        <c:axId val="10938733"/>
        <c:axId val="85703801"/>
      </c:scatterChart>
      <c:valAx>
        <c:axId val="10938733"/>
        <c:scaling>
          <c:orientation val="minMax"/>
        </c:scaling>
        <c:delete val="0"/>
        <c:axPos val="b"/>
        <c:numFmt formatCode="M/D/YY\ H:MM;@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85703801"/>
        <c:crosses val="autoZero"/>
        <c:crossBetween val="midCat"/>
      </c:valAx>
      <c:valAx>
        <c:axId val="85703801"/>
        <c:scaling>
          <c:orientation val="minMax"/>
        </c:scaling>
        <c:delete val="0"/>
        <c:axPos val="l"/>
        <c:majorGridlines>
          <c:spPr>
            <a:ln w="9360">
              <a:solidFill>
                <a:srgbClr val="8b8b8b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10938733"/>
        <c:crosses val="autoZero"/>
        <c:crossBetween val="midCat"/>
      </c:valAx>
      <c:spPr>
        <a:solidFill>
          <a:srgbClr val="ffffff"/>
        </a:solidFill>
        <a:ln>
          <a:noFill/>
        </a:ln>
      </c:spPr>
    </c:plotArea>
    <c:legend>
      <c:legendPos val="r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Gill Sans MT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800" spc="-1" strike="noStrike">
                <a:solidFill>
                  <a:srgbClr val="000000"/>
                </a:solidFill>
                <a:latin typeface="Gill Sans MT"/>
              </a:defRPr>
            </a:pPr>
            <a:r>
              <a:rPr b="1" sz="1800" spc="-1" strike="noStrike">
                <a:solidFill>
                  <a:srgbClr val="000000"/>
                </a:solidFill>
                <a:latin typeface="Gill Sans MT"/>
              </a:rPr>
              <a:t>Pressure[King's Park]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0616929133858268"/>
          <c:y val="0.18974756733888"/>
          <c:w val="0.888622047244094"/>
          <c:h val="0.714638273868284"/>
        </c:manualLayout>
      </c:layout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Test bed 1 HP206C</c:v>
                </c:pt>
              </c:strCache>
            </c:strRef>
          </c:tx>
          <c:spPr>
            <a:solidFill>
              <a:srgbClr val="ea157a"/>
            </a:solidFill>
            <a:ln w="28440">
              <a:solidFill>
                <a:srgbClr val="ea157a"/>
              </a:solidFill>
              <a:round/>
            </a:ln>
          </c:spPr>
          <c:marker>
            <c:symbol val="x"/>
            <c:size val="2"/>
            <c:spPr>
              <a:solidFill>
                <a:srgbClr val="ea157a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yVal>
            <c:numRef>
              <c:f>0</c:f>
              <c:numCache>
                <c:formatCode>General</c:formatCode>
                <c:ptCount val="1058"/>
                <c:pt idx="0">
                  <c:v>1003.682</c:v>
                </c:pt>
                <c:pt idx="1">
                  <c:v>1003.6603</c:v>
                </c:pt>
                <c:pt idx="2">
                  <c:v>1003.6364</c:v>
                </c:pt>
                <c:pt idx="3">
                  <c:v>1003.5944</c:v>
                </c:pt>
                <c:pt idx="4">
                  <c:v>1003.6153</c:v>
                </c:pt>
                <c:pt idx="5">
                  <c:v>1003.6312</c:v>
                </c:pt>
                <c:pt idx="6">
                  <c:v>1003.6279</c:v>
                </c:pt>
                <c:pt idx="7">
                  <c:v>1003.71</c:v>
                </c:pt>
                <c:pt idx="8">
                  <c:v>1003.8604</c:v>
                </c:pt>
                <c:pt idx="9">
                  <c:v>1003.8789</c:v>
                </c:pt>
                <c:pt idx="10">
                  <c:v>1003.9735</c:v>
                </c:pt>
                <c:pt idx="11">
                  <c:v>1004.0044</c:v>
                </c:pt>
                <c:pt idx="12">
                  <c:v>1004.1432</c:v>
                </c:pt>
                <c:pt idx="13">
                  <c:v>1004.1524</c:v>
                </c:pt>
                <c:pt idx="14">
                  <c:v>1004.0009</c:v>
                </c:pt>
                <c:pt idx="15">
                  <c:v>1003.9531</c:v>
                </c:pt>
                <c:pt idx="16">
                  <c:v>1003.956</c:v>
                </c:pt>
                <c:pt idx="17">
                  <c:v>1003.931</c:v>
                </c:pt>
                <c:pt idx="18">
                  <c:v>1003.9564</c:v>
                </c:pt>
                <c:pt idx="19">
                  <c:v>1003.9495</c:v>
                </c:pt>
                <c:pt idx="20">
                  <c:v>1003.8936</c:v>
                </c:pt>
                <c:pt idx="21">
                  <c:v>1003.8931</c:v>
                </c:pt>
                <c:pt idx="22">
                  <c:v>1003.8452</c:v>
                </c:pt>
                <c:pt idx="23">
                  <c:v>1003.794</c:v>
                </c:pt>
                <c:pt idx="24">
                  <c:v>1003.8048</c:v>
                </c:pt>
                <c:pt idx="25">
                  <c:v>1003.7475</c:v>
                </c:pt>
                <c:pt idx="26">
                  <c:v>1003.7154</c:v>
                </c:pt>
                <c:pt idx="27">
                  <c:v>1003.6661</c:v>
                </c:pt>
                <c:pt idx="28">
                  <c:v>1003.6237</c:v>
                </c:pt>
                <c:pt idx="29">
                  <c:v>1003.5942</c:v>
                </c:pt>
                <c:pt idx="30">
                  <c:v>1003.58</c:v>
                </c:pt>
                <c:pt idx="31">
                  <c:v>1003.5202</c:v>
                </c:pt>
                <c:pt idx="32">
                  <c:v>1003.5239</c:v>
                </c:pt>
                <c:pt idx="33">
                  <c:v>1003.5103</c:v>
                </c:pt>
                <c:pt idx="34">
                  <c:v>1003.4925</c:v>
                </c:pt>
                <c:pt idx="35">
                  <c:v>1003.4918</c:v>
                </c:pt>
                <c:pt idx="36">
                  <c:v>1003.4489</c:v>
                </c:pt>
                <c:pt idx="37">
                  <c:v>1003.454</c:v>
                </c:pt>
                <c:pt idx="38">
                  <c:v>1003.4239</c:v>
                </c:pt>
                <c:pt idx="39">
                  <c:v>1003.4176</c:v>
                </c:pt>
                <c:pt idx="40">
                  <c:v>1003.3334</c:v>
                </c:pt>
                <c:pt idx="41">
                  <c:v>1003.3198</c:v>
                </c:pt>
                <c:pt idx="42">
                  <c:v>1003.3439</c:v>
                </c:pt>
                <c:pt idx="43">
                  <c:v>1003.3476</c:v>
                </c:pt>
                <c:pt idx="44">
                  <c:v>1003.3436</c:v>
                </c:pt>
                <c:pt idx="45">
                  <c:v>1003.3827</c:v>
                </c:pt>
                <c:pt idx="46">
                  <c:v>1003.3765</c:v>
                </c:pt>
                <c:pt idx="47">
                  <c:v>1003.3856</c:v>
                </c:pt>
                <c:pt idx="48">
                  <c:v>1003.421</c:v>
                </c:pt>
                <c:pt idx="49">
                  <c:v>1003.4078</c:v>
                </c:pt>
                <c:pt idx="50">
                  <c:v>1003.4091</c:v>
                </c:pt>
                <c:pt idx="51">
                  <c:v>1003.3878</c:v>
                </c:pt>
                <c:pt idx="52">
                  <c:v>1003.3825</c:v>
                </c:pt>
                <c:pt idx="53">
                  <c:v>1003.3515</c:v>
                </c:pt>
                <c:pt idx="54">
                  <c:v>1003.3751</c:v>
                </c:pt>
                <c:pt idx="55">
                  <c:v>1003.3834</c:v>
                </c:pt>
                <c:pt idx="56">
                  <c:v>1003.3463</c:v>
                </c:pt>
                <c:pt idx="57">
                  <c:v>1003.368</c:v>
                </c:pt>
                <c:pt idx="58">
                  <c:v>1003.4061</c:v>
                </c:pt>
                <c:pt idx="59">
                  <c:v>1003.4041</c:v>
                </c:pt>
                <c:pt idx="60">
                  <c:v>1003.4147</c:v>
                </c:pt>
                <c:pt idx="61">
                  <c:v>1003.4297</c:v>
                </c:pt>
                <c:pt idx="62">
                  <c:v>1003.4465</c:v>
                </c:pt>
                <c:pt idx="63">
                  <c:v>1003.4105</c:v>
                </c:pt>
                <c:pt idx="64">
                  <c:v>1003.4372</c:v>
                </c:pt>
                <c:pt idx="65">
                  <c:v>1003.423</c:v>
                </c:pt>
                <c:pt idx="66">
                  <c:v>1003.4101</c:v>
                </c:pt>
                <c:pt idx="67">
                  <c:v>1003.4014</c:v>
                </c:pt>
                <c:pt idx="68">
                  <c:v>1003.3582</c:v>
                </c:pt>
                <c:pt idx="69">
                  <c:v>1003.3833</c:v>
                </c:pt>
                <c:pt idx="70">
                  <c:v>1003.3529</c:v>
                </c:pt>
                <c:pt idx="71">
                  <c:v>1003.3456</c:v>
                </c:pt>
                <c:pt idx="72">
                  <c:v>1003.3785</c:v>
                </c:pt>
                <c:pt idx="73">
                  <c:v>1003.3858</c:v>
                </c:pt>
                <c:pt idx="74">
                  <c:v>1003.4229</c:v>
                </c:pt>
                <c:pt idx="75">
                  <c:v>1003.4219</c:v>
                </c:pt>
                <c:pt idx="76">
                  <c:v>1003.4816</c:v>
                </c:pt>
                <c:pt idx="77">
                  <c:v>1003.5222</c:v>
                </c:pt>
                <c:pt idx="78">
                  <c:v>1003.5206</c:v>
                </c:pt>
                <c:pt idx="79">
                  <c:v>1003.4931</c:v>
                </c:pt>
                <c:pt idx="80">
                  <c:v>1003.4763</c:v>
                </c:pt>
                <c:pt idx="81">
                  <c:v>1003.4762</c:v>
                </c:pt>
                <c:pt idx="82">
                  <c:v>1003.4779</c:v>
                </c:pt>
                <c:pt idx="83">
                  <c:v>1003.4319</c:v>
                </c:pt>
                <c:pt idx="84">
                  <c:v>1003.3636</c:v>
                </c:pt>
                <c:pt idx="85">
                  <c:v>1003.359</c:v>
                </c:pt>
                <c:pt idx="86">
                  <c:v>1003.3334</c:v>
                </c:pt>
                <c:pt idx="87">
                  <c:v>1003.2821</c:v>
                </c:pt>
                <c:pt idx="88">
                  <c:v>1003.2858</c:v>
                </c:pt>
                <c:pt idx="89">
                  <c:v>1003.2647</c:v>
                </c:pt>
                <c:pt idx="90">
                  <c:v>1003.2496</c:v>
                </c:pt>
                <c:pt idx="91">
                  <c:v>1003.215</c:v>
                </c:pt>
                <c:pt idx="92">
                  <c:v>1003.2029</c:v>
                </c:pt>
                <c:pt idx="93">
                  <c:v>1003.1961</c:v>
                </c:pt>
                <c:pt idx="94">
                  <c:v>1003.2211</c:v>
                </c:pt>
                <c:pt idx="95">
                  <c:v>1003.1862</c:v>
                </c:pt>
                <c:pt idx="96">
                  <c:v>1003.1916</c:v>
                </c:pt>
                <c:pt idx="97">
                  <c:v>1003.2007</c:v>
                </c:pt>
                <c:pt idx="98">
                  <c:v>1003.2345</c:v>
                </c:pt>
                <c:pt idx="99">
                  <c:v>1003.2166</c:v>
                </c:pt>
                <c:pt idx="100">
                  <c:v>1003.234</c:v>
                </c:pt>
                <c:pt idx="101">
                  <c:v>1003.2487</c:v>
                </c:pt>
                <c:pt idx="102">
                  <c:v>1003.249</c:v>
                </c:pt>
                <c:pt idx="103">
                  <c:v>1003.2863</c:v>
                </c:pt>
                <c:pt idx="104">
                  <c:v>1003.2681</c:v>
                </c:pt>
                <c:pt idx="105">
                  <c:v>1003.2989</c:v>
                </c:pt>
                <c:pt idx="106">
                  <c:v>1003.2814</c:v>
                </c:pt>
                <c:pt idx="107">
                  <c:v>1003.2871</c:v>
                </c:pt>
                <c:pt idx="108">
                  <c:v>1003.2829</c:v>
                </c:pt>
                <c:pt idx="109">
                  <c:v>1003.2797</c:v>
                </c:pt>
                <c:pt idx="110">
                  <c:v>1003.2593</c:v>
                </c:pt>
                <c:pt idx="111">
                  <c:v>1003.2579</c:v>
                </c:pt>
                <c:pt idx="112">
                  <c:v>1003.2326</c:v>
                </c:pt>
                <c:pt idx="113">
                  <c:v>1003.236</c:v>
                </c:pt>
                <c:pt idx="114">
                  <c:v>1003.1808</c:v>
                </c:pt>
                <c:pt idx="115">
                  <c:v>1003.1782</c:v>
                </c:pt>
                <c:pt idx="116">
                  <c:v>1003.1442</c:v>
                </c:pt>
                <c:pt idx="117">
                  <c:v>1003.1122</c:v>
                </c:pt>
                <c:pt idx="118">
                  <c:v>1003.1082</c:v>
                </c:pt>
                <c:pt idx="119">
                  <c:v>1003.0956</c:v>
                </c:pt>
                <c:pt idx="120">
                  <c:v>1003.0982</c:v>
                </c:pt>
                <c:pt idx="121">
                  <c:v>1003.086</c:v>
                </c:pt>
                <c:pt idx="122">
                  <c:v>1003.0865</c:v>
                </c:pt>
                <c:pt idx="123">
                  <c:v>1003.0643</c:v>
                </c:pt>
                <c:pt idx="124">
                  <c:v>1003.0207</c:v>
                </c:pt>
                <c:pt idx="125">
                  <c:v>1003.0078</c:v>
                </c:pt>
                <c:pt idx="126">
                  <c:v>1002.9561</c:v>
                </c:pt>
                <c:pt idx="127">
                  <c:v>1002.9882</c:v>
                </c:pt>
                <c:pt idx="128">
                  <c:v>1002.9715</c:v>
                </c:pt>
                <c:pt idx="129">
                  <c:v>1002.974</c:v>
                </c:pt>
                <c:pt idx="130">
                  <c:v>1002.9486</c:v>
                </c:pt>
                <c:pt idx="131">
                  <c:v>1002.9704</c:v>
                </c:pt>
                <c:pt idx="132">
                  <c:v>1002.9603</c:v>
                </c:pt>
                <c:pt idx="133">
                  <c:v>1002.958</c:v>
                </c:pt>
                <c:pt idx="134">
                  <c:v>1002.9365</c:v>
                </c:pt>
                <c:pt idx="135">
                  <c:v>1002.8954</c:v>
                </c:pt>
                <c:pt idx="136">
                  <c:v>1002.8995</c:v>
                </c:pt>
                <c:pt idx="137">
                  <c:v>1002.8952</c:v>
                </c:pt>
                <c:pt idx="138">
                  <c:v>1002.8793</c:v>
                </c:pt>
                <c:pt idx="139">
                  <c:v>1002.869</c:v>
                </c:pt>
                <c:pt idx="140">
                  <c:v>1002.8867</c:v>
                </c:pt>
                <c:pt idx="141">
                  <c:v>1002.895</c:v>
                </c:pt>
                <c:pt idx="142">
                  <c:v>1002.92</c:v>
                </c:pt>
                <c:pt idx="143">
                  <c:v>1002.9005</c:v>
                </c:pt>
                <c:pt idx="144">
                  <c:v>1002.8721</c:v>
                </c:pt>
                <c:pt idx="145">
                  <c:v>1002.8892</c:v>
                </c:pt>
                <c:pt idx="146">
                  <c:v>1002.8162</c:v>
                </c:pt>
                <c:pt idx="147">
                  <c:v>1002.8208</c:v>
                </c:pt>
                <c:pt idx="148">
                  <c:v>1002.8214</c:v>
                </c:pt>
                <c:pt idx="149">
                  <c:v>1002.7857</c:v>
                </c:pt>
                <c:pt idx="150">
                  <c:v>1002.7836</c:v>
                </c:pt>
                <c:pt idx="151">
                  <c:v>1002.808</c:v>
                </c:pt>
                <c:pt idx="152">
                  <c:v>1002.8012</c:v>
                </c:pt>
                <c:pt idx="153">
                  <c:v>1002.8504</c:v>
                </c:pt>
                <c:pt idx="154">
                  <c:v>1002.8656</c:v>
                </c:pt>
                <c:pt idx="155">
                  <c:v>1002.8851</c:v>
                </c:pt>
                <c:pt idx="156">
                  <c:v>1002.9225</c:v>
                </c:pt>
                <c:pt idx="157">
                  <c:v>1002.9307</c:v>
                </c:pt>
                <c:pt idx="158">
                  <c:v>1002.9396</c:v>
                </c:pt>
                <c:pt idx="159">
                  <c:v>1002.933</c:v>
                </c:pt>
                <c:pt idx="160">
                  <c:v>1002.9565</c:v>
                </c:pt>
                <c:pt idx="161">
                  <c:v>1002.9708</c:v>
                </c:pt>
                <c:pt idx="162">
                  <c:v>1002.9419</c:v>
                </c:pt>
                <c:pt idx="163">
                  <c:v>1002.9411</c:v>
                </c:pt>
                <c:pt idx="164">
                  <c:v>1002.9474</c:v>
                </c:pt>
                <c:pt idx="165">
                  <c:v>1002.9429</c:v>
                </c:pt>
                <c:pt idx="166">
                  <c:v>1002.9458</c:v>
                </c:pt>
                <c:pt idx="167">
                  <c:v>1002.9287</c:v>
                </c:pt>
                <c:pt idx="168">
                  <c:v>1002.9486</c:v>
                </c:pt>
                <c:pt idx="169">
                  <c:v>1002.9511</c:v>
                </c:pt>
                <c:pt idx="170">
                  <c:v>1002.9415</c:v>
                </c:pt>
                <c:pt idx="171">
                  <c:v>1002.9544</c:v>
                </c:pt>
                <c:pt idx="172">
                  <c:v>1002.9728</c:v>
                </c:pt>
                <c:pt idx="173">
                  <c:v>1002.9962</c:v>
                </c:pt>
                <c:pt idx="174">
                  <c:v>1002.9844</c:v>
                </c:pt>
                <c:pt idx="175">
                  <c:v>1002.9723</c:v>
                </c:pt>
                <c:pt idx="176">
                  <c:v>1002.9848</c:v>
                </c:pt>
                <c:pt idx="177">
                  <c:v>1002.9843</c:v>
                </c:pt>
                <c:pt idx="178">
                  <c:v>1002.9761</c:v>
                </c:pt>
                <c:pt idx="179">
                  <c:v>1002.9781</c:v>
                </c:pt>
                <c:pt idx="180">
                  <c:v>1002.9576</c:v>
                </c:pt>
                <c:pt idx="181">
                  <c:v>1002.9625</c:v>
                </c:pt>
                <c:pt idx="182">
                  <c:v>1002.9382</c:v>
                </c:pt>
                <c:pt idx="183">
                  <c:v>1002.9537</c:v>
                </c:pt>
                <c:pt idx="184">
                  <c:v>1002.9334</c:v>
                </c:pt>
                <c:pt idx="185">
                  <c:v>1002.9339</c:v>
                </c:pt>
                <c:pt idx="186">
                  <c:v>1002.9689</c:v>
                </c:pt>
                <c:pt idx="187">
                  <c:v>1002.9479</c:v>
                </c:pt>
                <c:pt idx="188">
                  <c:v>1002.9208</c:v>
                </c:pt>
                <c:pt idx="189">
                  <c:v>1002.9729</c:v>
                </c:pt>
                <c:pt idx="190">
                  <c:v>1002.9918</c:v>
                </c:pt>
                <c:pt idx="191">
                  <c:v>1002.9737</c:v>
                </c:pt>
                <c:pt idx="192">
                  <c:v>1002.9649</c:v>
                </c:pt>
                <c:pt idx="193">
                  <c:v>1002.9221</c:v>
                </c:pt>
                <c:pt idx="194">
                  <c:v>1002.8896</c:v>
                </c:pt>
                <c:pt idx="195">
                  <c:v>1002.8989</c:v>
                </c:pt>
                <c:pt idx="196">
                  <c:v>1002.8579</c:v>
                </c:pt>
                <c:pt idx="197">
                  <c:v>1002.8593</c:v>
                </c:pt>
                <c:pt idx="198">
                  <c:v>1002.8256</c:v>
                </c:pt>
                <c:pt idx="199">
                  <c:v>1002.783</c:v>
                </c:pt>
                <c:pt idx="200">
                  <c:v>1002.7906</c:v>
                </c:pt>
                <c:pt idx="201">
                  <c:v>1002.8027</c:v>
                </c:pt>
                <c:pt idx="202">
                  <c:v>1002.7736</c:v>
                </c:pt>
                <c:pt idx="203">
                  <c:v>1002.7493</c:v>
                </c:pt>
                <c:pt idx="204">
                  <c:v>1002.6984</c:v>
                </c:pt>
                <c:pt idx="205">
                  <c:v>1002.6896</c:v>
                </c:pt>
                <c:pt idx="206">
                  <c:v>1002.6507</c:v>
                </c:pt>
                <c:pt idx="207">
                  <c:v>1002.6314</c:v>
                </c:pt>
                <c:pt idx="208">
                  <c:v>1002.6157</c:v>
                </c:pt>
                <c:pt idx="209">
                  <c:v>1002.5785</c:v>
                </c:pt>
                <c:pt idx="210">
                  <c:v>1002.5358</c:v>
                </c:pt>
                <c:pt idx="211">
                  <c:v>1002.5504</c:v>
                </c:pt>
                <c:pt idx="212">
                  <c:v>1002.5408</c:v>
                </c:pt>
                <c:pt idx="213">
                  <c:v>1002.5246</c:v>
                </c:pt>
                <c:pt idx="214">
                  <c:v>1002.4931</c:v>
                </c:pt>
                <c:pt idx="215">
                  <c:v>1002.4745</c:v>
                </c:pt>
                <c:pt idx="216">
                  <c:v>1002.4329</c:v>
                </c:pt>
                <c:pt idx="217">
                  <c:v>1002.4429</c:v>
                </c:pt>
                <c:pt idx="218">
                  <c:v>1002.4189</c:v>
                </c:pt>
                <c:pt idx="219">
                  <c:v>1002.4337</c:v>
                </c:pt>
                <c:pt idx="220">
                  <c:v>1002.4025</c:v>
                </c:pt>
                <c:pt idx="221">
                  <c:v>1002.3865</c:v>
                </c:pt>
                <c:pt idx="222">
                  <c:v>1002.3585</c:v>
                </c:pt>
                <c:pt idx="223">
                  <c:v>1002.3643</c:v>
                </c:pt>
                <c:pt idx="224">
                  <c:v>1002.3521</c:v>
                </c:pt>
                <c:pt idx="225">
                  <c:v>1002.334</c:v>
                </c:pt>
                <c:pt idx="226">
                  <c:v>1002.3071</c:v>
                </c:pt>
                <c:pt idx="227">
                  <c:v>1002.2662</c:v>
                </c:pt>
                <c:pt idx="228">
                  <c:v>1002.2714</c:v>
                </c:pt>
                <c:pt idx="229">
                  <c:v>1002.2453</c:v>
                </c:pt>
                <c:pt idx="230">
                  <c:v>1002.2282</c:v>
                </c:pt>
                <c:pt idx="231">
                  <c:v>1002.2036</c:v>
                </c:pt>
                <c:pt idx="232">
                  <c:v>1002.2354</c:v>
                </c:pt>
                <c:pt idx="233">
                  <c:v>1002.2016</c:v>
                </c:pt>
                <c:pt idx="234">
                  <c:v>1002.2254</c:v>
                </c:pt>
                <c:pt idx="235">
                  <c:v>1002.2398</c:v>
                </c:pt>
                <c:pt idx="236">
                  <c:v>1002.2323</c:v>
                </c:pt>
                <c:pt idx="237">
                  <c:v>1002.1744</c:v>
                </c:pt>
                <c:pt idx="238">
                  <c:v>1002.1657</c:v>
                </c:pt>
                <c:pt idx="239">
                  <c:v>1002.147</c:v>
                </c:pt>
                <c:pt idx="240">
                  <c:v>1002.1261</c:v>
                </c:pt>
                <c:pt idx="241">
                  <c:v>1002.0659</c:v>
                </c:pt>
                <c:pt idx="242">
                  <c:v>1002.0744</c:v>
                </c:pt>
                <c:pt idx="243">
                  <c:v>1002.0639</c:v>
                </c:pt>
                <c:pt idx="244">
                  <c:v>1002.0825</c:v>
                </c:pt>
                <c:pt idx="245">
                  <c:v>1002.0662</c:v>
                </c:pt>
                <c:pt idx="246">
                  <c:v>1002.1025</c:v>
                </c:pt>
                <c:pt idx="247">
                  <c:v>1002.1593</c:v>
                </c:pt>
                <c:pt idx="248">
                  <c:v>1002.1942</c:v>
                </c:pt>
                <c:pt idx="249">
                  <c:v>1002.2028</c:v>
                </c:pt>
                <c:pt idx="250">
                  <c:v>1002.2221</c:v>
                </c:pt>
                <c:pt idx="251">
                  <c:v>1002.223</c:v>
                </c:pt>
                <c:pt idx="252">
                  <c:v>1002.2202</c:v>
                </c:pt>
                <c:pt idx="253">
                  <c:v>1002.2142</c:v>
                </c:pt>
                <c:pt idx="254">
                  <c:v>1002.1889</c:v>
                </c:pt>
                <c:pt idx="255">
                  <c:v>1002.1588</c:v>
                </c:pt>
                <c:pt idx="256">
                  <c:v>1002.1339</c:v>
                </c:pt>
                <c:pt idx="257">
                  <c:v>1002.1052</c:v>
                </c:pt>
                <c:pt idx="258">
                  <c:v>1002.1505</c:v>
                </c:pt>
                <c:pt idx="259">
                  <c:v>1002.093</c:v>
                </c:pt>
                <c:pt idx="260">
                  <c:v>1002.1611</c:v>
                </c:pt>
                <c:pt idx="261">
                  <c:v>1002.1828</c:v>
                </c:pt>
                <c:pt idx="262">
                  <c:v>1002.2122</c:v>
                </c:pt>
                <c:pt idx="263">
                  <c:v>1002.2048</c:v>
                </c:pt>
                <c:pt idx="264">
                  <c:v>1002.2329</c:v>
                </c:pt>
                <c:pt idx="265">
                  <c:v>1002.2117</c:v>
                </c:pt>
                <c:pt idx="266">
                  <c:v>1002.2262</c:v>
                </c:pt>
                <c:pt idx="267">
                  <c:v>1002.221</c:v>
                </c:pt>
                <c:pt idx="268">
                  <c:v>1002.1993</c:v>
                </c:pt>
                <c:pt idx="269">
                  <c:v>1002.1734</c:v>
                </c:pt>
                <c:pt idx="270">
                  <c:v>1002.1763</c:v>
                </c:pt>
                <c:pt idx="271">
                  <c:v>1002.2157</c:v>
                </c:pt>
                <c:pt idx="272">
                  <c:v>1002.2006</c:v>
                </c:pt>
                <c:pt idx="273">
                  <c:v>1002.2</c:v>
                </c:pt>
                <c:pt idx="274">
                  <c:v>1002.1797</c:v>
                </c:pt>
                <c:pt idx="275">
                  <c:v>1002.2155</c:v>
                </c:pt>
                <c:pt idx="276">
                  <c:v>1002.2177</c:v>
                </c:pt>
                <c:pt idx="277">
                  <c:v>1002.2139</c:v>
                </c:pt>
                <c:pt idx="278">
                  <c:v>1002.1906</c:v>
                </c:pt>
                <c:pt idx="279">
                  <c:v>1002.2371</c:v>
                </c:pt>
                <c:pt idx="280">
                  <c:v>1002.2441</c:v>
                </c:pt>
                <c:pt idx="281">
                  <c:v>1002.2556</c:v>
                </c:pt>
                <c:pt idx="282">
                  <c:v>1002.2557</c:v>
                </c:pt>
                <c:pt idx="283">
                  <c:v>1002.2224</c:v>
                </c:pt>
                <c:pt idx="284">
                  <c:v>1002.2163</c:v>
                </c:pt>
                <c:pt idx="285">
                  <c:v>1002.2074</c:v>
                </c:pt>
                <c:pt idx="286">
                  <c:v>1002.2425</c:v>
                </c:pt>
                <c:pt idx="287">
                  <c:v>1002.2689</c:v>
                </c:pt>
                <c:pt idx="288">
                  <c:v>1002.2872</c:v>
                </c:pt>
                <c:pt idx="289">
                  <c:v>1002.2875</c:v>
                </c:pt>
                <c:pt idx="290">
                  <c:v>1002.3241</c:v>
                </c:pt>
                <c:pt idx="291">
                  <c:v>1002.3247</c:v>
                </c:pt>
                <c:pt idx="292">
                  <c:v>1002.3177</c:v>
                </c:pt>
                <c:pt idx="293">
                  <c:v>1002.2952</c:v>
                </c:pt>
                <c:pt idx="294">
                  <c:v>1002.3172</c:v>
                </c:pt>
                <c:pt idx="295">
                  <c:v>1002.3535</c:v>
                </c:pt>
                <c:pt idx="296">
                  <c:v>1002.363</c:v>
                </c:pt>
                <c:pt idx="297">
                  <c:v>1002.3598</c:v>
                </c:pt>
                <c:pt idx="298">
                  <c:v>1002.3455</c:v>
                </c:pt>
                <c:pt idx="299">
                  <c:v>1002.3317</c:v>
                </c:pt>
                <c:pt idx="300">
                  <c:v>1002.3129</c:v>
                </c:pt>
                <c:pt idx="301">
                  <c:v>1002.3384</c:v>
                </c:pt>
                <c:pt idx="302">
                  <c:v>1002.3442</c:v>
                </c:pt>
                <c:pt idx="303">
                  <c:v>1002.3228</c:v>
                </c:pt>
                <c:pt idx="304">
                  <c:v>1002.3249</c:v>
                </c:pt>
                <c:pt idx="305">
                  <c:v>1002.371</c:v>
                </c:pt>
                <c:pt idx="306">
                  <c:v>1002.3914</c:v>
                </c:pt>
                <c:pt idx="307">
                  <c:v>1002.4107</c:v>
                </c:pt>
                <c:pt idx="308">
                  <c:v>1002.4301</c:v>
                </c:pt>
                <c:pt idx="309">
                  <c:v>1002.366</c:v>
                </c:pt>
                <c:pt idx="310">
                  <c:v>1002.4054</c:v>
                </c:pt>
                <c:pt idx="311">
                  <c:v>1002.4187</c:v>
                </c:pt>
                <c:pt idx="312">
                  <c:v>1002.4171</c:v>
                </c:pt>
                <c:pt idx="313">
                  <c:v>1002.3584</c:v>
                </c:pt>
                <c:pt idx="314">
                  <c:v>1002.3573</c:v>
                </c:pt>
                <c:pt idx="315">
                  <c:v>1002.3482</c:v>
                </c:pt>
                <c:pt idx="316">
                  <c:v>1002.3107</c:v>
                </c:pt>
                <c:pt idx="317">
                  <c:v>1002.3289</c:v>
                </c:pt>
                <c:pt idx="318">
                  <c:v>1002.3311</c:v>
                </c:pt>
                <c:pt idx="319">
                  <c:v>1002.3464</c:v>
                </c:pt>
                <c:pt idx="320">
                  <c:v>1002.366</c:v>
                </c:pt>
                <c:pt idx="321">
                  <c:v>1002.3888</c:v>
                </c:pt>
                <c:pt idx="322">
                  <c:v>1002.4061</c:v>
                </c:pt>
                <c:pt idx="323">
                  <c:v>1002.4061</c:v>
                </c:pt>
                <c:pt idx="324">
                  <c:v>1002.4251</c:v>
                </c:pt>
                <c:pt idx="325">
                  <c:v>1002.4692</c:v>
                </c:pt>
                <c:pt idx="326">
                  <c:v>1002.4775</c:v>
                </c:pt>
                <c:pt idx="327">
                  <c:v>1002.5254</c:v>
                </c:pt>
                <c:pt idx="328">
                  <c:v>1002.5049</c:v>
                </c:pt>
                <c:pt idx="329">
                  <c:v>1002.5433</c:v>
                </c:pt>
                <c:pt idx="330">
                  <c:v>1002.5957</c:v>
                </c:pt>
                <c:pt idx="331">
                  <c:v>1002.6017</c:v>
                </c:pt>
                <c:pt idx="332">
                  <c:v>1002.6455</c:v>
                </c:pt>
                <c:pt idx="333">
                  <c:v>1002.6928</c:v>
                </c:pt>
                <c:pt idx="334">
                  <c:v>1002.726</c:v>
                </c:pt>
                <c:pt idx="335">
                  <c:v>1002.744</c:v>
                </c:pt>
                <c:pt idx="336">
                  <c:v>1002.7852</c:v>
                </c:pt>
                <c:pt idx="337">
                  <c:v>1002.7892</c:v>
                </c:pt>
                <c:pt idx="338">
                  <c:v>1002.7876</c:v>
                </c:pt>
                <c:pt idx="339">
                  <c:v>1002.7808</c:v>
                </c:pt>
                <c:pt idx="340">
                  <c:v>1002.7857</c:v>
                </c:pt>
                <c:pt idx="341">
                  <c:v>1002.8126</c:v>
                </c:pt>
                <c:pt idx="342">
                  <c:v>1002.8119</c:v>
                </c:pt>
                <c:pt idx="343">
                  <c:v>1002.8385</c:v>
                </c:pt>
                <c:pt idx="344">
                  <c:v>1002.8432</c:v>
                </c:pt>
                <c:pt idx="345">
                  <c:v>1002.8466</c:v>
                </c:pt>
                <c:pt idx="346">
                  <c:v>1002.8549</c:v>
                </c:pt>
                <c:pt idx="347">
                  <c:v>1002.8321</c:v>
                </c:pt>
                <c:pt idx="348">
                  <c:v>1002.8378</c:v>
                </c:pt>
                <c:pt idx="349">
                  <c:v>1002.8403</c:v>
                </c:pt>
                <c:pt idx="350">
                  <c:v>1002.8352</c:v>
                </c:pt>
                <c:pt idx="351">
                  <c:v>1002.9027</c:v>
                </c:pt>
                <c:pt idx="352">
                  <c:v>1002.8701</c:v>
                </c:pt>
                <c:pt idx="353">
                  <c:v>1002.9024</c:v>
                </c:pt>
                <c:pt idx="354">
                  <c:v>1002.9051</c:v>
                </c:pt>
                <c:pt idx="355">
                  <c:v>1002.9071</c:v>
                </c:pt>
                <c:pt idx="356">
                  <c:v>1002.9262</c:v>
                </c:pt>
                <c:pt idx="357">
                  <c:v>1002.9146</c:v>
                </c:pt>
                <c:pt idx="358">
                  <c:v>1002.9194</c:v>
                </c:pt>
                <c:pt idx="359">
                  <c:v>1002.9565</c:v>
                </c:pt>
                <c:pt idx="360">
                  <c:v>1002.9481</c:v>
                </c:pt>
                <c:pt idx="361">
                  <c:v>1002.984</c:v>
                </c:pt>
                <c:pt idx="362">
                  <c:v>1002.9864</c:v>
                </c:pt>
                <c:pt idx="363">
                  <c:v>1002.9771</c:v>
                </c:pt>
                <c:pt idx="364">
                  <c:v>1002.9548</c:v>
                </c:pt>
                <c:pt idx="365">
                  <c:v>1002.9614</c:v>
                </c:pt>
                <c:pt idx="366">
                  <c:v>1002.9874</c:v>
                </c:pt>
                <c:pt idx="367">
                  <c:v>1002.9815</c:v>
                </c:pt>
                <c:pt idx="368">
                  <c:v>1002.955</c:v>
                </c:pt>
                <c:pt idx="369">
                  <c:v>1002.9497</c:v>
                </c:pt>
                <c:pt idx="370">
                  <c:v>1002.9729</c:v>
                </c:pt>
                <c:pt idx="371">
                  <c:v>1002.9848</c:v>
                </c:pt>
                <c:pt idx="372">
                  <c:v>1002.9979</c:v>
                </c:pt>
                <c:pt idx="373">
                  <c:v>1003.0143</c:v>
                </c:pt>
                <c:pt idx="374">
                  <c:v>1003.0329</c:v>
                </c:pt>
                <c:pt idx="375">
                  <c:v>1003.0311</c:v>
                </c:pt>
                <c:pt idx="376">
                  <c:v>1003.059</c:v>
                </c:pt>
                <c:pt idx="377">
                  <c:v>1003.0328</c:v>
                </c:pt>
                <c:pt idx="378">
                  <c:v>1003.0484</c:v>
                </c:pt>
                <c:pt idx="379">
                  <c:v>1003.0429</c:v>
                </c:pt>
                <c:pt idx="380">
                  <c:v>1003.0587</c:v>
                </c:pt>
                <c:pt idx="381">
                  <c:v>1003.0504</c:v>
                </c:pt>
                <c:pt idx="382">
                  <c:v>1003.0463</c:v>
                </c:pt>
                <c:pt idx="383">
                  <c:v>1003.0553</c:v>
                </c:pt>
                <c:pt idx="384">
                  <c:v>1003.0802</c:v>
                </c:pt>
                <c:pt idx="385">
                  <c:v>1003.0939</c:v>
                </c:pt>
                <c:pt idx="386">
                  <c:v>1003.0853</c:v>
                </c:pt>
                <c:pt idx="387">
                  <c:v>1003.0688</c:v>
                </c:pt>
                <c:pt idx="388">
                  <c:v>1003.0903</c:v>
                </c:pt>
                <c:pt idx="389">
                  <c:v>1003.0768</c:v>
                </c:pt>
                <c:pt idx="390">
                  <c:v>1003.0836</c:v>
                </c:pt>
                <c:pt idx="391">
                  <c:v>1003.1168</c:v>
                </c:pt>
                <c:pt idx="392">
                  <c:v>1003.1057</c:v>
                </c:pt>
                <c:pt idx="393">
                  <c:v>1003.1141</c:v>
                </c:pt>
                <c:pt idx="394">
                  <c:v>1003.0943</c:v>
                </c:pt>
                <c:pt idx="395">
                  <c:v>1003.1175</c:v>
                </c:pt>
                <c:pt idx="396">
                  <c:v>1003.1015</c:v>
                </c:pt>
                <c:pt idx="397">
                  <c:v>1003.1182</c:v>
                </c:pt>
                <c:pt idx="398">
                  <c:v>1003.1375</c:v>
                </c:pt>
                <c:pt idx="399">
                  <c:v>1003.1539</c:v>
                </c:pt>
                <c:pt idx="400">
                  <c:v>1003.1246</c:v>
                </c:pt>
                <c:pt idx="401">
                  <c:v>1003.1223</c:v>
                </c:pt>
                <c:pt idx="402">
                  <c:v>1003.1129</c:v>
                </c:pt>
                <c:pt idx="403">
                  <c:v>1003.0858</c:v>
                </c:pt>
                <c:pt idx="404">
                  <c:v>1003.0947</c:v>
                </c:pt>
                <c:pt idx="405">
                  <c:v>1003.0903</c:v>
                </c:pt>
                <c:pt idx="406">
                  <c:v>1003.0859</c:v>
                </c:pt>
                <c:pt idx="407">
                  <c:v>1003.0748</c:v>
                </c:pt>
                <c:pt idx="408">
                  <c:v>1003.0916</c:v>
                </c:pt>
                <c:pt idx="409">
                  <c:v>1003.0773</c:v>
                </c:pt>
                <c:pt idx="410">
                  <c:v>1003.1049</c:v>
                </c:pt>
                <c:pt idx="411">
                  <c:v>1003.1303</c:v>
                </c:pt>
                <c:pt idx="412">
                  <c:v>1003.1646</c:v>
                </c:pt>
                <c:pt idx="413">
                  <c:v>1003.1618</c:v>
                </c:pt>
                <c:pt idx="414">
                  <c:v>1003.147</c:v>
                </c:pt>
                <c:pt idx="415">
                  <c:v>1003.1706</c:v>
                </c:pt>
                <c:pt idx="416">
                  <c:v>1003.1793</c:v>
                </c:pt>
                <c:pt idx="417">
                  <c:v>1003.1879</c:v>
                </c:pt>
                <c:pt idx="418">
                  <c:v>1003.1657</c:v>
                </c:pt>
                <c:pt idx="419">
                  <c:v>1003.1314</c:v>
                </c:pt>
                <c:pt idx="420">
                  <c:v>1003.1542</c:v>
                </c:pt>
                <c:pt idx="421">
                  <c:v>1003.1796</c:v>
                </c:pt>
                <c:pt idx="422">
                  <c:v>1003.2079</c:v>
                </c:pt>
                <c:pt idx="423">
                  <c:v>1003.2382</c:v>
                </c:pt>
                <c:pt idx="424">
                  <c:v>1003.2393</c:v>
                </c:pt>
                <c:pt idx="425">
                  <c:v>1003.2368</c:v>
                </c:pt>
                <c:pt idx="426">
                  <c:v>1003.2917</c:v>
                </c:pt>
                <c:pt idx="427">
                  <c:v>1003.3211</c:v>
                </c:pt>
                <c:pt idx="428">
                  <c:v>1003.3447</c:v>
                </c:pt>
                <c:pt idx="429">
                  <c:v>1003.3688</c:v>
                </c:pt>
                <c:pt idx="430">
                  <c:v>1003.3514</c:v>
                </c:pt>
                <c:pt idx="431">
                  <c:v>1003.3908</c:v>
                </c:pt>
                <c:pt idx="432">
                  <c:v>1003.3657</c:v>
                </c:pt>
                <c:pt idx="433">
                  <c:v>1003.3773</c:v>
                </c:pt>
                <c:pt idx="434">
                  <c:v>1003.4082</c:v>
                </c:pt>
                <c:pt idx="435">
                  <c:v>1003.4112</c:v>
                </c:pt>
                <c:pt idx="436">
                  <c:v>1003.4266</c:v>
                </c:pt>
                <c:pt idx="437">
                  <c:v>1003.429</c:v>
                </c:pt>
                <c:pt idx="438">
                  <c:v>1003.4733</c:v>
                </c:pt>
                <c:pt idx="439">
                  <c:v>1003.4833</c:v>
                </c:pt>
                <c:pt idx="440">
                  <c:v>1003.4831</c:v>
                </c:pt>
                <c:pt idx="441">
                  <c:v>1003.4548</c:v>
                </c:pt>
                <c:pt idx="442">
                  <c:v>1003.4847</c:v>
                </c:pt>
                <c:pt idx="443">
                  <c:v>1003.4791</c:v>
                </c:pt>
                <c:pt idx="444">
                  <c:v>1003.4643</c:v>
                </c:pt>
                <c:pt idx="445">
                  <c:v>1003.4796</c:v>
                </c:pt>
                <c:pt idx="446">
                  <c:v>1003.49</c:v>
                </c:pt>
                <c:pt idx="447">
                  <c:v>1003.5001</c:v>
                </c:pt>
                <c:pt idx="448">
                  <c:v>1003.5006</c:v>
                </c:pt>
                <c:pt idx="449">
                  <c:v>1003.4833</c:v>
                </c:pt>
                <c:pt idx="450">
                  <c:v>1003.4782</c:v>
                </c:pt>
                <c:pt idx="451">
                  <c:v>1003.4718</c:v>
                </c:pt>
                <c:pt idx="452">
                  <c:v>1003.4849</c:v>
                </c:pt>
                <c:pt idx="453">
                  <c:v>1003.4815</c:v>
                </c:pt>
                <c:pt idx="454">
                  <c:v>1003.4887</c:v>
                </c:pt>
                <c:pt idx="455">
                  <c:v>1003.5132</c:v>
                </c:pt>
                <c:pt idx="456">
                  <c:v>1003.5093</c:v>
                </c:pt>
                <c:pt idx="457">
                  <c:v>1003.5023</c:v>
                </c:pt>
                <c:pt idx="458">
                  <c:v>1003.4873</c:v>
                </c:pt>
                <c:pt idx="459">
                  <c:v>1003.4561</c:v>
                </c:pt>
                <c:pt idx="460">
                  <c:v>1003.463</c:v>
                </c:pt>
                <c:pt idx="461">
                  <c:v>1003.449</c:v>
                </c:pt>
                <c:pt idx="462">
                  <c:v>1003.4606</c:v>
                </c:pt>
                <c:pt idx="463">
                  <c:v>1003.4661</c:v>
                </c:pt>
                <c:pt idx="464">
                  <c:v>1003.4532</c:v>
                </c:pt>
                <c:pt idx="465">
                  <c:v>1003.4893</c:v>
                </c:pt>
                <c:pt idx="466">
                  <c:v>1003.4696</c:v>
                </c:pt>
                <c:pt idx="467">
                  <c:v>1003.4782</c:v>
                </c:pt>
                <c:pt idx="468">
                  <c:v>1003.5034</c:v>
                </c:pt>
                <c:pt idx="469">
                  <c:v>1003.5308</c:v>
                </c:pt>
                <c:pt idx="470">
                  <c:v>1003.5264</c:v>
                </c:pt>
                <c:pt idx="471">
                  <c:v>1003.5523</c:v>
                </c:pt>
                <c:pt idx="472">
                  <c:v>1003.5375</c:v>
                </c:pt>
                <c:pt idx="473">
                  <c:v>1003.5415</c:v>
                </c:pt>
                <c:pt idx="474">
                  <c:v>1003.5518</c:v>
                </c:pt>
                <c:pt idx="475">
                  <c:v>1003.55</c:v>
                </c:pt>
                <c:pt idx="476">
                  <c:v>1003.541</c:v>
                </c:pt>
                <c:pt idx="477">
                  <c:v>1003.5057</c:v>
                </c:pt>
                <c:pt idx="478">
                  <c:v>1003.4997</c:v>
                </c:pt>
                <c:pt idx="479">
                  <c:v>1003.4626</c:v>
                </c:pt>
                <c:pt idx="480">
                  <c:v>1003.4802</c:v>
                </c:pt>
                <c:pt idx="481">
                  <c:v>1003.4856</c:v>
                </c:pt>
                <c:pt idx="482">
                  <c:v>1003.5023</c:v>
                </c:pt>
                <c:pt idx="483">
                  <c:v>1003.5129</c:v>
                </c:pt>
                <c:pt idx="484">
                  <c:v>1003.5133</c:v>
                </c:pt>
                <c:pt idx="485">
                  <c:v>1003.5128</c:v>
                </c:pt>
                <c:pt idx="486">
                  <c:v>1003.5021</c:v>
                </c:pt>
                <c:pt idx="487">
                  <c:v>1003.5014</c:v>
                </c:pt>
                <c:pt idx="488">
                  <c:v>1003.5035</c:v>
                </c:pt>
                <c:pt idx="489">
                  <c:v>1003.482</c:v>
                </c:pt>
                <c:pt idx="490">
                  <c:v>1003.4974</c:v>
                </c:pt>
                <c:pt idx="491">
                  <c:v>1003.5028</c:v>
                </c:pt>
                <c:pt idx="492">
                  <c:v>1003.4997</c:v>
                </c:pt>
                <c:pt idx="493">
                  <c:v>1003.5165</c:v>
                </c:pt>
                <c:pt idx="494">
                  <c:v>1003.5396</c:v>
                </c:pt>
                <c:pt idx="495">
                  <c:v>1003.5008</c:v>
                </c:pt>
                <c:pt idx="496">
                  <c:v>1003.4927</c:v>
                </c:pt>
                <c:pt idx="497">
                  <c:v>1003.4776</c:v>
                </c:pt>
                <c:pt idx="498">
                  <c:v>1003.4757</c:v>
                </c:pt>
                <c:pt idx="499">
                  <c:v>1003.4515</c:v>
                </c:pt>
                <c:pt idx="500">
                  <c:v>1003.4122</c:v>
                </c:pt>
                <c:pt idx="501">
                  <c:v>1003.41</c:v>
                </c:pt>
                <c:pt idx="502">
                  <c:v>1003.3842</c:v>
                </c:pt>
                <c:pt idx="503">
                  <c:v>1003.3597</c:v>
                </c:pt>
                <c:pt idx="504">
                  <c:v>1003.3406</c:v>
                </c:pt>
                <c:pt idx="505">
                  <c:v>1003.3059</c:v>
                </c:pt>
                <c:pt idx="506">
                  <c:v>1003.3007</c:v>
                </c:pt>
                <c:pt idx="507">
                  <c:v>1003.2666</c:v>
                </c:pt>
                <c:pt idx="508">
                  <c:v>1003.2454</c:v>
                </c:pt>
                <c:pt idx="509">
                  <c:v>1003.2455</c:v>
                </c:pt>
                <c:pt idx="510">
                  <c:v>1003.2376</c:v>
                </c:pt>
                <c:pt idx="511">
                  <c:v>1003.2478</c:v>
                </c:pt>
                <c:pt idx="512">
                  <c:v>1003.2392</c:v>
                </c:pt>
                <c:pt idx="513">
                  <c:v>1003.2275</c:v>
                </c:pt>
                <c:pt idx="514">
                  <c:v>1003.2453</c:v>
                </c:pt>
                <c:pt idx="515">
                  <c:v>1003.2203</c:v>
                </c:pt>
                <c:pt idx="516">
                  <c:v>1003.2103</c:v>
                </c:pt>
                <c:pt idx="517">
                  <c:v>1003.2245</c:v>
                </c:pt>
                <c:pt idx="518">
                  <c:v>1003.2011</c:v>
                </c:pt>
                <c:pt idx="519">
                  <c:v>1003.2101</c:v>
                </c:pt>
                <c:pt idx="520">
                  <c:v>1003.2047</c:v>
                </c:pt>
                <c:pt idx="521">
                  <c:v>1003.19</c:v>
                </c:pt>
                <c:pt idx="522">
                  <c:v>1003.1671</c:v>
                </c:pt>
                <c:pt idx="523">
                  <c:v>1003.1748</c:v>
                </c:pt>
                <c:pt idx="524">
                  <c:v>1003.1907</c:v>
                </c:pt>
                <c:pt idx="525">
                  <c:v>1003.1592</c:v>
                </c:pt>
                <c:pt idx="526">
                  <c:v>1003.1665</c:v>
                </c:pt>
                <c:pt idx="527">
                  <c:v>1003.1551</c:v>
                </c:pt>
                <c:pt idx="528">
                  <c:v>1003.1696</c:v>
                </c:pt>
                <c:pt idx="529">
                  <c:v>1003.1759</c:v>
                </c:pt>
                <c:pt idx="530">
                  <c:v>1003.1654</c:v>
                </c:pt>
                <c:pt idx="531">
                  <c:v>1003.1328</c:v>
                </c:pt>
                <c:pt idx="532">
                  <c:v>1003.1456</c:v>
                </c:pt>
                <c:pt idx="533">
                  <c:v>1003.0978</c:v>
                </c:pt>
                <c:pt idx="534">
                  <c:v>1003.0928</c:v>
                </c:pt>
                <c:pt idx="535">
                  <c:v>1003.0911</c:v>
                </c:pt>
                <c:pt idx="536">
                  <c:v>1003.0804</c:v>
                </c:pt>
                <c:pt idx="537">
                  <c:v>1003.0675</c:v>
                </c:pt>
                <c:pt idx="538">
                  <c:v>1003.0708</c:v>
                </c:pt>
                <c:pt idx="539">
                  <c:v>1003.0175</c:v>
                </c:pt>
                <c:pt idx="540">
                  <c:v>1003.0161</c:v>
                </c:pt>
                <c:pt idx="541">
                  <c:v>1002.9628</c:v>
                </c:pt>
                <c:pt idx="542">
                  <c:v>1002.9543</c:v>
                </c:pt>
                <c:pt idx="543">
                  <c:v>1002.9104</c:v>
                </c:pt>
                <c:pt idx="544">
                  <c:v>1002.89</c:v>
                </c:pt>
                <c:pt idx="545">
                  <c:v>1002.891</c:v>
                </c:pt>
                <c:pt idx="546">
                  <c:v>1002.856</c:v>
                </c:pt>
                <c:pt idx="547">
                  <c:v>1002.8519</c:v>
                </c:pt>
                <c:pt idx="548">
                  <c:v>1002.8132</c:v>
                </c:pt>
                <c:pt idx="549">
                  <c:v>1002.813</c:v>
                </c:pt>
                <c:pt idx="550">
                  <c:v>1002.7976</c:v>
                </c:pt>
                <c:pt idx="551">
                  <c:v>1002.8014</c:v>
                </c:pt>
                <c:pt idx="552">
                  <c:v>1002.7618</c:v>
                </c:pt>
                <c:pt idx="553">
                  <c:v>1002.7517</c:v>
                </c:pt>
                <c:pt idx="554">
                  <c:v>1002.7407</c:v>
                </c:pt>
                <c:pt idx="555">
                  <c:v>1002.7713</c:v>
                </c:pt>
                <c:pt idx="556">
                  <c:v>1002.7421</c:v>
                </c:pt>
                <c:pt idx="557">
                  <c:v>1002.7596</c:v>
                </c:pt>
                <c:pt idx="558">
                  <c:v>1002.7344</c:v>
                </c:pt>
                <c:pt idx="559">
                  <c:v>1002.7085</c:v>
                </c:pt>
                <c:pt idx="560">
                  <c:v>1002.75</c:v>
                </c:pt>
                <c:pt idx="561">
                  <c:v>1002.7396</c:v>
                </c:pt>
                <c:pt idx="562">
                  <c:v>1002.7069</c:v>
                </c:pt>
                <c:pt idx="563">
                  <c:v>1002.6854</c:v>
                </c:pt>
                <c:pt idx="564">
                  <c:v>1002.6408</c:v>
                </c:pt>
                <c:pt idx="565">
                  <c:v>1002.6446</c:v>
                </c:pt>
                <c:pt idx="566">
                  <c:v>1002.6578</c:v>
                </c:pt>
                <c:pt idx="567">
                  <c:v>1002.6288</c:v>
                </c:pt>
                <c:pt idx="568">
                  <c:v>1002.6286</c:v>
                </c:pt>
                <c:pt idx="569">
                  <c:v>1002.6126</c:v>
                </c:pt>
                <c:pt idx="570">
                  <c:v>1002.5786</c:v>
                </c:pt>
                <c:pt idx="571">
                  <c:v>1002.5271</c:v>
                </c:pt>
                <c:pt idx="572">
                  <c:v>1002.4959</c:v>
                </c:pt>
                <c:pt idx="573">
                  <c:v>1002.4836</c:v>
                </c:pt>
                <c:pt idx="574">
                  <c:v>1002.4241</c:v>
                </c:pt>
                <c:pt idx="575">
                  <c:v>1002.3678</c:v>
                </c:pt>
                <c:pt idx="576">
                  <c:v>1002.3325</c:v>
                </c:pt>
                <c:pt idx="577">
                  <c:v>1002.3009</c:v>
                </c:pt>
                <c:pt idx="578">
                  <c:v>1002.2858</c:v>
                </c:pt>
                <c:pt idx="579">
                  <c:v>1002.2647</c:v>
                </c:pt>
                <c:pt idx="580">
                  <c:v>1002.2556</c:v>
                </c:pt>
                <c:pt idx="581">
                  <c:v>1002.2529</c:v>
                </c:pt>
                <c:pt idx="582">
                  <c:v>1002.244</c:v>
                </c:pt>
                <c:pt idx="583">
                  <c:v>1002.2532</c:v>
                </c:pt>
                <c:pt idx="584">
                  <c:v>1002.2253</c:v>
                </c:pt>
                <c:pt idx="585">
                  <c:v>1002.245</c:v>
                </c:pt>
                <c:pt idx="586">
                  <c:v>1002.2401</c:v>
                </c:pt>
                <c:pt idx="587">
                  <c:v>1002.2282</c:v>
                </c:pt>
                <c:pt idx="588">
                  <c:v>1002.2387</c:v>
                </c:pt>
                <c:pt idx="589">
                  <c:v>1002.2503</c:v>
                </c:pt>
                <c:pt idx="590">
                  <c:v>1002.2682</c:v>
                </c:pt>
                <c:pt idx="591">
                  <c:v>1002.238</c:v>
                </c:pt>
                <c:pt idx="592">
                  <c:v>1002.243</c:v>
                </c:pt>
                <c:pt idx="593">
                  <c:v>1002.2094</c:v>
                </c:pt>
                <c:pt idx="594">
                  <c:v>1002.1935</c:v>
                </c:pt>
                <c:pt idx="595">
                  <c:v>1002.1819</c:v>
                </c:pt>
                <c:pt idx="596">
                  <c:v>1002.1971</c:v>
                </c:pt>
                <c:pt idx="597">
                  <c:v>1002.1922</c:v>
                </c:pt>
                <c:pt idx="598">
                  <c:v>1002.187</c:v>
                </c:pt>
                <c:pt idx="599">
                  <c:v>1002.1812</c:v>
                </c:pt>
                <c:pt idx="600">
                  <c:v>1002.2069</c:v>
                </c:pt>
                <c:pt idx="601">
                  <c:v>1002.2145</c:v>
                </c:pt>
                <c:pt idx="602">
                  <c:v>1002.2308</c:v>
                </c:pt>
                <c:pt idx="603">
                  <c:v>1002.2414</c:v>
                </c:pt>
                <c:pt idx="604">
                  <c:v>1002.1911</c:v>
                </c:pt>
                <c:pt idx="605">
                  <c:v>1002.1962</c:v>
                </c:pt>
                <c:pt idx="606">
                  <c:v>1002.1754</c:v>
                </c:pt>
                <c:pt idx="607">
                  <c:v>1002.139</c:v>
                </c:pt>
                <c:pt idx="608">
                  <c:v>1002.114</c:v>
                </c:pt>
                <c:pt idx="609">
                  <c:v>1002.0986</c:v>
                </c:pt>
                <c:pt idx="610">
                  <c:v>1002.0917</c:v>
                </c:pt>
                <c:pt idx="611">
                  <c:v>1002.0568</c:v>
                </c:pt>
                <c:pt idx="612">
                  <c:v>1002.0441</c:v>
                </c:pt>
                <c:pt idx="613">
                  <c:v>1002.0378</c:v>
                </c:pt>
                <c:pt idx="614">
                  <c:v>1002.0008</c:v>
                </c:pt>
                <c:pt idx="615">
                  <c:v>1001.9545</c:v>
                </c:pt>
                <c:pt idx="616">
                  <c:v>1001.9219</c:v>
                </c:pt>
                <c:pt idx="617">
                  <c:v>1001.8999</c:v>
                </c:pt>
                <c:pt idx="618">
                  <c:v>1001.9071</c:v>
                </c:pt>
                <c:pt idx="619">
                  <c:v>1001.8746</c:v>
                </c:pt>
                <c:pt idx="620">
                  <c:v>1001.8229</c:v>
                </c:pt>
                <c:pt idx="621">
                  <c:v>1001.8515</c:v>
                </c:pt>
                <c:pt idx="622">
                  <c:v>1001.8623</c:v>
                </c:pt>
                <c:pt idx="623">
                  <c:v>1001.8824</c:v>
                </c:pt>
                <c:pt idx="624">
                  <c:v>1001.8539</c:v>
                </c:pt>
                <c:pt idx="625">
                  <c:v>1001.8687</c:v>
                </c:pt>
                <c:pt idx="626">
                  <c:v>1001.882</c:v>
                </c:pt>
                <c:pt idx="627">
                  <c:v>1001.8804</c:v>
                </c:pt>
                <c:pt idx="628">
                  <c:v>1001.9004</c:v>
                </c:pt>
                <c:pt idx="629">
                  <c:v>1001.9023</c:v>
                </c:pt>
                <c:pt idx="630">
                  <c:v>1001.8917</c:v>
                </c:pt>
                <c:pt idx="631">
                  <c:v>1001.8778</c:v>
                </c:pt>
                <c:pt idx="632">
                  <c:v>1001.8901</c:v>
                </c:pt>
                <c:pt idx="633">
                  <c:v>1001.8343</c:v>
                </c:pt>
                <c:pt idx="634">
                  <c:v>1001.8595</c:v>
                </c:pt>
                <c:pt idx="635">
                  <c:v>1001.8746</c:v>
                </c:pt>
                <c:pt idx="636">
                  <c:v>1001.8726</c:v>
                </c:pt>
                <c:pt idx="637">
                  <c:v>1001.8701</c:v>
                </c:pt>
                <c:pt idx="638">
                  <c:v>1001.8995</c:v>
                </c:pt>
                <c:pt idx="639">
                  <c:v>1001.8663</c:v>
                </c:pt>
                <c:pt idx="640">
                  <c:v>1001.8589</c:v>
                </c:pt>
                <c:pt idx="641">
                  <c:v>1001.8751</c:v>
                </c:pt>
                <c:pt idx="642">
                  <c:v>1001.8482</c:v>
                </c:pt>
                <c:pt idx="643">
                  <c:v>1001.8353</c:v>
                </c:pt>
                <c:pt idx="644">
                  <c:v>1001.824</c:v>
                </c:pt>
                <c:pt idx="645">
                  <c:v>1001.8253</c:v>
                </c:pt>
                <c:pt idx="646">
                  <c:v>1001.7979</c:v>
                </c:pt>
                <c:pt idx="647">
                  <c:v>1001.7965</c:v>
                </c:pt>
                <c:pt idx="648">
                  <c:v>1001.7913</c:v>
                </c:pt>
                <c:pt idx="649">
                  <c:v>1001.7759</c:v>
                </c:pt>
                <c:pt idx="650">
                  <c:v>1001.7785</c:v>
                </c:pt>
                <c:pt idx="651">
                  <c:v>1001.7658</c:v>
                </c:pt>
                <c:pt idx="652">
                  <c:v>1001.7521</c:v>
                </c:pt>
                <c:pt idx="653">
                  <c:v>1001.7276</c:v>
                </c:pt>
                <c:pt idx="654">
                  <c:v>1001.7247</c:v>
                </c:pt>
                <c:pt idx="655">
                  <c:v>1001.7238</c:v>
                </c:pt>
                <c:pt idx="656">
                  <c:v>1001.7222</c:v>
                </c:pt>
                <c:pt idx="657">
                  <c:v>1001.6958</c:v>
                </c:pt>
                <c:pt idx="658">
                  <c:v>1001.6799</c:v>
                </c:pt>
                <c:pt idx="659">
                  <c:v>1001.677</c:v>
                </c:pt>
                <c:pt idx="660">
                  <c:v>1001.6313</c:v>
                </c:pt>
                <c:pt idx="661">
                  <c:v>1001.6445</c:v>
                </c:pt>
                <c:pt idx="662">
                  <c:v>1001.6164</c:v>
                </c:pt>
                <c:pt idx="663">
                  <c:v>1001.6018</c:v>
                </c:pt>
                <c:pt idx="664">
                  <c:v>1001.6193</c:v>
                </c:pt>
                <c:pt idx="665">
                  <c:v>1001.6379</c:v>
                </c:pt>
                <c:pt idx="666">
                  <c:v>1001.6592</c:v>
                </c:pt>
                <c:pt idx="667">
                  <c:v>1001.6317</c:v>
                </c:pt>
                <c:pt idx="668">
                  <c:v>1001.5885</c:v>
                </c:pt>
                <c:pt idx="669">
                  <c:v>1001.5695</c:v>
                </c:pt>
                <c:pt idx="670">
                  <c:v>1001.5596</c:v>
                </c:pt>
                <c:pt idx="671">
                  <c:v>1001.5139</c:v>
                </c:pt>
                <c:pt idx="672">
                  <c:v>1001.5389</c:v>
                </c:pt>
                <c:pt idx="673">
                  <c:v>1001.4911</c:v>
                </c:pt>
                <c:pt idx="674">
                  <c:v>1001.4589</c:v>
                </c:pt>
                <c:pt idx="675">
                  <c:v>1001.4826</c:v>
                </c:pt>
                <c:pt idx="676">
                  <c:v>1001.4808</c:v>
                </c:pt>
                <c:pt idx="677">
                  <c:v>1001.4669</c:v>
                </c:pt>
                <c:pt idx="678">
                  <c:v>1001.4722</c:v>
                </c:pt>
                <c:pt idx="679">
                  <c:v>1001.4784</c:v>
                </c:pt>
                <c:pt idx="680">
                  <c:v>1001.4927</c:v>
                </c:pt>
                <c:pt idx="681">
                  <c:v>1001.4857</c:v>
                </c:pt>
                <c:pt idx="682">
                  <c:v>1001.5139</c:v>
                </c:pt>
                <c:pt idx="683">
                  <c:v>1001.5026</c:v>
                </c:pt>
                <c:pt idx="684">
                  <c:v>1001.5527</c:v>
                </c:pt>
                <c:pt idx="685">
                  <c:v>1001.5285</c:v>
                </c:pt>
                <c:pt idx="686">
                  <c:v>1001.5593</c:v>
                </c:pt>
                <c:pt idx="687">
                  <c:v>1001.5663</c:v>
                </c:pt>
                <c:pt idx="688">
                  <c:v>1001.5144</c:v>
                </c:pt>
                <c:pt idx="689">
                  <c:v>1001.5097</c:v>
                </c:pt>
                <c:pt idx="690">
                  <c:v>1001.4854</c:v>
                </c:pt>
                <c:pt idx="691">
                  <c:v>1001.4958</c:v>
                </c:pt>
                <c:pt idx="692">
                  <c:v>1001.5093</c:v>
                </c:pt>
                <c:pt idx="693">
                  <c:v>1001.497</c:v>
                </c:pt>
                <c:pt idx="694">
                  <c:v>1001.4911</c:v>
                </c:pt>
                <c:pt idx="695">
                  <c:v>1001.5048</c:v>
                </c:pt>
                <c:pt idx="696">
                  <c:v>1001.5215</c:v>
                </c:pt>
                <c:pt idx="697">
                  <c:v>1001.4851</c:v>
                </c:pt>
                <c:pt idx="698">
                  <c:v>1001.4903</c:v>
                </c:pt>
                <c:pt idx="699">
                  <c:v>1001.495</c:v>
                </c:pt>
                <c:pt idx="700">
                  <c:v>1001.4561</c:v>
                </c:pt>
                <c:pt idx="701">
                  <c:v>1001.4667</c:v>
                </c:pt>
                <c:pt idx="702">
                  <c:v>1001.4583</c:v>
                </c:pt>
                <c:pt idx="703">
                  <c:v>1001.4849</c:v>
                </c:pt>
                <c:pt idx="704">
                  <c:v>1001.4792</c:v>
                </c:pt>
                <c:pt idx="705">
                  <c:v>1001.4509</c:v>
                </c:pt>
                <c:pt idx="706">
                  <c:v>1001.4237</c:v>
                </c:pt>
                <c:pt idx="707">
                  <c:v>1001.4321</c:v>
                </c:pt>
                <c:pt idx="708">
                  <c:v>1001.4219</c:v>
                </c:pt>
                <c:pt idx="709">
                  <c:v>1001.4321</c:v>
                </c:pt>
                <c:pt idx="710">
                  <c:v>1001.4157</c:v>
                </c:pt>
                <c:pt idx="711">
                  <c:v>1001.4267</c:v>
                </c:pt>
                <c:pt idx="712">
                  <c:v>1001.4226</c:v>
                </c:pt>
                <c:pt idx="713">
                  <c:v>1001.424</c:v>
                </c:pt>
                <c:pt idx="714">
                  <c:v>1001.445</c:v>
                </c:pt>
                <c:pt idx="715">
                  <c:v>1001.4406</c:v>
                </c:pt>
                <c:pt idx="716">
                  <c:v>1001.4082</c:v>
                </c:pt>
                <c:pt idx="717">
                  <c:v>1001.4113</c:v>
                </c:pt>
                <c:pt idx="718">
                  <c:v>1001.3638</c:v>
                </c:pt>
                <c:pt idx="719">
                  <c:v>1001.3911</c:v>
                </c:pt>
                <c:pt idx="720">
                  <c:v>1001.3034</c:v>
                </c:pt>
                <c:pt idx="721">
                  <c:v>1001.2651</c:v>
                </c:pt>
                <c:pt idx="722">
                  <c:v>1001.2923</c:v>
                </c:pt>
                <c:pt idx="723">
                  <c:v>1001.2531</c:v>
                </c:pt>
                <c:pt idx="724">
                  <c:v>1001.2793</c:v>
                </c:pt>
                <c:pt idx="725">
                  <c:v>1001.2645</c:v>
                </c:pt>
                <c:pt idx="726">
                  <c:v>1001.2941</c:v>
                </c:pt>
                <c:pt idx="727">
                  <c:v>1001.2563</c:v>
                </c:pt>
                <c:pt idx="728">
                  <c:v>1001.2365</c:v>
                </c:pt>
                <c:pt idx="729">
                  <c:v>1001.2241</c:v>
                </c:pt>
                <c:pt idx="730">
                  <c:v>1001.2352</c:v>
                </c:pt>
                <c:pt idx="731">
                  <c:v>1001.2132</c:v>
                </c:pt>
                <c:pt idx="732">
                  <c:v>1001.2333</c:v>
                </c:pt>
                <c:pt idx="733">
                  <c:v>1001.2254</c:v>
                </c:pt>
                <c:pt idx="734">
                  <c:v>1001.2075</c:v>
                </c:pt>
                <c:pt idx="735">
                  <c:v>1001.2196</c:v>
                </c:pt>
                <c:pt idx="736">
                  <c:v>1001.2482</c:v>
                </c:pt>
                <c:pt idx="737">
                  <c:v>1001.2373</c:v>
                </c:pt>
                <c:pt idx="738">
                  <c:v>1001.2379</c:v>
                </c:pt>
                <c:pt idx="739">
                  <c:v>1001.2454</c:v>
                </c:pt>
                <c:pt idx="740">
                  <c:v>1001.2917</c:v>
                </c:pt>
                <c:pt idx="741">
                  <c:v>1001.2711</c:v>
                </c:pt>
                <c:pt idx="742">
                  <c:v>1001.2803</c:v>
                </c:pt>
                <c:pt idx="743">
                  <c:v>1001.2983</c:v>
                </c:pt>
                <c:pt idx="744">
                  <c:v>1001.3029</c:v>
                </c:pt>
                <c:pt idx="745">
                  <c:v>1001.3322</c:v>
                </c:pt>
                <c:pt idx="746">
                  <c:v>1001.3302</c:v>
                </c:pt>
                <c:pt idx="747">
                  <c:v>1001.3403</c:v>
                </c:pt>
                <c:pt idx="748">
                  <c:v>1001.3579</c:v>
                </c:pt>
                <c:pt idx="749">
                  <c:v>1001.3644</c:v>
                </c:pt>
                <c:pt idx="750">
                  <c:v>1001.3696</c:v>
                </c:pt>
                <c:pt idx="751">
                  <c:v>1001.343</c:v>
                </c:pt>
                <c:pt idx="752">
                  <c:v>1001.331</c:v>
                </c:pt>
                <c:pt idx="753">
                  <c:v>1001.3352</c:v>
                </c:pt>
                <c:pt idx="754">
                  <c:v>1001.321</c:v>
                </c:pt>
                <c:pt idx="755">
                  <c:v>1001.3111</c:v>
                </c:pt>
                <c:pt idx="756">
                  <c:v>1001.3077</c:v>
                </c:pt>
                <c:pt idx="757">
                  <c:v>1001.2922</c:v>
                </c:pt>
                <c:pt idx="758">
                  <c:v>1001.296</c:v>
                </c:pt>
                <c:pt idx="759">
                  <c:v>1001.3007</c:v>
                </c:pt>
                <c:pt idx="760">
                  <c:v>1001.3211</c:v>
                </c:pt>
                <c:pt idx="761">
                  <c:v>1001.2829</c:v>
                </c:pt>
                <c:pt idx="762">
                  <c:v>1001.2825</c:v>
                </c:pt>
                <c:pt idx="763">
                  <c:v>1001.2633</c:v>
                </c:pt>
                <c:pt idx="764">
                  <c:v>1001.3024</c:v>
                </c:pt>
                <c:pt idx="765">
                  <c:v>1001.295</c:v>
                </c:pt>
                <c:pt idx="766">
                  <c:v>1001.2737</c:v>
                </c:pt>
                <c:pt idx="767">
                  <c:v>1001.2567</c:v>
                </c:pt>
                <c:pt idx="768">
                  <c:v>1001.2221</c:v>
                </c:pt>
                <c:pt idx="769">
                  <c:v>1001.2324</c:v>
                </c:pt>
                <c:pt idx="770">
                  <c:v>1001.2481</c:v>
                </c:pt>
                <c:pt idx="771">
                  <c:v>1001.2572</c:v>
                </c:pt>
                <c:pt idx="772">
                  <c:v>1001.2583</c:v>
                </c:pt>
                <c:pt idx="773">
                  <c:v>1001.2486</c:v>
                </c:pt>
                <c:pt idx="774">
                  <c:v>1001.2336</c:v>
                </c:pt>
                <c:pt idx="775">
                  <c:v>1001.2299</c:v>
                </c:pt>
                <c:pt idx="776">
                  <c:v>1001.2733</c:v>
                </c:pt>
                <c:pt idx="777">
                  <c:v>1001.2214</c:v>
                </c:pt>
                <c:pt idx="778">
                  <c:v>1001.2288</c:v>
                </c:pt>
                <c:pt idx="779">
                  <c:v>1001.1675</c:v>
                </c:pt>
                <c:pt idx="780">
                  <c:v>1001.1558</c:v>
                </c:pt>
                <c:pt idx="781">
                  <c:v>1001.1417</c:v>
                </c:pt>
                <c:pt idx="782">
                  <c:v>1001.1411</c:v>
                </c:pt>
                <c:pt idx="783">
                  <c:v>1001.1348</c:v>
                </c:pt>
                <c:pt idx="784">
                  <c:v>1001.1546</c:v>
                </c:pt>
                <c:pt idx="785">
                  <c:v>1001.1093</c:v>
                </c:pt>
                <c:pt idx="786">
                  <c:v>1001.1141</c:v>
                </c:pt>
                <c:pt idx="787">
                  <c:v>1001.1236</c:v>
                </c:pt>
                <c:pt idx="788">
                  <c:v>1001.1242</c:v>
                </c:pt>
                <c:pt idx="789">
                  <c:v>1001.1273</c:v>
                </c:pt>
                <c:pt idx="790">
                  <c:v>1001.1538</c:v>
                </c:pt>
                <c:pt idx="791">
                  <c:v>1001.139</c:v>
                </c:pt>
                <c:pt idx="792">
                  <c:v>1001.1508</c:v>
                </c:pt>
                <c:pt idx="793">
                  <c:v>1001.1257</c:v>
                </c:pt>
                <c:pt idx="794">
                  <c:v>1001.1397</c:v>
                </c:pt>
                <c:pt idx="795">
                  <c:v>1001.1174</c:v>
                </c:pt>
                <c:pt idx="796">
                  <c:v>1001.1068</c:v>
                </c:pt>
                <c:pt idx="797">
                  <c:v>1001.1071</c:v>
                </c:pt>
                <c:pt idx="798">
                  <c:v>1001.1218</c:v>
                </c:pt>
                <c:pt idx="799">
                  <c:v>1001.1076</c:v>
                </c:pt>
                <c:pt idx="800">
                  <c:v>1001.1207</c:v>
                </c:pt>
                <c:pt idx="801">
                  <c:v>1001.1484</c:v>
                </c:pt>
                <c:pt idx="802">
                  <c:v>1001.1408</c:v>
                </c:pt>
                <c:pt idx="803">
                  <c:v>1001.1371</c:v>
                </c:pt>
                <c:pt idx="804">
                  <c:v>1001.081</c:v>
                </c:pt>
                <c:pt idx="805">
                  <c:v>1001.1033</c:v>
                </c:pt>
                <c:pt idx="806">
                  <c:v>1001.1282</c:v>
                </c:pt>
                <c:pt idx="807">
                  <c:v>1001.1473</c:v>
                </c:pt>
                <c:pt idx="808">
                  <c:v>1001.1804</c:v>
                </c:pt>
                <c:pt idx="809">
                  <c:v>1001.1837</c:v>
                </c:pt>
                <c:pt idx="810">
                  <c:v>1001.1975</c:v>
                </c:pt>
                <c:pt idx="811">
                  <c:v>1001.1876</c:v>
                </c:pt>
                <c:pt idx="812">
                  <c:v>1001.1696</c:v>
                </c:pt>
                <c:pt idx="813">
                  <c:v>1001.1439</c:v>
                </c:pt>
                <c:pt idx="814">
                  <c:v>1001.0893</c:v>
                </c:pt>
                <c:pt idx="815">
                  <c:v>1001.1561</c:v>
                </c:pt>
                <c:pt idx="816">
                  <c:v>1001.1459</c:v>
                </c:pt>
                <c:pt idx="817">
                  <c:v>1001.1219</c:v>
                </c:pt>
                <c:pt idx="818">
                  <c:v>1001.1183</c:v>
                </c:pt>
                <c:pt idx="819">
                  <c:v>1001.1078</c:v>
                </c:pt>
                <c:pt idx="820">
                  <c:v>1001.1134</c:v>
                </c:pt>
                <c:pt idx="821">
                  <c:v>1001.0972</c:v>
                </c:pt>
                <c:pt idx="822">
                  <c:v>1001.1281</c:v>
                </c:pt>
                <c:pt idx="823">
                  <c:v>1001.1019</c:v>
                </c:pt>
                <c:pt idx="824">
                  <c:v>1001.1138</c:v>
                </c:pt>
                <c:pt idx="825">
                  <c:v>1001.1174</c:v>
                </c:pt>
                <c:pt idx="826">
                  <c:v>1001.1403</c:v>
                </c:pt>
                <c:pt idx="827">
                  <c:v>1001.1298</c:v>
                </c:pt>
                <c:pt idx="828">
                  <c:v>1001.1306</c:v>
                </c:pt>
                <c:pt idx="829">
                  <c:v>1001.1618</c:v>
                </c:pt>
                <c:pt idx="830">
                  <c:v>1001.1637</c:v>
                </c:pt>
                <c:pt idx="831">
                  <c:v>1001.1848</c:v>
                </c:pt>
                <c:pt idx="832">
                  <c:v>1001.2226</c:v>
                </c:pt>
                <c:pt idx="833">
                  <c:v>1001.2193</c:v>
                </c:pt>
                <c:pt idx="834">
                  <c:v>1001.2613</c:v>
                </c:pt>
                <c:pt idx="835">
                  <c:v>1001.2368</c:v>
                </c:pt>
                <c:pt idx="836">
                  <c:v>1001.2568</c:v>
                </c:pt>
                <c:pt idx="837">
                  <c:v>1001.2141</c:v>
                </c:pt>
                <c:pt idx="838">
                  <c:v>1001.2633</c:v>
                </c:pt>
                <c:pt idx="839">
                  <c:v>1001.2583</c:v>
                </c:pt>
                <c:pt idx="840">
                  <c:v>1001.2894</c:v>
                </c:pt>
                <c:pt idx="841">
                  <c:v>1001.3282</c:v>
                </c:pt>
                <c:pt idx="842">
                  <c:v>1001.3178</c:v>
                </c:pt>
                <c:pt idx="843">
                  <c:v>1001.3178</c:v>
                </c:pt>
                <c:pt idx="844">
                  <c:v>1001.2918</c:v>
                </c:pt>
                <c:pt idx="845">
                  <c:v>1001.2578</c:v>
                </c:pt>
                <c:pt idx="846">
                  <c:v>1001.2817</c:v>
                </c:pt>
                <c:pt idx="847">
                  <c:v>1001.2985</c:v>
                </c:pt>
                <c:pt idx="848">
                  <c:v>1001.2904</c:v>
                </c:pt>
                <c:pt idx="849">
                  <c:v>1001.2968</c:v>
                </c:pt>
                <c:pt idx="850">
                  <c:v>1001.3008</c:v>
                </c:pt>
                <c:pt idx="851">
                  <c:v>1001.3035</c:v>
                </c:pt>
                <c:pt idx="852">
                  <c:v>1001.2944</c:v>
                </c:pt>
                <c:pt idx="853">
                  <c:v>1001.3283</c:v>
                </c:pt>
                <c:pt idx="854">
                  <c:v>1001.3121</c:v>
                </c:pt>
                <c:pt idx="855">
                  <c:v>1001.3342</c:v>
                </c:pt>
                <c:pt idx="856">
                  <c:v>1001.34</c:v>
                </c:pt>
                <c:pt idx="857">
                  <c:v>1001.3403</c:v>
                </c:pt>
                <c:pt idx="858">
                  <c:v>1001.3444</c:v>
                </c:pt>
                <c:pt idx="859">
                  <c:v>1001.3429</c:v>
                </c:pt>
                <c:pt idx="860">
                  <c:v>1001.3395</c:v>
                </c:pt>
                <c:pt idx="861">
                  <c:v>1001.3563</c:v>
                </c:pt>
                <c:pt idx="862">
                  <c:v>1001.3957</c:v>
                </c:pt>
                <c:pt idx="863">
                  <c:v>1001.3864</c:v>
                </c:pt>
                <c:pt idx="864">
                  <c:v>1001.3656</c:v>
                </c:pt>
                <c:pt idx="865">
                  <c:v>1001.3737</c:v>
                </c:pt>
                <c:pt idx="866">
                  <c:v>1001.3682</c:v>
                </c:pt>
                <c:pt idx="867">
                  <c:v>1001.3417</c:v>
                </c:pt>
                <c:pt idx="868">
                  <c:v>1001.3558</c:v>
                </c:pt>
                <c:pt idx="869">
                  <c:v>1001.3735</c:v>
                </c:pt>
                <c:pt idx="870">
                  <c:v>1001.3656</c:v>
                </c:pt>
                <c:pt idx="871">
                  <c:v>1001.3607</c:v>
                </c:pt>
                <c:pt idx="872">
                  <c:v>1001.3696</c:v>
                </c:pt>
                <c:pt idx="873">
                  <c:v>1001.382</c:v>
                </c:pt>
                <c:pt idx="874">
                  <c:v>1001.3995</c:v>
                </c:pt>
                <c:pt idx="875">
                  <c:v>1001.4079</c:v>
                </c:pt>
                <c:pt idx="876">
                  <c:v>1001.4188</c:v>
                </c:pt>
                <c:pt idx="877">
                  <c:v>1001.4293</c:v>
                </c:pt>
                <c:pt idx="878">
                  <c:v>1001.4418</c:v>
                </c:pt>
                <c:pt idx="879">
                  <c:v>1001.4249</c:v>
                </c:pt>
                <c:pt idx="880">
                  <c:v>1001.402</c:v>
                </c:pt>
                <c:pt idx="881">
                  <c:v>1001.3847</c:v>
                </c:pt>
                <c:pt idx="882">
                  <c:v>1001.3765</c:v>
                </c:pt>
                <c:pt idx="883">
                  <c:v>1001.3958</c:v>
                </c:pt>
                <c:pt idx="884">
                  <c:v>1001.4209</c:v>
                </c:pt>
                <c:pt idx="885">
                  <c:v>1001.4521</c:v>
                </c:pt>
                <c:pt idx="886">
                  <c:v>1001.4934</c:v>
                </c:pt>
                <c:pt idx="887">
                  <c:v>1001.4738</c:v>
                </c:pt>
                <c:pt idx="888">
                  <c:v>1001.4756</c:v>
                </c:pt>
                <c:pt idx="889">
                  <c:v>1001.4652</c:v>
                </c:pt>
                <c:pt idx="890">
                  <c:v>1001.5034</c:v>
                </c:pt>
                <c:pt idx="891">
                  <c:v>1001.5375</c:v>
                </c:pt>
                <c:pt idx="892">
                  <c:v>1001.5558</c:v>
                </c:pt>
                <c:pt idx="893">
                  <c:v>1001.5532</c:v>
                </c:pt>
                <c:pt idx="894">
                  <c:v>1001.5825</c:v>
                </c:pt>
                <c:pt idx="895">
                  <c:v>1001.5957</c:v>
                </c:pt>
                <c:pt idx="896">
                  <c:v>1001.6011</c:v>
                </c:pt>
                <c:pt idx="897">
                  <c:v>1001.6235</c:v>
                </c:pt>
                <c:pt idx="898">
                  <c:v>1001.6607</c:v>
                </c:pt>
                <c:pt idx="899">
                  <c:v>1001.6506</c:v>
                </c:pt>
                <c:pt idx="900">
                  <c:v>1001.656</c:v>
                </c:pt>
                <c:pt idx="901">
                  <c:v>1001.6431</c:v>
                </c:pt>
                <c:pt idx="902">
                  <c:v>1001.6457</c:v>
                </c:pt>
                <c:pt idx="903">
                  <c:v>1001.6298</c:v>
                </c:pt>
                <c:pt idx="904">
                  <c:v>1001.6602</c:v>
                </c:pt>
                <c:pt idx="905">
                  <c:v>1001.6878</c:v>
                </c:pt>
                <c:pt idx="906">
                  <c:v>1001.7235</c:v>
                </c:pt>
                <c:pt idx="907">
                  <c:v>1001.7272</c:v>
                </c:pt>
                <c:pt idx="908">
                  <c:v>1001.7263</c:v>
                </c:pt>
                <c:pt idx="909">
                  <c:v>1001.7313</c:v>
                </c:pt>
                <c:pt idx="910">
                  <c:v>1001.7396</c:v>
                </c:pt>
                <c:pt idx="911">
                  <c:v>1001.7458</c:v>
                </c:pt>
                <c:pt idx="912">
                  <c:v>1001.749</c:v>
                </c:pt>
                <c:pt idx="913">
                  <c:v>1001.735</c:v>
                </c:pt>
                <c:pt idx="914">
                  <c:v>1001.7249</c:v>
                </c:pt>
                <c:pt idx="915">
                  <c:v>1001.704</c:v>
                </c:pt>
                <c:pt idx="916">
                  <c:v>1001.7061</c:v>
                </c:pt>
                <c:pt idx="917">
                  <c:v>1001.7074</c:v>
                </c:pt>
                <c:pt idx="918">
                  <c:v>1001.7384</c:v>
                </c:pt>
                <c:pt idx="919">
                  <c:v>1001.7388</c:v>
                </c:pt>
                <c:pt idx="920">
                  <c:v>1001.7216</c:v>
                </c:pt>
                <c:pt idx="921">
                  <c:v>1001.7587</c:v>
                </c:pt>
                <c:pt idx="922">
                  <c:v>1001.7682</c:v>
                </c:pt>
                <c:pt idx="923">
                  <c:v>1001.7481</c:v>
                </c:pt>
                <c:pt idx="924">
                  <c:v>1001.7445</c:v>
                </c:pt>
                <c:pt idx="925">
                  <c:v>1001.7268</c:v>
                </c:pt>
                <c:pt idx="926">
                  <c:v>1001.7042</c:v>
                </c:pt>
                <c:pt idx="927">
                  <c:v>1001.7241</c:v>
                </c:pt>
                <c:pt idx="928">
                  <c:v>1001.7681</c:v>
                </c:pt>
                <c:pt idx="929">
                  <c:v>1001.789</c:v>
                </c:pt>
                <c:pt idx="930">
                  <c:v>1001.7874</c:v>
                </c:pt>
                <c:pt idx="931">
                  <c:v>1001.8176</c:v>
                </c:pt>
                <c:pt idx="932">
                  <c:v>1001.8063</c:v>
                </c:pt>
                <c:pt idx="933">
                  <c:v>1001.8132</c:v>
                </c:pt>
                <c:pt idx="934">
                  <c:v>1001.8143</c:v>
                </c:pt>
                <c:pt idx="935">
                  <c:v>1001.814</c:v>
                </c:pt>
                <c:pt idx="936">
                  <c:v>1001.8345</c:v>
                </c:pt>
                <c:pt idx="937">
                  <c:v>1001.8764</c:v>
                </c:pt>
                <c:pt idx="938">
                  <c:v>1001.8646</c:v>
                </c:pt>
                <c:pt idx="939">
                  <c:v>1001.8653</c:v>
                </c:pt>
                <c:pt idx="940">
                  <c:v>1001.895</c:v>
                </c:pt>
                <c:pt idx="941">
                  <c:v>1001.9022</c:v>
                </c:pt>
                <c:pt idx="942">
                  <c:v>1001.8975</c:v>
                </c:pt>
                <c:pt idx="943">
                  <c:v>1001.9014</c:v>
                </c:pt>
                <c:pt idx="944">
                  <c:v>1001.9281</c:v>
                </c:pt>
                <c:pt idx="945">
                  <c:v>1001.9412</c:v>
                </c:pt>
                <c:pt idx="946">
                  <c:v>1001.9594</c:v>
                </c:pt>
                <c:pt idx="947">
                  <c:v>1001.9893</c:v>
                </c:pt>
                <c:pt idx="948">
                  <c:v>1002.0024</c:v>
                </c:pt>
                <c:pt idx="949">
                  <c:v>1002.0306</c:v>
                </c:pt>
                <c:pt idx="950">
                  <c:v>1002.0194</c:v>
                </c:pt>
                <c:pt idx="951">
                  <c:v>1002.0158</c:v>
                </c:pt>
                <c:pt idx="952">
                  <c:v>1002.0409</c:v>
                </c:pt>
                <c:pt idx="953">
                  <c:v>1002.0126</c:v>
                </c:pt>
                <c:pt idx="954">
                  <c:v>1002.0443</c:v>
                </c:pt>
                <c:pt idx="955">
                  <c:v>1002.0167</c:v>
                </c:pt>
                <c:pt idx="956">
                  <c:v>1002.0238</c:v>
                </c:pt>
                <c:pt idx="957">
                  <c:v>1002.0178</c:v>
                </c:pt>
                <c:pt idx="958">
                  <c:v>1001.999</c:v>
                </c:pt>
                <c:pt idx="959">
                  <c:v>1001.9946</c:v>
                </c:pt>
                <c:pt idx="960">
                  <c:v>1001.9611</c:v>
                </c:pt>
                <c:pt idx="961">
                  <c:v>1001.973</c:v>
                </c:pt>
                <c:pt idx="962">
                  <c:v>1001.9411</c:v>
                </c:pt>
                <c:pt idx="963">
                  <c:v>1001.9558</c:v>
                </c:pt>
                <c:pt idx="964">
                  <c:v>1001.9212</c:v>
                </c:pt>
                <c:pt idx="965">
                  <c:v>1001.9243</c:v>
                </c:pt>
                <c:pt idx="966">
                  <c:v>1001.9038</c:v>
                </c:pt>
                <c:pt idx="967">
                  <c:v>1001.921</c:v>
                </c:pt>
                <c:pt idx="968">
                  <c:v>1001.9052</c:v>
                </c:pt>
                <c:pt idx="969">
                  <c:v>1001.9051</c:v>
                </c:pt>
                <c:pt idx="970">
                  <c:v>1001.8957</c:v>
                </c:pt>
                <c:pt idx="971">
                  <c:v>1001.8939</c:v>
                </c:pt>
                <c:pt idx="972">
                  <c:v>1001.9024</c:v>
                </c:pt>
                <c:pt idx="973">
                  <c:v>1001.9167</c:v>
                </c:pt>
                <c:pt idx="974">
                  <c:v>1001.9135</c:v>
                </c:pt>
                <c:pt idx="975">
                  <c:v>1001.9257</c:v>
                </c:pt>
                <c:pt idx="976">
                  <c:v>1001.9237</c:v>
                </c:pt>
                <c:pt idx="977">
                  <c:v>1001.9453</c:v>
                </c:pt>
                <c:pt idx="978">
                  <c:v>1001.939</c:v>
                </c:pt>
                <c:pt idx="979">
                  <c:v>1001.958</c:v>
                </c:pt>
                <c:pt idx="980">
                  <c:v>1001.9703</c:v>
                </c:pt>
                <c:pt idx="981">
                  <c:v>1001.9486</c:v>
                </c:pt>
                <c:pt idx="982">
                  <c:v>1001.9732</c:v>
                </c:pt>
                <c:pt idx="983">
                  <c:v>1001.9758</c:v>
                </c:pt>
                <c:pt idx="984">
                  <c:v>1001.9918</c:v>
                </c:pt>
                <c:pt idx="985">
                  <c:v>1002.034</c:v>
                </c:pt>
                <c:pt idx="986">
                  <c:v>1002.0429</c:v>
                </c:pt>
                <c:pt idx="987">
                  <c:v>1002.0683</c:v>
                </c:pt>
                <c:pt idx="988">
                  <c:v>1002.0778</c:v>
                </c:pt>
                <c:pt idx="989">
                  <c:v>1002.1066</c:v>
                </c:pt>
                <c:pt idx="990">
                  <c:v>1002.0836</c:v>
                </c:pt>
                <c:pt idx="991">
                  <c:v>1002.1154</c:v>
                </c:pt>
                <c:pt idx="992">
                  <c:v>1002.1441</c:v>
                </c:pt>
                <c:pt idx="993">
                  <c:v>1002.1196</c:v>
                </c:pt>
                <c:pt idx="994">
                  <c:v>1002.1246</c:v>
                </c:pt>
                <c:pt idx="995">
                  <c:v>1002.1153</c:v>
                </c:pt>
                <c:pt idx="996">
                  <c:v>1002.0861</c:v>
                </c:pt>
                <c:pt idx="997">
                  <c:v>1002.0996</c:v>
                </c:pt>
                <c:pt idx="998">
                  <c:v>1002.0821</c:v>
                </c:pt>
                <c:pt idx="999">
                  <c:v>1002.0935</c:v>
                </c:pt>
                <c:pt idx="1000">
                  <c:v>1002.1151</c:v>
                </c:pt>
                <c:pt idx="1001">
                  <c:v>1002.0982</c:v>
                </c:pt>
                <c:pt idx="1002">
                  <c:v>1002.1026</c:v>
                </c:pt>
                <c:pt idx="1003">
                  <c:v>1002.1199</c:v>
                </c:pt>
                <c:pt idx="1004">
                  <c:v>1002.1236</c:v>
                </c:pt>
                <c:pt idx="1005">
                  <c:v>1002.1532</c:v>
                </c:pt>
                <c:pt idx="1006">
                  <c:v>1002.1538</c:v>
                </c:pt>
                <c:pt idx="1007">
                  <c:v>1002.1651</c:v>
                </c:pt>
                <c:pt idx="1008">
                  <c:v>1002.2136</c:v>
                </c:pt>
                <c:pt idx="1009">
                  <c:v>1002.2347</c:v>
                </c:pt>
                <c:pt idx="1010">
                  <c:v>1002.2475</c:v>
                </c:pt>
                <c:pt idx="1011">
                  <c:v>1002.2354</c:v>
                </c:pt>
                <c:pt idx="1012">
                  <c:v>1002.3139</c:v>
                </c:pt>
                <c:pt idx="1013">
                  <c:v>1002.3038</c:v>
                </c:pt>
                <c:pt idx="1014">
                  <c:v>1002.36</c:v>
                </c:pt>
                <c:pt idx="1015">
                  <c:v>1002.3612</c:v>
                </c:pt>
                <c:pt idx="1016">
                  <c:v>1002.3319</c:v>
                </c:pt>
                <c:pt idx="1017">
                  <c:v>1002.3439</c:v>
                </c:pt>
                <c:pt idx="1018">
                  <c:v>1002.3475</c:v>
                </c:pt>
                <c:pt idx="1019">
                  <c:v>1002.3174</c:v>
                </c:pt>
                <c:pt idx="1020">
                  <c:v>1002.3291</c:v>
                </c:pt>
                <c:pt idx="1021">
                  <c:v>1002.3418</c:v>
                </c:pt>
                <c:pt idx="1022">
                  <c:v>1002.3224</c:v>
                </c:pt>
                <c:pt idx="1023">
                  <c:v>1002.3126</c:v>
                </c:pt>
                <c:pt idx="1024">
                  <c:v>1002.3486</c:v>
                </c:pt>
                <c:pt idx="1025">
                  <c:v>1002.3802</c:v>
                </c:pt>
                <c:pt idx="1026">
                  <c:v>1002.3815</c:v>
                </c:pt>
                <c:pt idx="1027">
                  <c:v>1002.3851</c:v>
                </c:pt>
                <c:pt idx="1028">
                  <c:v>1002.4229</c:v>
                </c:pt>
                <c:pt idx="1029">
                  <c:v>1002.44</c:v>
                </c:pt>
                <c:pt idx="1030">
                  <c:v>1002.4375</c:v>
                </c:pt>
                <c:pt idx="1031">
                  <c:v>1002.4667</c:v>
                </c:pt>
                <c:pt idx="1032">
                  <c:v>1002.4639</c:v>
                </c:pt>
                <c:pt idx="1033">
                  <c:v>1002.4483</c:v>
                </c:pt>
                <c:pt idx="1034">
                  <c:v>1002.4407</c:v>
                </c:pt>
                <c:pt idx="1035">
                  <c:v>1002.44</c:v>
                </c:pt>
                <c:pt idx="1036">
                  <c:v>1002.4537</c:v>
                </c:pt>
                <c:pt idx="1037">
                  <c:v>1002.4763</c:v>
                </c:pt>
                <c:pt idx="1038">
                  <c:v>1002.5073</c:v>
                </c:pt>
                <c:pt idx="1039">
                  <c:v>1002.5169</c:v>
                </c:pt>
                <c:pt idx="1040">
                  <c:v>1002.5071</c:v>
                </c:pt>
                <c:pt idx="1041">
                  <c:v>1002.5354</c:v>
                </c:pt>
                <c:pt idx="1042">
                  <c:v>1002.4971</c:v>
                </c:pt>
                <c:pt idx="1043">
                  <c:v>1002.5275</c:v>
                </c:pt>
                <c:pt idx="1044">
                  <c:v>1002.5427</c:v>
                </c:pt>
                <c:pt idx="1045">
                  <c:v>1002.5562</c:v>
                </c:pt>
                <c:pt idx="1046">
                  <c:v>1002.5809</c:v>
                </c:pt>
                <c:pt idx="1047">
                  <c:v>1002.5875</c:v>
                </c:pt>
                <c:pt idx="1048">
                  <c:v>1002.588</c:v>
                </c:pt>
                <c:pt idx="1049">
                  <c:v>1002.5978</c:v>
                </c:pt>
                <c:pt idx="1050">
                  <c:v>1002.6325</c:v>
                </c:pt>
                <c:pt idx="1051">
                  <c:v>1002.643</c:v>
                </c:pt>
                <c:pt idx="1052">
                  <c:v>1002.6863</c:v>
                </c:pt>
                <c:pt idx="1053">
                  <c:v>1002.6862</c:v>
                </c:pt>
                <c:pt idx="1054">
                  <c:v>1002.6804</c:v>
                </c:pt>
                <c:pt idx="1055">
                  <c:v>1002.6928</c:v>
                </c:pt>
                <c:pt idx="1056">
                  <c:v>1002.6789</c:v>
                </c:pt>
                <c:pt idx="1057">
                  <c:v>1002.6879</c:v>
                </c:pt>
              </c:numCache>
            </c:numRef>
          </c:yVal>
          <c:smooth val="1"/>
        </c:ser>
        <c:ser>
          <c:idx val="1"/>
          <c:order val="1"/>
          <c:tx>
            <c:strRef>
              <c:f>label 1</c:f>
              <c:strCache>
                <c:ptCount val="1"/>
                <c:pt idx="0">
                  <c:v>Test bed 2 MPXX</c:v>
                </c:pt>
              </c:strCache>
            </c:strRef>
          </c:tx>
          <c:spPr>
            <a:solidFill>
              <a:srgbClr val="51d9ff"/>
            </a:solidFill>
            <a:ln w="28440">
              <a:solidFill>
                <a:srgbClr val="51d9ff"/>
              </a:solidFill>
              <a:round/>
            </a:ln>
          </c:spPr>
          <c:marker>
            <c:symbol val="x"/>
            <c:size val="2"/>
            <c:spPr>
              <a:solidFill>
                <a:srgbClr val="51d9ff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yVal>
            <c:numRef>
              <c:f>1</c:f>
              <c:numCache>
                <c:formatCode>General</c:formatCode>
                <c:ptCount val="1058"/>
                <c:pt idx="0">
                  <c:v>1005.38</c:v>
                </c:pt>
                <c:pt idx="1">
                  <c:v>1005.38</c:v>
                </c:pt>
                <c:pt idx="2">
                  <c:v>1005.41</c:v>
                </c:pt>
                <c:pt idx="3">
                  <c:v>1005.46</c:v>
                </c:pt>
                <c:pt idx="4">
                  <c:v>1005.52</c:v>
                </c:pt>
                <c:pt idx="5">
                  <c:v>1005.57</c:v>
                </c:pt>
                <c:pt idx="6">
                  <c:v>1005.68</c:v>
                </c:pt>
                <c:pt idx="7">
                  <c:v>1005.8</c:v>
                </c:pt>
                <c:pt idx="8">
                  <c:v>1005.89</c:v>
                </c:pt>
                <c:pt idx="9">
                  <c:v>1006.01</c:v>
                </c:pt>
                <c:pt idx="10">
                  <c:v>1006.02</c:v>
                </c:pt>
                <c:pt idx="11">
                  <c:v>1006.16</c:v>
                </c:pt>
                <c:pt idx="12">
                  <c:v>1006.21</c:v>
                </c:pt>
                <c:pt idx="13">
                  <c:v>1006.05</c:v>
                </c:pt>
                <c:pt idx="14">
                  <c:v>1005.96</c:v>
                </c:pt>
                <c:pt idx="15">
                  <c:v>1005.96</c:v>
                </c:pt>
                <c:pt idx="16">
                  <c:v>1005.96</c:v>
                </c:pt>
                <c:pt idx="17">
                  <c:v>1005.9</c:v>
                </c:pt>
                <c:pt idx="18">
                  <c:v>1005.89</c:v>
                </c:pt>
                <c:pt idx="19">
                  <c:v>1005.9</c:v>
                </c:pt>
                <c:pt idx="20">
                  <c:v>1005.85</c:v>
                </c:pt>
                <c:pt idx="21">
                  <c:v>1005.85</c:v>
                </c:pt>
                <c:pt idx="22">
                  <c:v>1005.79</c:v>
                </c:pt>
                <c:pt idx="23">
                  <c:v>1005.72</c:v>
                </c:pt>
                <c:pt idx="24">
                  <c:v>1005.72</c:v>
                </c:pt>
                <c:pt idx="25">
                  <c:v>1005.68</c:v>
                </c:pt>
                <c:pt idx="26">
                  <c:v>1005.64</c:v>
                </c:pt>
                <c:pt idx="27">
                  <c:v>1005.59</c:v>
                </c:pt>
                <c:pt idx="28">
                  <c:v>1005.56</c:v>
                </c:pt>
                <c:pt idx="29">
                  <c:v>1005.53</c:v>
                </c:pt>
                <c:pt idx="30">
                  <c:v>1005.5</c:v>
                </c:pt>
                <c:pt idx="31">
                  <c:v>1005.48</c:v>
                </c:pt>
                <c:pt idx="32">
                  <c:v>1005.43</c:v>
                </c:pt>
                <c:pt idx="33">
                  <c:v>1005.43</c:v>
                </c:pt>
                <c:pt idx="34">
                  <c:v>1005.39</c:v>
                </c:pt>
                <c:pt idx="35">
                  <c:v>1005.38</c:v>
                </c:pt>
                <c:pt idx="36">
                  <c:v>1005.39</c:v>
                </c:pt>
                <c:pt idx="37">
                  <c:v>1005.37</c:v>
                </c:pt>
                <c:pt idx="38">
                  <c:v>1005.34</c:v>
                </c:pt>
                <c:pt idx="39">
                  <c:v>1005.33</c:v>
                </c:pt>
                <c:pt idx="40">
                  <c:v>1005.32</c:v>
                </c:pt>
                <c:pt idx="41">
                  <c:v>1005.27</c:v>
                </c:pt>
                <c:pt idx="42">
                  <c:v>1005.25</c:v>
                </c:pt>
                <c:pt idx="43">
                  <c:v>1005.25</c:v>
                </c:pt>
                <c:pt idx="44">
                  <c:v>1005.25</c:v>
                </c:pt>
                <c:pt idx="45">
                  <c:v>1005.27</c:v>
                </c:pt>
                <c:pt idx="46">
                  <c:v>1005.27</c:v>
                </c:pt>
                <c:pt idx="47">
                  <c:v>1005.29</c:v>
                </c:pt>
                <c:pt idx="48">
                  <c:v>1005.31</c:v>
                </c:pt>
                <c:pt idx="49">
                  <c:v>1005.33</c:v>
                </c:pt>
                <c:pt idx="50">
                  <c:v>1005.34</c:v>
                </c:pt>
                <c:pt idx="51">
                  <c:v>1005.34</c:v>
                </c:pt>
                <c:pt idx="52">
                  <c:v>1005.31</c:v>
                </c:pt>
                <c:pt idx="53">
                  <c:v>1005.27</c:v>
                </c:pt>
                <c:pt idx="54">
                  <c:v>1005.27</c:v>
                </c:pt>
                <c:pt idx="55">
                  <c:v>1005.26</c:v>
                </c:pt>
                <c:pt idx="56">
                  <c:v>1005.24</c:v>
                </c:pt>
                <c:pt idx="57">
                  <c:v>1005.24</c:v>
                </c:pt>
                <c:pt idx="58">
                  <c:v>1005.24</c:v>
                </c:pt>
                <c:pt idx="59">
                  <c:v>1005.26</c:v>
                </c:pt>
                <c:pt idx="60">
                  <c:v>1005.27</c:v>
                </c:pt>
                <c:pt idx="61">
                  <c:v>1005.28</c:v>
                </c:pt>
                <c:pt idx="62">
                  <c:v>1005.32</c:v>
                </c:pt>
                <c:pt idx="63">
                  <c:v>1005.32</c:v>
                </c:pt>
                <c:pt idx="64">
                  <c:v>1005.33</c:v>
                </c:pt>
                <c:pt idx="65">
                  <c:v>1005.31</c:v>
                </c:pt>
                <c:pt idx="66">
                  <c:v>1005.3</c:v>
                </c:pt>
                <c:pt idx="67">
                  <c:v>1005.31</c:v>
                </c:pt>
                <c:pt idx="68">
                  <c:v>1005.31</c:v>
                </c:pt>
                <c:pt idx="69">
                  <c:v>1005.29</c:v>
                </c:pt>
                <c:pt idx="70">
                  <c:v>1005.28</c:v>
                </c:pt>
                <c:pt idx="71">
                  <c:v>1005.27</c:v>
                </c:pt>
                <c:pt idx="72">
                  <c:v>1005.25</c:v>
                </c:pt>
                <c:pt idx="73">
                  <c:v>1005.26</c:v>
                </c:pt>
                <c:pt idx="74">
                  <c:v>1005.25</c:v>
                </c:pt>
                <c:pt idx="75">
                  <c:v>1005.26</c:v>
                </c:pt>
                <c:pt idx="76">
                  <c:v>1005.27</c:v>
                </c:pt>
                <c:pt idx="77">
                  <c:v>1005.29</c:v>
                </c:pt>
                <c:pt idx="78">
                  <c:v>1005.31</c:v>
                </c:pt>
                <c:pt idx="79">
                  <c:v>1005.37</c:v>
                </c:pt>
                <c:pt idx="80">
                  <c:v>1005.39</c:v>
                </c:pt>
                <c:pt idx="81">
                  <c:v>1005.43</c:v>
                </c:pt>
                <c:pt idx="82">
                  <c:v>1005.44</c:v>
                </c:pt>
                <c:pt idx="83">
                  <c:v>1005.43</c:v>
                </c:pt>
                <c:pt idx="84">
                  <c:v>1005.44</c:v>
                </c:pt>
                <c:pt idx="85">
                  <c:v>1005.45</c:v>
                </c:pt>
                <c:pt idx="86">
                  <c:v>1005.44</c:v>
                </c:pt>
                <c:pt idx="87">
                  <c:v>1005.39</c:v>
                </c:pt>
                <c:pt idx="88">
                  <c:v>1005.34</c:v>
                </c:pt>
                <c:pt idx="89">
                  <c:v>1005.33</c:v>
                </c:pt>
                <c:pt idx="90">
                  <c:v>1005.31</c:v>
                </c:pt>
                <c:pt idx="91">
                  <c:v>1005.28</c:v>
                </c:pt>
                <c:pt idx="92">
                  <c:v>1005.28</c:v>
                </c:pt>
                <c:pt idx="93">
                  <c:v>1005.28</c:v>
                </c:pt>
                <c:pt idx="94">
                  <c:v>1005.27</c:v>
                </c:pt>
                <c:pt idx="95">
                  <c:v>1005.25</c:v>
                </c:pt>
                <c:pt idx="96">
                  <c:v>1005.22</c:v>
                </c:pt>
                <c:pt idx="97">
                  <c:v>1005.19</c:v>
                </c:pt>
                <c:pt idx="98">
                  <c:v>1005.18</c:v>
                </c:pt>
                <c:pt idx="99">
                  <c:v>1005.18</c:v>
                </c:pt>
                <c:pt idx="100">
                  <c:v>1005.18</c:v>
                </c:pt>
                <c:pt idx="101">
                  <c:v>1005.17</c:v>
                </c:pt>
                <c:pt idx="102">
                  <c:v>1005.17</c:v>
                </c:pt>
                <c:pt idx="103">
                  <c:v>1005.17</c:v>
                </c:pt>
                <c:pt idx="104">
                  <c:v>1005.15</c:v>
                </c:pt>
                <c:pt idx="105">
                  <c:v>1005.13</c:v>
                </c:pt>
                <c:pt idx="106">
                  <c:v>1005.13</c:v>
                </c:pt>
                <c:pt idx="107">
                  <c:v>1005.13</c:v>
                </c:pt>
                <c:pt idx="108">
                  <c:v>1005.14</c:v>
                </c:pt>
                <c:pt idx="109">
                  <c:v>1005.16</c:v>
                </c:pt>
                <c:pt idx="110">
                  <c:v>1005.15</c:v>
                </c:pt>
                <c:pt idx="111">
                  <c:v>1005.15</c:v>
                </c:pt>
                <c:pt idx="112">
                  <c:v>1005.16</c:v>
                </c:pt>
                <c:pt idx="113">
                  <c:v>1005.15</c:v>
                </c:pt>
                <c:pt idx="114">
                  <c:v>1005.13</c:v>
                </c:pt>
                <c:pt idx="115">
                  <c:v>1005.12</c:v>
                </c:pt>
                <c:pt idx="116">
                  <c:v>1005.1</c:v>
                </c:pt>
                <c:pt idx="117">
                  <c:v>1005.08</c:v>
                </c:pt>
                <c:pt idx="118">
                  <c:v>1005.06</c:v>
                </c:pt>
                <c:pt idx="119">
                  <c:v>1005.01</c:v>
                </c:pt>
                <c:pt idx="120">
                  <c:v>1004.99</c:v>
                </c:pt>
                <c:pt idx="121">
                  <c:v>1004.97</c:v>
                </c:pt>
                <c:pt idx="122">
                  <c:v>1004.94</c:v>
                </c:pt>
                <c:pt idx="123">
                  <c:v>1004.92</c:v>
                </c:pt>
                <c:pt idx="124">
                  <c:v>1004.9</c:v>
                </c:pt>
                <c:pt idx="125">
                  <c:v>1004.9</c:v>
                </c:pt>
                <c:pt idx="126">
                  <c:v>1004.89</c:v>
                </c:pt>
                <c:pt idx="127">
                  <c:v>1004.89</c:v>
                </c:pt>
                <c:pt idx="128">
                  <c:v>1004.88</c:v>
                </c:pt>
                <c:pt idx="129">
                  <c:v>1004.86</c:v>
                </c:pt>
                <c:pt idx="130">
                  <c:v>1004.82</c:v>
                </c:pt>
                <c:pt idx="131">
                  <c:v>1004.79</c:v>
                </c:pt>
                <c:pt idx="132">
                  <c:v>1004.77</c:v>
                </c:pt>
                <c:pt idx="133">
                  <c:v>1004.75</c:v>
                </c:pt>
                <c:pt idx="134">
                  <c:v>1004.74</c:v>
                </c:pt>
                <c:pt idx="135">
                  <c:v>1004.75</c:v>
                </c:pt>
                <c:pt idx="136">
                  <c:v>1004.74</c:v>
                </c:pt>
                <c:pt idx="137">
                  <c:v>1004.75</c:v>
                </c:pt>
                <c:pt idx="138">
                  <c:v>1004.75</c:v>
                </c:pt>
                <c:pt idx="139">
                  <c:v>1004.73</c:v>
                </c:pt>
                <c:pt idx="140">
                  <c:v>1004.75</c:v>
                </c:pt>
                <c:pt idx="141">
                  <c:v>1004.75</c:v>
                </c:pt>
                <c:pt idx="142">
                  <c:v>1004.74</c:v>
                </c:pt>
                <c:pt idx="143">
                  <c:v>1004.72</c:v>
                </c:pt>
                <c:pt idx="144">
                  <c:v>1004.71</c:v>
                </c:pt>
                <c:pt idx="145">
                  <c:v>1004.7</c:v>
                </c:pt>
                <c:pt idx="146">
                  <c:v>1004.69</c:v>
                </c:pt>
                <c:pt idx="147">
                  <c:v>1004.69</c:v>
                </c:pt>
                <c:pt idx="148">
                  <c:v>1004.71</c:v>
                </c:pt>
                <c:pt idx="149">
                  <c:v>1004.72</c:v>
                </c:pt>
                <c:pt idx="150">
                  <c:v>1004.73</c:v>
                </c:pt>
                <c:pt idx="151">
                  <c:v>1004.75</c:v>
                </c:pt>
                <c:pt idx="152">
                  <c:v>1004.74</c:v>
                </c:pt>
                <c:pt idx="153">
                  <c:v>1004.74</c:v>
                </c:pt>
                <c:pt idx="154">
                  <c:v>1004.72</c:v>
                </c:pt>
                <c:pt idx="155">
                  <c:v>1004.69</c:v>
                </c:pt>
                <c:pt idx="156">
                  <c:v>1004.67</c:v>
                </c:pt>
                <c:pt idx="157">
                  <c:v>1004.68</c:v>
                </c:pt>
                <c:pt idx="158">
                  <c:v>1004.67</c:v>
                </c:pt>
                <c:pt idx="159">
                  <c:v>1004.65</c:v>
                </c:pt>
                <c:pt idx="160">
                  <c:v>1004.65</c:v>
                </c:pt>
                <c:pt idx="161">
                  <c:v>1004.67</c:v>
                </c:pt>
                <c:pt idx="162">
                  <c:v>1004.7</c:v>
                </c:pt>
                <c:pt idx="163">
                  <c:v>1004.72</c:v>
                </c:pt>
                <c:pt idx="164">
                  <c:v>1004.75</c:v>
                </c:pt>
                <c:pt idx="165">
                  <c:v>1004.79</c:v>
                </c:pt>
                <c:pt idx="166">
                  <c:v>1004.8</c:v>
                </c:pt>
                <c:pt idx="167">
                  <c:v>1004.83</c:v>
                </c:pt>
                <c:pt idx="168">
                  <c:v>1004.84</c:v>
                </c:pt>
                <c:pt idx="169">
                  <c:v>1004.86</c:v>
                </c:pt>
                <c:pt idx="170">
                  <c:v>1004.87</c:v>
                </c:pt>
                <c:pt idx="171">
                  <c:v>1004.88</c:v>
                </c:pt>
                <c:pt idx="172">
                  <c:v>1004.88</c:v>
                </c:pt>
                <c:pt idx="173">
                  <c:v>1004.88</c:v>
                </c:pt>
                <c:pt idx="174">
                  <c:v>1004.88</c:v>
                </c:pt>
                <c:pt idx="175">
                  <c:v>1004.88</c:v>
                </c:pt>
                <c:pt idx="176">
                  <c:v>1004.87</c:v>
                </c:pt>
                <c:pt idx="177">
                  <c:v>1004.88</c:v>
                </c:pt>
                <c:pt idx="178">
                  <c:v>1004.9</c:v>
                </c:pt>
                <c:pt idx="179">
                  <c:v>1004.92</c:v>
                </c:pt>
                <c:pt idx="180">
                  <c:v>1004.92</c:v>
                </c:pt>
                <c:pt idx="181">
                  <c:v>1004.94</c:v>
                </c:pt>
                <c:pt idx="182">
                  <c:v>1004.95</c:v>
                </c:pt>
                <c:pt idx="183">
                  <c:v>1004.96</c:v>
                </c:pt>
                <c:pt idx="184">
                  <c:v>1004.95</c:v>
                </c:pt>
                <c:pt idx="185">
                  <c:v>1004.96</c:v>
                </c:pt>
                <c:pt idx="186">
                  <c:v>1004.97</c:v>
                </c:pt>
                <c:pt idx="187">
                  <c:v>1004.97</c:v>
                </c:pt>
                <c:pt idx="188">
                  <c:v>1004.99</c:v>
                </c:pt>
                <c:pt idx="189">
                  <c:v>1005</c:v>
                </c:pt>
                <c:pt idx="190">
                  <c:v>1005</c:v>
                </c:pt>
                <c:pt idx="191">
                  <c:v>1005</c:v>
                </c:pt>
                <c:pt idx="192">
                  <c:v>1004.98</c:v>
                </c:pt>
                <c:pt idx="193">
                  <c:v>1004.97</c:v>
                </c:pt>
                <c:pt idx="194">
                  <c:v>1004.97</c:v>
                </c:pt>
                <c:pt idx="195">
                  <c:v>1004.98</c:v>
                </c:pt>
                <c:pt idx="196">
                  <c:v>1004.98</c:v>
                </c:pt>
                <c:pt idx="197">
                  <c:v>1005</c:v>
                </c:pt>
                <c:pt idx="198">
                  <c:v>1005</c:v>
                </c:pt>
                <c:pt idx="199">
                  <c:v>1005</c:v>
                </c:pt>
                <c:pt idx="200">
                  <c:v>1005.01</c:v>
                </c:pt>
                <c:pt idx="201">
                  <c:v>1005.04</c:v>
                </c:pt>
                <c:pt idx="202">
                  <c:v>1005.05</c:v>
                </c:pt>
                <c:pt idx="203">
                  <c:v>1005.05</c:v>
                </c:pt>
                <c:pt idx="204">
                  <c:v>1005.04</c:v>
                </c:pt>
                <c:pt idx="205">
                  <c:v>1005.01</c:v>
                </c:pt>
                <c:pt idx="206">
                  <c:v>1004.99</c:v>
                </c:pt>
                <c:pt idx="207">
                  <c:v>1004.98</c:v>
                </c:pt>
                <c:pt idx="208">
                  <c:v>1004.96</c:v>
                </c:pt>
                <c:pt idx="209">
                  <c:v>1004.96</c:v>
                </c:pt>
                <c:pt idx="210">
                  <c:v>1004.95</c:v>
                </c:pt>
                <c:pt idx="211">
                  <c:v>1004.93</c:v>
                </c:pt>
                <c:pt idx="212">
                  <c:v>1004.91</c:v>
                </c:pt>
                <c:pt idx="213">
                  <c:v>1004.9</c:v>
                </c:pt>
                <c:pt idx="214">
                  <c:v>1004.89</c:v>
                </c:pt>
                <c:pt idx="215">
                  <c:v>1004.89</c:v>
                </c:pt>
                <c:pt idx="216">
                  <c:v>1004.88</c:v>
                </c:pt>
                <c:pt idx="217">
                  <c:v>1004.86</c:v>
                </c:pt>
                <c:pt idx="218">
                  <c:v>1004.83</c:v>
                </c:pt>
                <c:pt idx="219">
                  <c:v>1004.82</c:v>
                </c:pt>
                <c:pt idx="220">
                  <c:v>1004.77</c:v>
                </c:pt>
                <c:pt idx="221">
                  <c:v>1004.75</c:v>
                </c:pt>
                <c:pt idx="222">
                  <c:v>1004.73</c:v>
                </c:pt>
                <c:pt idx="223">
                  <c:v>1004.71</c:v>
                </c:pt>
                <c:pt idx="224">
                  <c:v>1004.72</c:v>
                </c:pt>
                <c:pt idx="225">
                  <c:v>1004.71</c:v>
                </c:pt>
                <c:pt idx="226">
                  <c:v>1004.69</c:v>
                </c:pt>
                <c:pt idx="227">
                  <c:v>1004.67</c:v>
                </c:pt>
                <c:pt idx="228">
                  <c:v>1004.65</c:v>
                </c:pt>
                <c:pt idx="229">
                  <c:v>1004.65</c:v>
                </c:pt>
                <c:pt idx="230">
                  <c:v>1004.62</c:v>
                </c:pt>
                <c:pt idx="231">
                  <c:v>1004.62</c:v>
                </c:pt>
                <c:pt idx="232">
                  <c:v>1004.62</c:v>
                </c:pt>
                <c:pt idx="233">
                  <c:v>1004.62</c:v>
                </c:pt>
                <c:pt idx="234">
                  <c:v>1004.6</c:v>
                </c:pt>
                <c:pt idx="235">
                  <c:v>1004.59</c:v>
                </c:pt>
                <c:pt idx="236">
                  <c:v>1004.58</c:v>
                </c:pt>
                <c:pt idx="237">
                  <c:v>1004.58</c:v>
                </c:pt>
                <c:pt idx="238">
                  <c:v>1004.55</c:v>
                </c:pt>
                <c:pt idx="239">
                  <c:v>1004.53</c:v>
                </c:pt>
                <c:pt idx="240">
                  <c:v>1004.52</c:v>
                </c:pt>
                <c:pt idx="241">
                  <c:v>1004.51</c:v>
                </c:pt>
                <c:pt idx="242">
                  <c:v>1004.5</c:v>
                </c:pt>
                <c:pt idx="243">
                  <c:v>1004.49</c:v>
                </c:pt>
                <c:pt idx="244">
                  <c:v>1004.47</c:v>
                </c:pt>
                <c:pt idx="245">
                  <c:v>1004.48</c:v>
                </c:pt>
                <c:pt idx="246">
                  <c:v>1004.49</c:v>
                </c:pt>
                <c:pt idx="247">
                  <c:v>1004.49</c:v>
                </c:pt>
                <c:pt idx="248">
                  <c:v>1004.49</c:v>
                </c:pt>
                <c:pt idx="249">
                  <c:v>1004.49</c:v>
                </c:pt>
                <c:pt idx="250">
                  <c:v/>
                </c:pt>
                <c:pt idx="251">
                  <c:v/>
                </c:pt>
                <c:pt idx="252">
                  <c:v/>
                </c:pt>
                <c:pt idx="253">
                  <c:v/>
                </c:pt>
                <c:pt idx="254">
                  <c:v/>
                </c:pt>
                <c:pt idx="255">
                  <c:v/>
                </c:pt>
                <c:pt idx="256">
                  <c:v/>
                </c:pt>
                <c:pt idx="257">
                  <c:v/>
                </c:pt>
                <c:pt idx="258">
                  <c:v/>
                </c:pt>
                <c:pt idx="259">
                  <c:v/>
                </c:pt>
                <c:pt idx="260">
                  <c:v/>
                </c:pt>
                <c:pt idx="261">
                  <c:v/>
                </c:pt>
                <c:pt idx="262">
                  <c:v/>
                </c:pt>
                <c:pt idx="263">
                  <c:v/>
                </c:pt>
                <c:pt idx="264">
                  <c:v/>
                </c:pt>
                <c:pt idx="265">
                  <c:v/>
                </c:pt>
                <c:pt idx="266">
                  <c:v/>
                </c:pt>
                <c:pt idx="267">
                  <c:v/>
                </c:pt>
                <c:pt idx="268">
                  <c:v/>
                </c:pt>
                <c:pt idx="269">
                  <c:v/>
                </c:pt>
                <c:pt idx="270">
                  <c:v/>
                </c:pt>
                <c:pt idx="271">
                  <c:v/>
                </c:pt>
                <c:pt idx="272">
                  <c:v/>
                </c:pt>
                <c:pt idx="273">
                  <c:v/>
                </c:pt>
                <c:pt idx="274">
                  <c:v/>
                </c:pt>
                <c:pt idx="275">
                  <c:v/>
                </c:pt>
                <c:pt idx="276">
                  <c:v/>
                </c:pt>
                <c:pt idx="277">
                  <c:v/>
                </c:pt>
                <c:pt idx="278">
                  <c:v/>
                </c:pt>
                <c:pt idx="279">
                  <c:v/>
                </c:pt>
                <c:pt idx="280">
                  <c:v/>
                </c:pt>
                <c:pt idx="281">
                  <c:v/>
                </c:pt>
                <c:pt idx="282">
                  <c:v/>
                </c:pt>
                <c:pt idx="283">
                  <c:v/>
                </c:pt>
                <c:pt idx="284">
                  <c:v/>
                </c:pt>
                <c:pt idx="285">
                  <c:v/>
                </c:pt>
                <c:pt idx="286">
                  <c:v/>
                </c:pt>
                <c:pt idx="287">
                  <c:v/>
                </c:pt>
                <c:pt idx="288">
                  <c:v/>
                </c:pt>
                <c:pt idx="289">
                  <c:v/>
                </c:pt>
                <c:pt idx="290">
                  <c:v/>
                </c:pt>
                <c:pt idx="291">
                  <c:v/>
                </c:pt>
                <c:pt idx="292">
                  <c:v/>
                </c:pt>
                <c:pt idx="293">
                  <c:v/>
                </c:pt>
                <c:pt idx="294">
                  <c:v/>
                </c:pt>
                <c:pt idx="295">
                  <c:v/>
                </c:pt>
                <c:pt idx="296">
                  <c:v/>
                </c:pt>
                <c:pt idx="297">
                  <c:v/>
                </c:pt>
                <c:pt idx="298">
                  <c:v/>
                </c:pt>
                <c:pt idx="299">
                  <c:v/>
                </c:pt>
                <c:pt idx="300">
                  <c:v/>
                </c:pt>
                <c:pt idx="301">
                  <c:v/>
                </c:pt>
                <c:pt idx="302">
                  <c:v/>
                </c:pt>
                <c:pt idx="303">
                  <c:v/>
                </c:pt>
                <c:pt idx="304">
                  <c:v/>
                </c:pt>
                <c:pt idx="305">
                  <c:v/>
                </c:pt>
                <c:pt idx="306">
                  <c:v/>
                </c:pt>
                <c:pt idx="307">
                  <c:v/>
                </c:pt>
                <c:pt idx="308">
                  <c:v/>
                </c:pt>
                <c:pt idx="309">
                  <c:v/>
                </c:pt>
                <c:pt idx="310">
                  <c:v/>
                </c:pt>
                <c:pt idx="311">
                  <c:v/>
                </c:pt>
                <c:pt idx="312">
                  <c:v/>
                </c:pt>
                <c:pt idx="313">
                  <c:v/>
                </c:pt>
                <c:pt idx="314">
                  <c:v/>
                </c:pt>
                <c:pt idx="315">
                  <c:v/>
                </c:pt>
                <c:pt idx="316">
                  <c:v/>
                </c:pt>
                <c:pt idx="317">
                  <c:v/>
                </c:pt>
                <c:pt idx="318">
                  <c:v/>
                </c:pt>
                <c:pt idx="319">
                  <c:v/>
                </c:pt>
                <c:pt idx="320">
                  <c:v/>
                </c:pt>
                <c:pt idx="321">
                  <c:v/>
                </c:pt>
                <c:pt idx="322">
                  <c:v/>
                </c:pt>
                <c:pt idx="323">
                  <c:v/>
                </c:pt>
                <c:pt idx="324">
                  <c:v/>
                </c:pt>
                <c:pt idx="325">
                  <c:v/>
                </c:pt>
                <c:pt idx="326">
                  <c:v/>
                </c:pt>
                <c:pt idx="327">
                  <c:v/>
                </c:pt>
                <c:pt idx="328">
                  <c:v/>
                </c:pt>
                <c:pt idx="329">
                  <c:v/>
                </c:pt>
                <c:pt idx="330">
                  <c:v/>
                </c:pt>
                <c:pt idx="331">
                  <c:v/>
                </c:pt>
                <c:pt idx="332">
                  <c:v/>
                </c:pt>
                <c:pt idx="333">
                  <c:v/>
                </c:pt>
                <c:pt idx="334">
                  <c:v/>
                </c:pt>
                <c:pt idx="335">
                  <c:v/>
                </c:pt>
                <c:pt idx="336">
                  <c:v/>
                </c:pt>
                <c:pt idx="337">
                  <c:v/>
                </c:pt>
                <c:pt idx="338">
                  <c:v/>
                </c:pt>
                <c:pt idx="339">
                  <c:v/>
                </c:pt>
                <c:pt idx="340">
                  <c:v/>
                </c:pt>
                <c:pt idx="341">
                  <c:v/>
                </c:pt>
                <c:pt idx="342">
                  <c:v/>
                </c:pt>
                <c:pt idx="343">
                  <c:v/>
                </c:pt>
                <c:pt idx="344">
                  <c:v/>
                </c:pt>
                <c:pt idx="345">
                  <c:v/>
                </c:pt>
                <c:pt idx="346">
                  <c:v/>
                </c:pt>
                <c:pt idx="347">
                  <c:v/>
                </c:pt>
                <c:pt idx="348">
                  <c:v/>
                </c:pt>
                <c:pt idx="349">
                  <c:v/>
                </c:pt>
                <c:pt idx="350">
                  <c:v/>
                </c:pt>
                <c:pt idx="351">
                  <c:v/>
                </c:pt>
                <c:pt idx="352">
                  <c:v/>
                </c:pt>
                <c:pt idx="353">
                  <c:v/>
                </c:pt>
                <c:pt idx="354">
                  <c:v/>
                </c:pt>
                <c:pt idx="355">
                  <c:v/>
                </c:pt>
                <c:pt idx="356">
                  <c:v/>
                </c:pt>
                <c:pt idx="357">
                  <c:v/>
                </c:pt>
                <c:pt idx="358">
                  <c:v/>
                </c:pt>
                <c:pt idx="359">
                  <c:v/>
                </c:pt>
                <c:pt idx="360">
                  <c:v/>
                </c:pt>
                <c:pt idx="361">
                  <c:v/>
                </c:pt>
                <c:pt idx="362">
                  <c:v/>
                </c:pt>
                <c:pt idx="363">
                  <c:v/>
                </c:pt>
                <c:pt idx="364">
                  <c:v/>
                </c:pt>
                <c:pt idx="365">
                  <c:v/>
                </c:pt>
                <c:pt idx="366">
                  <c:v/>
                </c:pt>
                <c:pt idx="367">
                  <c:v/>
                </c:pt>
                <c:pt idx="368">
                  <c:v/>
                </c:pt>
                <c:pt idx="369">
                  <c:v/>
                </c:pt>
                <c:pt idx="370">
                  <c:v/>
                </c:pt>
                <c:pt idx="371">
                  <c:v/>
                </c:pt>
                <c:pt idx="372">
                  <c:v/>
                </c:pt>
                <c:pt idx="373">
                  <c:v/>
                </c:pt>
                <c:pt idx="374">
                  <c:v/>
                </c:pt>
                <c:pt idx="375">
                  <c:v/>
                </c:pt>
                <c:pt idx="376">
                  <c:v/>
                </c:pt>
                <c:pt idx="377">
                  <c:v/>
                </c:pt>
                <c:pt idx="378">
                  <c:v/>
                </c:pt>
                <c:pt idx="379">
                  <c:v/>
                </c:pt>
                <c:pt idx="380">
                  <c:v/>
                </c:pt>
                <c:pt idx="381">
                  <c:v/>
                </c:pt>
                <c:pt idx="382">
                  <c:v/>
                </c:pt>
                <c:pt idx="383">
                  <c:v/>
                </c:pt>
                <c:pt idx="384">
                  <c:v/>
                </c:pt>
                <c:pt idx="385">
                  <c:v/>
                </c:pt>
                <c:pt idx="386">
                  <c:v/>
                </c:pt>
                <c:pt idx="387">
                  <c:v/>
                </c:pt>
                <c:pt idx="388">
                  <c:v/>
                </c:pt>
                <c:pt idx="389">
                  <c:v/>
                </c:pt>
                <c:pt idx="390">
                  <c:v/>
                </c:pt>
                <c:pt idx="391">
                  <c:v/>
                </c:pt>
                <c:pt idx="392">
                  <c:v/>
                </c:pt>
                <c:pt idx="393">
                  <c:v/>
                </c:pt>
                <c:pt idx="394">
                  <c:v/>
                </c:pt>
                <c:pt idx="395">
                  <c:v/>
                </c:pt>
                <c:pt idx="396">
                  <c:v/>
                </c:pt>
                <c:pt idx="397">
                  <c:v/>
                </c:pt>
                <c:pt idx="398">
                  <c:v/>
                </c:pt>
                <c:pt idx="399">
                  <c:v/>
                </c:pt>
                <c:pt idx="400">
                  <c:v/>
                </c:pt>
                <c:pt idx="401">
                  <c:v/>
                </c:pt>
                <c:pt idx="402">
                  <c:v/>
                </c:pt>
                <c:pt idx="403">
                  <c:v/>
                </c:pt>
                <c:pt idx="404">
                  <c:v/>
                </c:pt>
                <c:pt idx="405">
                  <c:v/>
                </c:pt>
                <c:pt idx="406">
                  <c:v/>
                </c:pt>
                <c:pt idx="407">
                  <c:v/>
                </c:pt>
                <c:pt idx="408">
                  <c:v/>
                </c:pt>
                <c:pt idx="409">
                  <c:v/>
                </c:pt>
                <c:pt idx="410">
                  <c:v/>
                </c:pt>
                <c:pt idx="411">
                  <c:v/>
                </c:pt>
                <c:pt idx="412">
                  <c:v/>
                </c:pt>
                <c:pt idx="413">
                  <c:v/>
                </c:pt>
                <c:pt idx="414">
                  <c:v/>
                </c:pt>
                <c:pt idx="415">
                  <c:v/>
                </c:pt>
                <c:pt idx="416">
                  <c:v/>
                </c:pt>
                <c:pt idx="417">
                  <c:v/>
                </c:pt>
                <c:pt idx="418">
                  <c:v/>
                </c:pt>
                <c:pt idx="419">
                  <c:v/>
                </c:pt>
                <c:pt idx="420">
                  <c:v/>
                </c:pt>
                <c:pt idx="421">
                  <c:v/>
                </c:pt>
                <c:pt idx="422">
                  <c:v/>
                </c:pt>
                <c:pt idx="423">
                  <c:v/>
                </c:pt>
                <c:pt idx="424">
                  <c:v/>
                </c:pt>
                <c:pt idx="425">
                  <c:v/>
                </c:pt>
                <c:pt idx="426">
                  <c:v/>
                </c:pt>
                <c:pt idx="427">
                  <c:v/>
                </c:pt>
                <c:pt idx="428">
                  <c:v/>
                </c:pt>
                <c:pt idx="429">
                  <c:v/>
                </c:pt>
                <c:pt idx="430">
                  <c:v/>
                </c:pt>
                <c:pt idx="431">
                  <c:v/>
                </c:pt>
                <c:pt idx="432">
                  <c:v/>
                </c:pt>
                <c:pt idx="433">
                  <c:v/>
                </c:pt>
                <c:pt idx="434">
                  <c:v/>
                </c:pt>
                <c:pt idx="435">
                  <c:v/>
                </c:pt>
                <c:pt idx="436">
                  <c:v/>
                </c:pt>
                <c:pt idx="437">
                  <c:v/>
                </c:pt>
                <c:pt idx="438">
                  <c:v/>
                </c:pt>
                <c:pt idx="439">
                  <c:v/>
                </c:pt>
                <c:pt idx="440">
                  <c:v/>
                </c:pt>
                <c:pt idx="441">
                  <c:v/>
                </c:pt>
                <c:pt idx="442">
                  <c:v/>
                </c:pt>
                <c:pt idx="443">
                  <c:v/>
                </c:pt>
                <c:pt idx="444">
                  <c:v/>
                </c:pt>
                <c:pt idx="445">
                  <c:v/>
                </c:pt>
                <c:pt idx="446">
                  <c:v/>
                </c:pt>
                <c:pt idx="447">
                  <c:v/>
                </c:pt>
                <c:pt idx="448">
                  <c:v/>
                </c:pt>
                <c:pt idx="449">
                  <c:v/>
                </c:pt>
                <c:pt idx="450">
                  <c:v/>
                </c:pt>
                <c:pt idx="451">
                  <c:v/>
                </c:pt>
                <c:pt idx="452">
                  <c:v/>
                </c:pt>
                <c:pt idx="453">
                  <c:v/>
                </c:pt>
                <c:pt idx="454">
                  <c:v/>
                </c:pt>
                <c:pt idx="455">
                  <c:v/>
                </c:pt>
                <c:pt idx="456">
                  <c:v/>
                </c:pt>
                <c:pt idx="457">
                  <c:v/>
                </c:pt>
                <c:pt idx="458">
                  <c:v/>
                </c:pt>
                <c:pt idx="459">
                  <c:v/>
                </c:pt>
                <c:pt idx="460">
                  <c:v/>
                </c:pt>
                <c:pt idx="461">
                  <c:v/>
                </c:pt>
                <c:pt idx="462">
                  <c:v/>
                </c:pt>
                <c:pt idx="463">
                  <c:v/>
                </c:pt>
                <c:pt idx="464">
                  <c:v/>
                </c:pt>
                <c:pt idx="465">
                  <c:v/>
                </c:pt>
                <c:pt idx="466">
                  <c:v/>
                </c:pt>
                <c:pt idx="467">
                  <c:v/>
                </c:pt>
                <c:pt idx="468">
                  <c:v/>
                </c:pt>
                <c:pt idx="469">
                  <c:v/>
                </c:pt>
                <c:pt idx="470">
                  <c:v/>
                </c:pt>
                <c:pt idx="471">
                  <c:v/>
                </c:pt>
                <c:pt idx="472">
                  <c:v/>
                </c:pt>
                <c:pt idx="473">
                  <c:v/>
                </c:pt>
                <c:pt idx="474">
                  <c:v/>
                </c:pt>
                <c:pt idx="475">
                  <c:v/>
                </c:pt>
                <c:pt idx="476">
                  <c:v/>
                </c:pt>
                <c:pt idx="477">
                  <c:v/>
                </c:pt>
                <c:pt idx="478">
                  <c:v/>
                </c:pt>
                <c:pt idx="479">
                  <c:v/>
                </c:pt>
                <c:pt idx="480">
                  <c:v/>
                </c:pt>
                <c:pt idx="481">
                  <c:v/>
                </c:pt>
                <c:pt idx="482">
                  <c:v/>
                </c:pt>
                <c:pt idx="483">
                  <c:v/>
                </c:pt>
                <c:pt idx="484">
                  <c:v/>
                </c:pt>
                <c:pt idx="485">
                  <c:v/>
                </c:pt>
                <c:pt idx="486">
                  <c:v/>
                </c:pt>
                <c:pt idx="487">
                  <c:v/>
                </c:pt>
                <c:pt idx="488">
                  <c:v/>
                </c:pt>
                <c:pt idx="489">
                  <c:v/>
                </c:pt>
                <c:pt idx="490">
                  <c:v/>
                </c:pt>
                <c:pt idx="491">
                  <c:v/>
                </c:pt>
                <c:pt idx="492">
                  <c:v/>
                </c:pt>
                <c:pt idx="493">
                  <c:v/>
                </c:pt>
                <c:pt idx="494">
                  <c:v/>
                </c:pt>
                <c:pt idx="495">
                  <c:v/>
                </c:pt>
                <c:pt idx="496">
                  <c:v/>
                </c:pt>
                <c:pt idx="497">
                  <c:v/>
                </c:pt>
                <c:pt idx="498">
                  <c:v/>
                </c:pt>
                <c:pt idx="499">
                  <c:v/>
                </c:pt>
                <c:pt idx="500">
                  <c:v/>
                </c:pt>
                <c:pt idx="501">
                  <c:v/>
                </c:pt>
                <c:pt idx="502">
                  <c:v/>
                </c:pt>
                <c:pt idx="503">
                  <c:v/>
                </c:pt>
                <c:pt idx="504">
                  <c:v/>
                </c:pt>
                <c:pt idx="505">
                  <c:v/>
                </c:pt>
                <c:pt idx="506">
                  <c:v/>
                </c:pt>
                <c:pt idx="507">
                  <c:v/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  <c:pt idx="535">
                  <c:v/>
                </c:pt>
                <c:pt idx="536">
                  <c:v/>
                </c:pt>
                <c:pt idx="537">
                  <c:v/>
                </c:pt>
                <c:pt idx="538">
                  <c:v/>
                </c:pt>
                <c:pt idx="539">
                  <c:v/>
                </c:pt>
                <c:pt idx="540">
                  <c:v/>
                </c:pt>
                <c:pt idx="541">
                  <c:v/>
                </c:pt>
                <c:pt idx="542">
                  <c:v/>
                </c:pt>
                <c:pt idx="543">
                  <c:v/>
                </c:pt>
                <c:pt idx="544">
                  <c:v/>
                </c:pt>
                <c:pt idx="545">
                  <c:v/>
                </c:pt>
                <c:pt idx="546">
                  <c:v/>
                </c:pt>
                <c:pt idx="547">
                  <c:v/>
                </c:pt>
                <c:pt idx="548">
                  <c:v/>
                </c:pt>
                <c:pt idx="549">
                  <c:v/>
                </c:pt>
                <c:pt idx="550">
                  <c:v/>
                </c:pt>
                <c:pt idx="551">
                  <c:v/>
                </c:pt>
                <c:pt idx="552">
                  <c:v/>
                </c:pt>
                <c:pt idx="553">
                  <c:v/>
                </c:pt>
                <c:pt idx="554">
                  <c:v/>
                </c:pt>
                <c:pt idx="555">
                  <c:v/>
                </c:pt>
                <c:pt idx="556">
                  <c:v/>
                </c:pt>
                <c:pt idx="557">
                  <c:v/>
                </c:pt>
                <c:pt idx="558">
                  <c:v/>
                </c:pt>
                <c:pt idx="559">
                  <c:v/>
                </c:pt>
                <c:pt idx="560">
                  <c:v/>
                </c:pt>
                <c:pt idx="561">
                  <c:v/>
                </c:pt>
                <c:pt idx="562">
                  <c:v/>
                </c:pt>
                <c:pt idx="563">
                  <c:v/>
                </c:pt>
                <c:pt idx="564">
                  <c:v/>
                </c:pt>
                <c:pt idx="565">
                  <c:v/>
                </c:pt>
                <c:pt idx="566">
                  <c:v/>
                </c:pt>
                <c:pt idx="567">
                  <c:v/>
                </c:pt>
                <c:pt idx="568">
                  <c:v/>
                </c:pt>
                <c:pt idx="569">
                  <c:v/>
                </c:pt>
                <c:pt idx="570">
                  <c:v/>
                </c:pt>
                <c:pt idx="571">
                  <c:v/>
                </c:pt>
                <c:pt idx="572">
                  <c:v/>
                </c:pt>
                <c:pt idx="573">
                  <c:v/>
                </c:pt>
                <c:pt idx="574">
                  <c:v/>
                </c:pt>
                <c:pt idx="575">
                  <c:v/>
                </c:pt>
                <c:pt idx="576">
                  <c:v/>
                </c:pt>
                <c:pt idx="577">
                  <c:v/>
                </c:pt>
                <c:pt idx="578">
                  <c:v/>
                </c:pt>
                <c:pt idx="579">
                  <c:v/>
                </c:pt>
                <c:pt idx="580">
                  <c:v/>
                </c:pt>
                <c:pt idx="581">
                  <c:v/>
                </c:pt>
                <c:pt idx="582">
                  <c:v/>
                </c:pt>
                <c:pt idx="583">
                  <c:v/>
                </c:pt>
                <c:pt idx="584">
                  <c:v/>
                </c:pt>
                <c:pt idx="585">
                  <c:v/>
                </c:pt>
                <c:pt idx="586">
                  <c:v/>
                </c:pt>
                <c:pt idx="587">
                  <c:v/>
                </c:pt>
                <c:pt idx="588">
                  <c:v/>
                </c:pt>
                <c:pt idx="589">
                  <c:v/>
                </c:pt>
                <c:pt idx="590">
                  <c:v/>
                </c:pt>
                <c:pt idx="591">
                  <c:v/>
                </c:pt>
                <c:pt idx="592">
                  <c:v/>
                </c:pt>
                <c:pt idx="593">
                  <c:v/>
                </c:pt>
                <c:pt idx="594">
                  <c:v/>
                </c:pt>
                <c:pt idx="595">
                  <c:v/>
                </c:pt>
                <c:pt idx="596">
                  <c:v/>
                </c:pt>
                <c:pt idx="597">
                  <c:v/>
                </c:pt>
                <c:pt idx="598">
                  <c:v/>
                </c:pt>
                <c:pt idx="599">
                  <c:v/>
                </c:pt>
                <c:pt idx="600">
                  <c:v/>
                </c:pt>
                <c:pt idx="601">
                  <c:v/>
                </c:pt>
                <c:pt idx="602">
                  <c:v/>
                </c:pt>
                <c:pt idx="603">
                  <c:v/>
                </c:pt>
                <c:pt idx="604">
                  <c:v/>
                </c:pt>
                <c:pt idx="605">
                  <c:v/>
                </c:pt>
                <c:pt idx="606">
                  <c:v/>
                </c:pt>
                <c:pt idx="607">
                  <c:v/>
                </c:pt>
                <c:pt idx="608">
                  <c:v/>
                </c:pt>
                <c:pt idx="609">
                  <c:v/>
                </c:pt>
                <c:pt idx="610">
                  <c:v/>
                </c:pt>
                <c:pt idx="611">
                  <c:v/>
                </c:pt>
                <c:pt idx="612">
                  <c:v/>
                </c:pt>
                <c:pt idx="613">
                  <c:v/>
                </c:pt>
                <c:pt idx="614">
                  <c:v/>
                </c:pt>
                <c:pt idx="615">
                  <c:v/>
                </c:pt>
                <c:pt idx="616">
                  <c:v/>
                </c:pt>
                <c:pt idx="617">
                  <c:v/>
                </c:pt>
                <c:pt idx="618">
                  <c:v/>
                </c:pt>
                <c:pt idx="619">
                  <c:v/>
                </c:pt>
                <c:pt idx="620">
                  <c:v/>
                </c:pt>
                <c:pt idx="621">
                  <c:v/>
                </c:pt>
                <c:pt idx="622">
                  <c:v/>
                </c:pt>
                <c:pt idx="623">
                  <c:v/>
                </c:pt>
                <c:pt idx="624">
                  <c:v/>
                </c:pt>
                <c:pt idx="625">
                  <c:v/>
                </c:pt>
                <c:pt idx="626">
                  <c:v/>
                </c:pt>
                <c:pt idx="627">
                  <c:v/>
                </c:pt>
                <c:pt idx="628">
                  <c:v/>
                </c:pt>
                <c:pt idx="629">
                  <c:v/>
                </c:pt>
                <c:pt idx="630">
                  <c:v/>
                </c:pt>
                <c:pt idx="631">
                  <c:v/>
                </c:pt>
                <c:pt idx="632">
                  <c:v/>
                </c:pt>
                <c:pt idx="633">
                  <c:v/>
                </c:pt>
                <c:pt idx="634">
                  <c:v/>
                </c:pt>
                <c:pt idx="635">
                  <c:v/>
                </c:pt>
                <c:pt idx="636">
                  <c:v/>
                </c:pt>
                <c:pt idx="637">
                  <c:v/>
                </c:pt>
                <c:pt idx="638">
                  <c:v/>
                </c:pt>
                <c:pt idx="639">
                  <c:v/>
                </c:pt>
                <c:pt idx="640">
                  <c:v/>
                </c:pt>
                <c:pt idx="641">
                  <c:v/>
                </c:pt>
                <c:pt idx="642">
                  <c:v/>
                </c:pt>
                <c:pt idx="643">
                  <c:v/>
                </c:pt>
                <c:pt idx="644">
                  <c:v/>
                </c:pt>
                <c:pt idx="645">
                  <c:v/>
                </c:pt>
                <c:pt idx="646">
                  <c:v/>
                </c:pt>
                <c:pt idx="647">
                  <c:v/>
                </c:pt>
                <c:pt idx="648">
                  <c:v/>
                </c:pt>
                <c:pt idx="649">
                  <c:v/>
                </c:pt>
                <c:pt idx="650">
                  <c:v/>
                </c:pt>
                <c:pt idx="651">
                  <c:v/>
                </c:pt>
                <c:pt idx="652">
                  <c:v/>
                </c:pt>
                <c:pt idx="653">
                  <c:v/>
                </c:pt>
                <c:pt idx="654">
                  <c:v/>
                </c:pt>
                <c:pt idx="655">
                  <c:v/>
                </c:pt>
                <c:pt idx="656">
                  <c:v/>
                </c:pt>
                <c:pt idx="657">
                  <c:v/>
                </c:pt>
                <c:pt idx="658">
                  <c:v/>
                </c:pt>
                <c:pt idx="659">
                  <c:v/>
                </c:pt>
                <c:pt idx="660">
                  <c:v/>
                </c:pt>
                <c:pt idx="661">
                  <c:v/>
                </c:pt>
                <c:pt idx="662">
                  <c:v/>
                </c:pt>
                <c:pt idx="663">
                  <c:v/>
                </c:pt>
                <c:pt idx="664">
                  <c:v/>
                </c:pt>
                <c:pt idx="665">
                  <c:v/>
                </c:pt>
                <c:pt idx="666">
                  <c:v/>
                </c:pt>
                <c:pt idx="667">
                  <c:v/>
                </c:pt>
                <c:pt idx="668">
                  <c:v/>
                </c:pt>
                <c:pt idx="669">
                  <c:v/>
                </c:pt>
                <c:pt idx="670">
                  <c:v/>
                </c:pt>
                <c:pt idx="671">
                  <c:v/>
                </c:pt>
                <c:pt idx="672">
                  <c:v/>
                </c:pt>
                <c:pt idx="673">
                  <c:v/>
                </c:pt>
                <c:pt idx="674">
                  <c:v/>
                </c:pt>
                <c:pt idx="675">
                  <c:v/>
                </c:pt>
                <c:pt idx="676">
                  <c:v/>
                </c:pt>
                <c:pt idx="677">
                  <c:v/>
                </c:pt>
                <c:pt idx="678">
                  <c:v/>
                </c:pt>
                <c:pt idx="679">
                  <c:v/>
                </c:pt>
                <c:pt idx="680">
                  <c:v/>
                </c:pt>
                <c:pt idx="681">
                  <c:v/>
                </c:pt>
                <c:pt idx="682">
                  <c:v/>
                </c:pt>
                <c:pt idx="683">
                  <c:v/>
                </c:pt>
                <c:pt idx="684">
                  <c:v/>
                </c:pt>
                <c:pt idx="685">
                  <c:v/>
                </c:pt>
                <c:pt idx="686">
                  <c:v/>
                </c:pt>
                <c:pt idx="687">
                  <c:v/>
                </c:pt>
                <c:pt idx="688">
                  <c:v/>
                </c:pt>
                <c:pt idx="689">
                  <c:v/>
                </c:pt>
                <c:pt idx="690">
                  <c:v/>
                </c:pt>
                <c:pt idx="691">
                  <c:v/>
                </c:pt>
                <c:pt idx="692">
                  <c:v/>
                </c:pt>
                <c:pt idx="693">
                  <c:v/>
                </c:pt>
                <c:pt idx="694">
                  <c:v/>
                </c:pt>
                <c:pt idx="695">
                  <c:v/>
                </c:pt>
                <c:pt idx="696">
                  <c:v/>
                </c:pt>
                <c:pt idx="697">
                  <c:v/>
                </c:pt>
                <c:pt idx="698">
                  <c:v/>
                </c:pt>
                <c:pt idx="699">
                  <c:v/>
                </c:pt>
                <c:pt idx="700">
                  <c:v/>
                </c:pt>
                <c:pt idx="701">
                  <c:v/>
                </c:pt>
                <c:pt idx="702">
                  <c:v/>
                </c:pt>
                <c:pt idx="703">
                  <c:v/>
                </c:pt>
                <c:pt idx="704">
                  <c:v/>
                </c:pt>
                <c:pt idx="705">
                  <c:v/>
                </c:pt>
                <c:pt idx="706">
                  <c:v/>
                </c:pt>
                <c:pt idx="707">
                  <c:v/>
                </c:pt>
                <c:pt idx="708">
                  <c:v/>
                </c:pt>
                <c:pt idx="709">
                  <c:v/>
                </c:pt>
                <c:pt idx="710">
                  <c:v/>
                </c:pt>
                <c:pt idx="711">
                  <c:v/>
                </c:pt>
                <c:pt idx="712">
                  <c:v/>
                </c:pt>
                <c:pt idx="713">
                  <c:v/>
                </c:pt>
                <c:pt idx="714">
                  <c:v/>
                </c:pt>
                <c:pt idx="715">
                  <c:v/>
                </c:pt>
                <c:pt idx="716">
                  <c:v/>
                </c:pt>
                <c:pt idx="717">
                  <c:v/>
                </c:pt>
                <c:pt idx="718">
                  <c:v/>
                </c:pt>
                <c:pt idx="719">
                  <c:v/>
                </c:pt>
                <c:pt idx="720">
                  <c:v/>
                </c:pt>
                <c:pt idx="721">
                  <c:v/>
                </c:pt>
                <c:pt idx="722">
                  <c:v/>
                </c:pt>
                <c:pt idx="723">
                  <c:v/>
                </c:pt>
                <c:pt idx="724">
                  <c:v/>
                </c:pt>
                <c:pt idx="725">
                  <c:v/>
                </c:pt>
                <c:pt idx="726">
                  <c:v/>
                </c:pt>
                <c:pt idx="727">
                  <c:v/>
                </c:pt>
                <c:pt idx="728">
                  <c:v/>
                </c:pt>
                <c:pt idx="729">
                  <c:v/>
                </c:pt>
                <c:pt idx="730">
                  <c:v/>
                </c:pt>
                <c:pt idx="731">
                  <c:v/>
                </c:pt>
                <c:pt idx="732">
                  <c:v/>
                </c:pt>
                <c:pt idx="733">
                  <c:v/>
                </c:pt>
                <c:pt idx="734">
                  <c:v/>
                </c:pt>
                <c:pt idx="735">
                  <c:v/>
                </c:pt>
                <c:pt idx="736">
                  <c:v/>
                </c:pt>
                <c:pt idx="737">
                  <c:v/>
                </c:pt>
                <c:pt idx="738">
                  <c:v/>
                </c:pt>
                <c:pt idx="739">
                  <c:v/>
                </c:pt>
                <c:pt idx="740">
                  <c:v/>
                </c:pt>
                <c:pt idx="741">
                  <c:v/>
                </c:pt>
                <c:pt idx="742">
                  <c:v/>
                </c:pt>
                <c:pt idx="743">
                  <c:v/>
                </c:pt>
                <c:pt idx="744">
                  <c:v/>
                </c:pt>
                <c:pt idx="745">
                  <c:v/>
                </c:pt>
                <c:pt idx="746">
                  <c:v/>
                </c:pt>
                <c:pt idx="747">
                  <c:v/>
                </c:pt>
                <c:pt idx="748">
                  <c:v/>
                </c:pt>
                <c:pt idx="749">
                  <c:v/>
                </c:pt>
                <c:pt idx="750">
                  <c:v/>
                </c:pt>
                <c:pt idx="751">
                  <c:v/>
                </c:pt>
                <c:pt idx="752">
                  <c:v/>
                </c:pt>
                <c:pt idx="753">
                  <c:v/>
                </c:pt>
                <c:pt idx="754">
                  <c:v/>
                </c:pt>
                <c:pt idx="755">
                  <c:v/>
                </c:pt>
                <c:pt idx="756">
                  <c:v/>
                </c:pt>
                <c:pt idx="757">
                  <c:v/>
                </c:pt>
                <c:pt idx="758">
                  <c:v/>
                </c:pt>
                <c:pt idx="759">
                  <c:v/>
                </c:pt>
                <c:pt idx="760">
                  <c:v/>
                </c:pt>
                <c:pt idx="761">
                  <c:v/>
                </c:pt>
                <c:pt idx="762">
                  <c:v/>
                </c:pt>
                <c:pt idx="763">
                  <c:v/>
                </c:pt>
                <c:pt idx="764">
                  <c:v/>
                </c:pt>
                <c:pt idx="765">
                  <c:v/>
                </c:pt>
                <c:pt idx="766">
                  <c:v/>
                </c:pt>
                <c:pt idx="767">
                  <c:v/>
                </c:pt>
                <c:pt idx="768">
                  <c:v/>
                </c:pt>
                <c:pt idx="769">
                  <c:v/>
                </c:pt>
                <c:pt idx="770">
                  <c:v/>
                </c:pt>
                <c:pt idx="771">
                  <c:v/>
                </c:pt>
                <c:pt idx="772">
                  <c:v/>
                </c:pt>
                <c:pt idx="773">
                  <c:v/>
                </c:pt>
                <c:pt idx="774">
                  <c:v/>
                </c:pt>
                <c:pt idx="775">
                  <c:v/>
                </c:pt>
                <c:pt idx="776">
                  <c:v/>
                </c:pt>
                <c:pt idx="777">
                  <c:v/>
                </c:pt>
                <c:pt idx="778">
                  <c:v/>
                </c:pt>
                <c:pt idx="779">
                  <c:v/>
                </c:pt>
                <c:pt idx="780">
                  <c:v/>
                </c:pt>
                <c:pt idx="781">
                  <c:v/>
                </c:pt>
                <c:pt idx="782">
                  <c:v/>
                </c:pt>
                <c:pt idx="783">
                  <c:v/>
                </c:pt>
                <c:pt idx="784">
                  <c:v/>
                </c:pt>
                <c:pt idx="785">
                  <c:v/>
                </c:pt>
                <c:pt idx="786">
                  <c:v/>
                </c:pt>
                <c:pt idx="787">
                  <c:v/>
                </c:pt>
                <c:pt idx="788">
                  <c:v/>
                </c:pt>
                <c:pt idx="789">
                  <c:v/>
                </c:pt>
                <c:pt idx="790">
                  <c:v/>
                </c:pt>
                <c:pt idx="791">
                  <c:v/>
                </c:pt>
                <c:pt idx="792">
                  <c:v/>
                </c:pt>
                <c:pt idx="793">
                  <c:v/>
                </c:pt>
                <c:pt idx="794">
                  <c:v/>
                </c:pt>
                <c:pt idx="795">
                  <c:v/>
                </c:pt>
                <c:pt idx="796">
                  <c:v/>
                </c:pt>
                <c:pt idx="797">
                  <c:v/>
                </c:pt>
                <c:pt idx="798">
                  <c:v/>
                </c:pt>
                <c:pt idx="799">
                  <c:v/>
                </c:pt>
                <c:pt idx="800">
                  <c:v/>
                </c:pt>
                <c:pt idx="801">
                  <c:v/>
                </c:pt>
                <c:pt idx="802">
                  <c:v/>
                </c:pt>
                <c:pt idx="803">
                  <c:v/>
                </c:pt>
                <c:pt idx="804">
                  <c:v/>
                </c:pt>
                <c:pt idx="805">
                  <c:v/>
                </c:pt>
                <c:pt idx="806">
                  <c:v/>
                </c:pt>
                <c:pt idx="807">
                  <c:v/>
                </c:pt>
                <c:pt idx="808">
                  <c:v/>
                </c:pt>
                <c:pt idx="809">
                  <c:v/>
                </c:pt>
                <c:pt idx="810">
                  <c:v/>
                </c:pt>
                <c:pt idx="811">
                  <c:v/>
                </c:pt>
                <c:pt idx="812">
                  <c:v/>
                </c:pt>
                <c:pt idx="813">
                  <c:v/>
                </c:pt>
                <c:pt idx="814">
                  <c:v/>
                </c:pt>
                <c:pt idx="815">
                  <c:v/>
                </c:pt>
                <c:pt idx="816">
                  <c:v/>
                </c:pt>
                <c:pt idx="817">
                  <c:v/>
                </c:pt>
                <c:pt idx="818">
                  <c:v/>
                </c:pt>
                <c:pt idx="819">
                  <c:v/>
                </c:pt>
                <c:pt idx="820">
                  <c:v/>
                </c:pt>
                <c:pt idx="821">
                  <c:v/>
                </c:pt>
                <c:pt idx="822">
                  <c:v/>
                </c:pt>
                <c:pt idx="823">
                  <c:v/>
                </c:pt>
                <c:pt idx="824">
                  <c:v/>
                </c:pt>
                <c:pt idx="825">
                  <c:v/>
                </c:pt>
                <c:pt idx="826">
                  <c:v/>
                </c:pt>
                <c:pt idx="827">
                  <c:v/>
                </c:pt>
                <c:pt idx="828">
                  <c:v/>
                </c:pt>
                <c:pt idx="829">
                  <c:v/>
                </c:pt>
                <c:pt idx="830">
                  <c:v/>
                </c:pt>
                <c:pt idx="831">
                  <c:v/>
                </c:pt>
                <c:pt idx="832">
                  <c:v/>
                </c:pt>
                <c:pt idx="833">
                  <c:v/>
                </c:pt>
                <c:pt idx="834">
                  <c:v/>
                </c:pt>
                <c:pt idx="835">
                  <c:v/>
                </c:pt>
                <c:pt idx="836">
                  <c:v/>
                </c:pt>
                <c:pt idx="837">
                  <c:v/>
                </c:pt>
                <c:pt idx="838">
                  <c:v/>
                </c:pt>
                <c:pt idx="839">
                  <c:v/>
                </c:pt>
                <c:pt idx="840">
                  <c:v/>
                </c:pt>
                <c:pt idx="841">
                  <c:v/>
                </c:pt>
                <c:pt idx="842">
                  <c:v/>
                </c:pt>
                <c:pt idx="843">
                  <c:v/>
                </c:pt>
                <c:pt idx="844">
                  <c:v/>
                </c:pt>
                <c:pt idx="845">
                  <c:v/>
                </c:pt>
                <c:pt idx="846">
                  <c:v/>
                </c:pt>
                <c:pt idx="847">
                  <c:v/>
                </c:pt>
                <c:pt idx="848">
                  <c:v/>
                </c:pt>
                <c:pt idx="849">
                  <c:v/>
                </c:pt>
                <c:pt idx="850">
                  <c:v/>
                </c:pt>
                <c:pt idx="851">
                  <c:v/>
                </c:pt>
                <c:pt idx="852">
                  <c:v/>
                </c:pt>
                <c:pt idx="853">
                  <c:v/>
                </c:pt>
                <c:pt idx="854">
                  <c:v/>
                </c:pt>
                <c:pt idx="855">
                  <c:v/>
                </c:pt>
                <c:pt idx="856">
                  <c:v/>
                </c:pt>
                <c:pt idx="857">
                  <c:v/>
                </c:pt>
                <c:pt idx="858">
                  <c:v/>
                </c:pt>
                <c:pt idx="859">
                  <c:v/>
                </c:pt>
                <c:pt idx="860">
                  <c:v/>
                </c:pt>
                <c:pt idx="861">
                  <c:v/>
                </c:pt>
                <c:pt idx="862">
                  <c:v/>
                </c:pt>
                <c:pt idx="863">
                  <c:v/>
                </c:pt>
                <c:pt idx="864">
                  <c:v/>
                </c:pt>
                <c:pt idx="865">
                  <c:v/>
                </c:pt>
                <c:pt idx="866">
                  <c:v/>
                </c:pt>
                <c:pt idx="867">
                  <c:v/>
                </c:pt>
                <c:pt idx="868">
                  <c:v/>
                </c:pt>
                <c:pt idx="869">
                  <c:v/>
                </c:pt>
                <c:pt idx="870">
                  <c:v/>
                </c:pt>
                <c:pt idx="871">
                  <c:v/>
                </c:pt>
                <c:pt idx="872">
                  <c:v/>
                </c:pt>
                <c:pt idx="873">
                  <c:v/>
                </c:pt>
                <c:pt idx="874">
                  <c:v/>
                </c:pt>
                <c:pt idx="875">
                  <c:v/>
                </c:pt>
                <c:pt idx="876">
                  <c:v/>
                </c:pt>
                <c:pt idx="877">
                  <c:v/>
                </c:pt>
                <c:pt idx="878">
                  <c:v/>
                </c:pt>
                <c:pt idx="879">
                  <c:v/>
                </c:pt>
                <c:pt idx="880">
                  <c:v/>
                </c:pt>
                <c:pt idx="881">
                  <c:v/>
                </c:pt>
                <c:pt idx="882">
                  <c:v/>
                </c:pt>
                <c:pt idx="883">
                  <c:v/>
                </c:pt>
                <c:pt idx="884">
                  <c:v/>
                </c:pt>
                <c:pt idx="885">
                  <c:v/>
                </c:pt>
                <c:pt idx="886">
                  <c:v/>
                </c:pt>
                <c:pt idx="887">
                  <c:v/>
                </c:pt>
                <c:pt idx="888">
                  <c:v/>
                </c:pt>
                <c:pt idx="889">
                  <c:v/>
                </c:pt>
                <c:pt idx="890">
                  <c:v/>
                </c:pt>
                <c:pt idx="891">
                  <c:v/>
                </c:pt>
                <c:pt idx="892">
                  <c:v/>
                </c:pt>
                <c:pt idx="893">
                  <c:v/>
                </c:pt>
                <c:pt idx="894">
                  <c:v/>
                </c:pt>
                <c:pt idx="895">
                  <c:v/>
                </c:pt>
                <c:pt idx="896">
                  <c:v/>
                </c:pt>
                <c:pt idx="897">
                  <c:v/>
                </c:pt>
                <c:pt idx="898">
                  <c:v/>
                </c:pt>
                <c:pt idx="899">
                  <c:v/>
                </c:pt>
                <c:pt idx="900">
                  <c:v/>
                </c:pt>
                <c:pt idx="901">
                  <c:v/>
                </c:pt>
                <c:pt idx="902">
                  <c:v/>
                </c:pt>
                <c:pt idx="903">
                  <c:v/>
                </c:pt>
                <c:pt idx="904">
                  <c:v/>
                </c:pt>
                <c:pt idx="905">
                  <c:v/>
                </c:pt>
                <c:pt idx="906">
                  <c:v/>
                </c:pt>
                <c:pt idx="907">
                  <c:v/>
                </c:pt>
                <c:pt idx="908">
                  <c:v/>
                </c:pt>
                <c:pt idx="909">
                  <c:v/>
                </c:pt>
                <c:pt idx="910">
                  <c:v/>
                </c:pt>
                <c:pt idx="911">
                  <c:v/>
                </c:pt>
                <c:pt idx="912">
                  <c:v/>
                </c:pt>
                <c:pt idx="913">
                  <c:v/>
                </c:pt>
                <c:pt idx="914">
                  <c:v/>
                </c:pt>
                <c:pt idx="915">
                  <c:v/>
                </c:pt>
                <c:pt idx="916">
                  <c:v/>
                </c:pt>
                <c:pt idx="917">
                  <c:v/>
                </c:pt>
                <c:pt idx="918">
                  <c:v/>
                </c:pt>
                <c:pt idx="919">
                  <c:v/>
                </c:pt>
                <c:pt idx="920">
                  <c:v/>
                </c:pt>
                <c:pt idx="921">
                  <c:v/>
                </c:pt>
                <c:pt idx="922">
                  <c:v/>
                </c:pt>
                <c:pt idx="923">
                  <c:v/>
                </c:pt>
                <c:pt idx="924">
                  <c:v/>
                </c:pt>
                <c:pt idx="925">
                  <c:v/>
                </c:pt>
                <c:pt idx="926">
                  <c:v/>
                </c:pt>
                <c:pt idx="927">
                  <c:v/>
                </c:pt>
                <c:pt idx="928">
                  <c:v/>
                </c:pt>
                <c:pt idx="929">
                  <c:v/>
                </c:pt>
                <c:pt idx="930">
                  <c:v/>
                </c:pt>
                <c:pt idx="931">
                  <c:v/>
                </c:pt>
                <c:pt idx="932">
                  <c:v/>
                </c:pt>
                <c:pt idx="933">
                  <c:v/>
                </c:pt>
                <c:pt idx="934">
                  <c:v/>
                </c:pt>
                <c:pt idx="935">
                  <c:v/>
                </c:pt>
                <c:pt idx="936">
                  <c:v/>
                </c:pt>
                <c:pt idx="937">
                  <c:v/>
                </c:pt>
                <c:pt idx="938">
                  <c:v/>
                </c:pt>
                <c:pt idx="939">
                  <c:v/>
                </c:pt>
                <c:pt idx="940">
                  <c:v/>
                </c:pt>
                <c:pt idx="941">
                  <c:v/>
                </c:pt>
                <c:pt idx="942">
                  <c:v/>
                </c:pt>
                <c:pt idx="943">
                  <c:v/>
                </c:pt>
                <c:pt idx="944">
                  <c:v/>
                </c:pt>
                <c:pt idx="945">
                  <c:v/>
                </c:pt>
                <c:pt idx="946">
                  <c:v/>
                </c:pt>
                <c:pt idx="947">
                  <c:v/>
                </c:pt>
                <c:pt idx="948">
                  <c:v/>
                </c:pt>
                <c:pt idx="949">
                  <c:v/>
                </c:pt>
                <c:pt idx="950">
                  <c:v/>
                </c:pt>
                <c:pt idx="951">
                  <c:v/>
                </c:pt>
                <c:pt idx="952">
                  <c:v/>
                </c:pt>
                <c:pt idx="953">
                  <c:v/>
                </c:pt>
                <c:pt idx="954">
                  <c:v/>
                </c:pt>
                <c:pt idx="955">
                  <c:v/>
                </c:pt>
                <c:pt idx="956">
                  <c:v/>
                </c:pt>
                <c:pt idx="957">
                  <c:v/>
                </c:pt>
                <c:pt idx="958">
                  <c:v/>
                </c:pt>
                <c:pt idx="959">
                  <c:v/>
                </c:pt>
                <c:pt idx="960">
                  <c:v/>
                </c:pt>
                <c:pt idx="961">
                  <c:v/>
                </c:pt>
                <c:pt idx="962">
                  <c:v/>
                </c:pt>
                <c:pt idx="963">
                  <c:v/>
                </c:pt>
                <c:pt idx="964">
                  <c:v/>
                </c:pt>
                <c:pt idx="965">
                  <c:v/>
                </c:pt>
                <c:pt idx="966">
                  <c:v/>
                </c:pt>
                <c:pt idx="967">
                  <c:v/>
                </c:pt>
                <c:pt idx="968">
                  <c:v/>
                </c:pt>
                <c:pt idx="969">
                  <c:v/>
                </c:pt>
                <c:pt idx="970">
                  <c:v/>
                </c:pt>
                <c:pt idx="971">
                  <c:v/>
                </c:pt>
                <c:pt idx="972">
                  <c:v/>
                </c:pt>
                <c:pt idx="973">
                  <c:v/>
                </c:pt>
                <c:pt idx="974">
                  <c:v/>
                </c:pt>
                <c:pt idx="975">
                  <c:v/>
                </c:pt>
                <c:pt idx="976">
                  <c:v/>
                </c:pt>
                <c:pt idx="977">
                  <c:v/>
                </c:pt>
                <c:pt idx="978">
                  <c:v/>
                </c:pt>
                <c:pt idx="979">
                  <c:v/>
                </c:pt>
                <c:pt idx="980">
                  <c:v/>
                </c:pt>
                <c:pt idx="981">
                  <c:v/>
                </c:pt>
                <c:pt idx="982">
                  <c:v/>
                </c:pt>
                <c:pt idx="983">
                  <c:v/>
                </c:pt>
                <c:pt idx="984">
                  <c:v/>
                </c:pt>
                <c:pt idx="985">
                  <c:v/>
                </c:pt>
                <c:pt idx="986">
                  <c:v/>
                </c:pt>
                <c:pt idx="987">
                  <c:v/>
                </c:pt>
                <c:pt idx="988">
                  <c:v/>
                </c:pt>
                <c:pt idx="989">
                  <c:v/>
                </c:pt>
                <c:pt idx="990">
                  <c:v/>
                </c:pt>
                <c:pt idx="991">
                  <c:v/>
                </c:pt>
                <c:pt idx="992">
                  <c:v/>
                </c:pt>
                <c:pt idx="993">
                  <c:v/>
                </c:pt>
                <c:pt idx="994">
                  <c:v/>
                </c:pt>
                <c:pt idx="995">
                  <c:v/>
                </c:pt>
                <c:pt idx="996">
                  <c:v/>
                </c:pt>
                <c:pt idx="997">
                  <c:v/>
                </c:pt>
                <c:pt idx="998">
                  <c:v/>
                </c:pt>
                <c:pt idx="999">
                  <c:v/>
                </c:pt>
                <c:pt idx="1000">
                  <c:v/>
                </c:pt>
                <c:pt idx="1001">
                  <c:v/>
                </c:pt>
                <c:pt idx="1002">
                  <c:v/>
                </c:pt>
                <c:pt idx="1003">
                  <c:v/>
                </c:pt>
                <c:pt idx="1004">
                  <c:v/>
                </c:pt>
                <c:pt idx="1005">
                  <c:v/>
                </c:pt>
                <c:pt idx="1006">
                  <c:v/>
                </c:pt>
                <c:pt idx="1007">
                  <c:v/>
                </c:pt>
                <c:pt idx="1008">
                  <c:v/>
                </c:pt>
                <c:pt idx="1009">
                  <c:v/>
                </c:pt>
                <c:pt idx="1010">
                  <c:v/>
                </c:pt>
                <c:pt idx="1011">
                  <c:v/>
                </c:pt>
                <c:pt idx="1012">
                  <c:v/>
                </c:pt>
                <c:pt idx="1013">
                  <c:v/>
                </c:pt>
                <c:pt idx="1014">
                  <c:v/>
                </c:pt>
                <c:pt idx="1015">
                  <c:v/>
                </c:pt>
                <c:pt idx="1016">
                  <c:v/>
                </c:pt>
                <c:pt idx="1017">
                  <c:v/>
                </c:pt>
                <c:pt idx="1018">
                  <c:v/>
                </c:pt>
                <c:pt idx="1019">
                  <c:v/>
                </c:pt>
                <c:pt idx="1020">
                  <c:v/>
                </c:pt>
                <c:pt idx="1021">
                  <c:v/>
                </c:pt>
                <c:pt idx="1022">
                  <c:v/>
                </c:pt>
                <c:pt idx="1023">
                  <c:v/>
                </c:pt>
                <c:pt idx="1024">
                  <c:v/>
                </c:pt>
                <c:pt idx="1025">
                  <c:v/>
                </c:pt>
                <c:pt idx="1026">
                  <c:v/>
                </c:pt>
                <c:pt idx="1027">
                  <c:v/>
                </c:pt>
                <c:pt idx="1028">
                  <c:v/>
                </c:pt>
                <c:pt idx="1029">
                  <c:v/>
                </c:pt>
                <c:pt idx="1030">
                  <c:v/>
                </c:pt>
                <c:pt idx="1031">
                  <c:v/>
                </c:pt>
                <c:pt idx="1032">
                  <c:v/>
                </c:pt>
                <c:pt idx="1033">
                  <c:v/>
                </c:pt>
                <c:pt idx="1034">
                  <c:v/>
                </c:pt>
                <c:pt idx="1035">
                  <c:v/>
                </c:pt>
                <c:pt idx="1036">
                  <c:v/>
                </c:pt>
                <c:pt idx="1037">
                  <c:v/>
                </c:pt>
                <c:pt idx="1038">
                  <c:v/>
                </c:pt>
                <c:pt idx="1039">
                  <c:v/>
                </c:pt>
                <c:pt idx="1040">
                  <c:v/>
                </c:pt>
                <c:pt idx="1041">
                  <c:v/>
                </c:pt>
                <c:pt idx="1042">
                  <c:v/>
                </c:pt>
                <c:pt idx="1043">
                  <c:v/>
                </c:pt>
                <c:pt idx="1044">
                  <c:v/>
                </c:pt>
                <c:pt idx="1045">
                  <c:v/>
                </c:pt>
                <c:pt idx="1046">
                  <c:v/>
                </c:pt>
                <c:pt idx="1047">
                  <c:v/>
                </c:pt>
                <c:pt idx="1048">
                  <c:v/>
                </c:pt>
                <c:pt idx="1049">
                  <c:v/>
                </c:pt>
                <c:pt idx="1050">
                  <c:v/>
                </c:pt>
                <c:pt idx="1051">
                  <c:v/>
                </c:pt>
                <c:pt idx="1052">
                  <c:v/>
                </c:pt>
                <c:pt idx="1053">
                  <c:v/>
                </c:pt>
                <c:pt idx="1054">
                  <c:v/>
                </c:pt>
                <c:pt idx="1055">
                  <c:v/>
                </c:pt>
                <c:pt idx="1056">
                  <c:v/>
                </c:pt>
                <c:pt idx="1057">
                  <c:v/>
                </c:pt>
              </c:numCache>
            </c:numRef>
          </c:yVal>
          <c:smooth val="1"/>
        </c:ser>
        <c:ser>
          <c:idx val="2"/>
          <c:order val="2"/>
          <c:tx>
            <c:strRef>
              <c:f>label 2</c:f>
              <c:strCache>
                <c:ptCount val="1"/>
                <c:pt idx="0">
                  <c:v>Test bed 2 HP206C</c:v>
                </c:pt>
              </c:strCache>
            </c:strRef>
          </c:tx>
          <c:spPr>
            <a:solidFill>
              <a:srgbClr val="00addc"/>
            </a:solidFill>
            <a:ln w="28440">
              <a:solidFill>
                <a:srgbClr val="00addc"/>
              </a:solidFill>
              <a:round/>
            </a:ln>
          </c:spPr>
          <c:marker>
            <c:symbol val="x"/>
            <c:size val="2"/>
            <c:spPr>
              <a:solidFill>
                <a:srgbClr val="00addc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yVal>
            <c:numRef>
              <c:f>2</c:f>
              <c:numCache>
                <c:formatCode>General</c:formatCode>
                <c:ptCount val="1058"/>
                <c:pt idx="0">
                  <c:v>1002.78</c:v>
                </c:pt>
                <c:pt idx="1">
                  <c:v>1002.89</c:v>
                </c:pt>
                <c:pt idx="2">
                  <c:v>1002.94</c:v>
                </c:pt>
                <c:pt idx="3">
                  <c:v>1003.02</c:v>
                </c:pt>
                <c:pt idx="4">
                  <c:v>1003.06</c:v>
                </c:pt>
                <c:pt idx="5">
                  <c:v>1003.14</c:v>
                </c:pt>
                <c:pt idx="6">
                  <c:v>1003.29</c:v>
                </c:pt>
                <c:pt idx="7">
                  <c:v>1003.42</c:v>
                </c:pt>
                <c:pt idx="8">
                  <c:v>1003.52</c:v>
                </c:pt>
                <c:pt idx="9">
                  <c:v>1003.62</c:v>
                </c:pt>
                <c:pt idx="10">
                  <c:v>1003.67</c:v>
                </c:pt>
                <c:pt idx="11">
                  <c:v>1003.84</c:v>
                </c:pt>
                <c:pt idx="12">
                  <c:v>1003.89</c:v>
                </c:pt>
                <c:pt idx="13">
                  <c:v>1003.8</c:v>
                </c:pt>
                <c:pt idx="14">
                  <c:v>1003.75</c:v>
                </c:pt>
                <c:pt idx="15">
                  <c:v>1003.75</c:v>
                </c:pt>
                <c:pt idx="16">
                  <c:v>1003.76</c:v>
                </c:pt>
                <c:pt idx="17">
                  <c:v>1003.71</c:v>
                </c:pt>
                <c:pt idx="18">
                  <c:v>1003.77</c:v>
                </c:pt>
                <c:pt idx="19">
                  <c:v>1003.63</c:v>
                </c:pt>
                <c:pt idx="20">
                  <c:v>1003.54</c:v>
                </c:pt>
                <c:pt idx="21">
                  <c:v>1003.57</c:v>
                </c:pt>
                <c:pt idx="22">
                  <c:v>1003.56</c:v>
                </c:pt>
                <c:pt idx="23">
                  <c:v>1003.51</c:v>
                </c:pt>
                <c:pt idx="24">
                  <c:v>1003.56</c:v>
                </c:pt>
                <c:pt idx="25">
                  <c:v>1003.55</c:v>
                </c:pt>
                <c:pt idx="26">
                  <c:v>1003.54</c:v>
                </c:pt>
                <c:pt idx="27">
                  <c:v>1003.53</c:v>
                </c:pt>
                <c:pt idx="28">
                  <c:v>1003.55</c:v>
                </c:pt>
                <c:pt idx="29">
                  <c:v>1003.52</c:v>
                </c:pt>
                <c:pt idx="30">
                  <c:v>1003.54</c:v>
                </c:pt>
                <c:pt idx="31">
                  <c:v>1003.54</c:v>
                </c:pt>
                <c:pt idx="32">
                  <c:v>1003.53</c:v>
                </c:pt>
                <c:pt idx="33">
                  <c:v>1003.55</c:v>
                </c:pt>
                <c:pt idx="34">
                  <c:v>1003.53</c:v>
                </c:pt>
                <c:pt idx="35">
                  <c:v>1003.55</c:v>
                </c:pt>
                <c:pt idx="36">
                  <c:v>1003.55</c:v>
                </c:pt>
                <c:pt idx="37">
                  <c:v>1003.56</c:v>
                </c:pt>
                <c:pt idx="38">
                  <c:v>1003.55</c:v>
                </c:pt>
                <c:pt idx="39">
                  <c:v>1003.54</c:v>
                </c:pt>
                <c:pt idx="40">
                  <c:v>1003.53</c:v>
                </c:pt>
                <c:pt idx="41">
                  <c:v>1003.52</c:v>
                </c:pt>
                <c:pt idx="42">
                  <c:v>1003.48</c:v>
                </c:pt>
                <c:pt idx="43">
                  <c:v>1003.51</c:v>
                </c:pt>
                <c:pt idx="44">
                  <c:v>1003.5</c:v>
                </c:pt>
                <c:pt idx="45">
                  <c:v>1003.57</c:v>
                </c:pt>
                <c:pt idx="46">
                  <c:v>1003.55</c:v>
                </c:pt>
                <c:pt idx="47">
                  <c:v>1003.61</c:v>
                </c:pt>
                <c:pt idx="48">
                  <c:v>1003.63</c:v>
                </c:pt>
                <c:pt idx="49">
                  <c:v>1003.64</c:v>
                </c:pt>
                <c:pt idx="50">
                  <c:v>1003.65</c:v>
                </c:pt>
                <c:pt idx="51">
                  <c:v>1003.64</c:v>
                </c:pt>
                <c:pt idx="52">
                  <c:v>1003.68</c:v>
                </c:pt>
                <c:pt idx="53">
                  <c:v>1003.64</c:v>
                </c:pt>
                <c:pt idx="54">
                  <c:v>1003.65</c:v>
                </c:pt>
                <c:pt idx="55">
                  <c:v>1003.64</c:v>
                </c:pt>
                <c:pt idx="56">
                  <c:v>1003.64</c:v>
                </c:pt>
                <c:pt idx="57">
                  <c:v>1003.66</c:v>
                </c:pt>
                <c:pt idx="58">
                  <c:v>1003.65</c:v>
                </c:pt>
                <c:pt idx="59">
                  <c:v>1003.69</c:v>
                </c:pt>
                <c:pt idx="60">
                  <c:v>1003.71</c:v>
                </c:pt>
                <c:pt idx="61">
                  <c:v>1003.71</c:v>
                </c:pt>
                <c:pt idx="62">
                  <c:v>1003.75</c:v>
                </c:pt>
                <c:pt idx="63">
                  <c:v>1003.78</c:v>
                </c:pt>
                <c:pt idx="64">
                  <c:v>1003.77</c:v>
                </c:pt>
                <c:pt idx="65">
                  <c:v>1003.8</c:v>
                </c:pt>
                <c:pt idx="66">
                  <c:v>1003.79</c:v>
                </c:pt>
                <c:pt idx="67">
                  <c:v>1003.78</c:v>
                </c:pt>
                <c:pt idx="68">
                  <c:v>1003.79</c:v>
                </c:pt>
                <c:pt idx="69">
                  <c:v>1003.78</c:v>
                </c:pt>
                <c:pt idx="70">
                  <c:v>1003.76</c:v>
                </c:pt>
                <c:pt idx="71">
                  <c:v>1003.76</c:v>
                </c:pt>
                <c:pt idx="72">
                  <c:v>1003.76</c:v>
                </c:pt>
                <c:pt idx="73">
                  <c:v>1003.76</c:v>
                </c:pt>
                <c:pt idx="74">
                  <c:v>1003.77</c:v>
                </c:pt>
                <c:pt idx="75">
                  <c:v>1003.77</c:v>
                </c:pt>
                <c:pt idx="76">
                  <c:v>1003.82</c:v>
                </c:pt>
                <c:pt idx="77">
                  <c:v>1003.83</c:v>
                </c:pt>
                <c:pt idx="78">
                  <c:v>1003.86</c:v>
                </c:pt>
                <c:pt idx="79">
                  <c:v>1003.92</c:v>
                </c:pt>
                <c:pt idx="80">
                  <c:v>1003.91</c:v>
                </c:pt>
                <c:pt idx="81">
                  <c:v>1003.96</c:v>
                </c:pt>
                <c:pt idx="82">
                  <c:v>1003.96</c:v>
                </c:pt>
                <c:pt idx="83">
                  <c:v>1003.94</c:v>
                </c:pt>
                <c:pt idx="84">
                  <c:v>1003.94</c:v>
                </c:pt>
                <c:pt idx="85">
                  <c:v>1003.95</c:v>
                </c:pt>
                <c:pt idx="86">
                  <c:v>1003.95</c:v>
                </c:pt>
                <c:pt idx="87">
                  <c:v>1003.9</c:v>
                </c:pt>
                <c:pt idx="88">
                  <c:v>1003.86</c:v>
                </c:pt>
                <c:pt idx="89">
                  <c:v>1003.84</c:v>
                </c:pt>
                <c:pt idx="90">
                  <c:v>1003.8</c:v>
                </c:pt>
                <c:pt idx="91">
                  <c:v>1003.78</c:v>
                </c:pt>
                <c:pt idx="92">
                  <c:v>1003.74</c:v>
                </c:pt>
                <c:pt idx="93">
                  <c:v>1003.76</c:v>
                </c:pt>
                <c:pt idx="94">
                  <c:v>1003.75</c:v>
                </c:pt>
                <c:pt idx="95">
                  <c:v>1003.74</c:v>
                </c:pt>
                <c:pt idx="96">
                  <c:v>1003.73</c:v>
                </c:pt>
                <c:pt idx="97">
                  <c:v>1003.69</c:v>
                </c:pt>
                <c:pt idx="98">
                  <c:v>1003.69</c:v>
                </c:pt>
                <c:pt idx="99">
                  <c:v>1003.69</c:v>
                </c:pt>
                <c:pt idx="100">
                  <c:v>1003.68</c:v>
                </c:pt>
                <c:pt idx="101">
                  <c:v>1003.7</c:v>
                </c:pt>
                <c:pt idx="102">
                  <c:v>1003.56</c:v>
                </c:pt>
                <c:pt idx="103">
                  <c:v>1003.13</c:v>
                </c:pt>
                <c:pt idx="104">
                  <c:v>1003.08</c:v>
                </c:pt>
                <c:pt idx="105">
                  <c:v>1003.09</c:v>
                </c:pt>
                <c:pt idx="106">
                  <c:v>1003.15</c:v>
                </c:pt>
                <c:pt idx="107">
                  <c:v>1003.19</c:v>
                </c:pt>
                <c:pt idx="108">
                  <c:v>1003.25</c:v>
                </c:pt>
                <c:pt idx="109">
                  <c:v>1003.31</c:v>
                </c:pt>
                <c:pt idx="110">
                  <c:v>1003.37</c:v>
                </c:pt>
                <c:pt idx="111">
                  <c:v>1003.43</c:v>
                </c:pt>
                <c:pt idx="112">
                  <c:v>1003.46</c:v>
                </c:pt>
                <c:pt idx="113">
                  <c:v>1003.49</c:v>
                </c:pt>
                <c:pt idx="114">
                  <c:v>1003.51</c:v>
                </c:pt>
                <c:pt idx="115">
                  <c:v>1003.55</c:v>
                </c:pt>
                <c:pt idx="116">
                  <c:v>1003.56</c:v>
                </c:pt>
                <c:pt idx="117">
                  <c:v>1003.58</c:v>
                </c:pt>
                <c:pt idx="118">
                  <c:v>1003.6</c:v>
                </c:pt>
                <c:pt idx="119">
                  <c:v>1003.59</c:v>
                </c:pt>
                <c:pt idx="120">
                  <c:v>1003.6</c:v>
                </c:pt>
                <c:pt idx="121">
                  <c:v>1003.62</c:v>
                </c:pt>
                <c:pt idx="122">
                  <c:v>1003.58</c:v>
                </c:pt>
                <c:pt idx="123">
                  <c:v>1003.6</c:v>
                </c:pt>
                <c:pt idx="124">
                  <c:v>1003.59</c:v>
                </c:pt>
                <c:pt idx="125">
                  <c:v>1003.63</c:v>
                </c:pt>
                <c:pt idx="126">
                  <c:v>1003.6</c:v>
                </c:pt>
                <c:pt idx="127">
                  <c:v>1003.65</c:v>
                </c:pt>
                <c:pt idx="128">
                  <c:v>1003.67</c:v>
                </c:pt>
                <c:pt idx="129">
                  <c:v>1003.64</c:v>
                </c:pt>
                <c:pt idx="130">
                  <c:v>1003.61</c:v>
                </c:pt>
                <c:pt idx="131">
                  <c:v>1003.6</c:v>
                </c:pt>
                <c:pt idx="132">
                  <c:v>1003.6</c:v>
                </c:pt>
                <c:pt idx="133">
                  <c:v>1003.61</c:v>
                </c:pt>
                <c:pt idx="134">
                  <c:v>1003.6</c:v>
                </c:pt>
                <c:pt idx="135">
                  <c:v>1003.65</c:v>
                </c:pt>
                <c:pt idx="136">
                  <c:v>1003.62</c:v>
                </c:pt>
                <c:pt idx="137">
                  <c:v>1003.63</c:v>
                </c:pt>
                <c:pt idx="138">
                  <c:v>1003.64</c:v>
                </c:pt>
                <c:pt idx="139">
                  <c:v>1003.63</c:v>
                </c:pt>
                <c:pt idx="140">
                  <c:v>1003.66</c:v>
                </c:pt>
                <c:pt idx="141">
                  <c:v>1003.68</c:v>
                </c:pt>
                <c:pt idx="142">
                  <c:v>1003.66</c:v>
                </c:pt>
                <c:pt idx="143">
                  <c:v>1003.65</c:v>
                </c:pt>
                <c:pt idx="144">
                  <c:v>1003.65</c:v>
                </c:pt>
                <c:pt idx="145">
                  <c:v>1003.63</c:v>
                </c:pt>
                <c:pt idx="146">
                  <c:v>1003.64</c:v>
                </c:pt>
                <c:pt idx="147">
                  <c:v>1003.66</c:v>
                </c:pt>
                <c:pt idx="148">
                  <c:v>1003.67</c:v>
                </c:pt>
                <c:pt idx="149">
                  <c:v>1003.67</c:v>
                </c:pt>
                <c:pt idx="150">
                  <c:v>1003.69</c:v>
                </c:pt>
                <c:pt idx="151">
                  <c:v>1003.72</c:v>
                </c:pt>
                <c:pt idx="152">
                  <c:v>1003.72</c:v>
                </c:pt>
                <c:pt idx="153">
                  <c:v>1003.72</c:v>
                </c:pt>
                <c:pt idx="154">
                  <c:v>1003.72</c:v>
                </c:pt>
                <c:pt idx="155">
                  <c:v>1003.67</c:v>
                </c:pt>
                <c:pt idx="156">
                  <c:v>1003.69</c:v>
                </c:pt>
                <c:pt idx="157">
                  <c:v>1003.68</c:v>
                </c:pt>
                <c:pt idx="158">
                  <c:v>1003.66</c:v>
                </c:pt>
                <c:pt idx="159">
                  <c:v>1003.67</c:v>
                </c:pt>
                <c:pt idx="160">
                  <c:v>1003.66</c:v>
                </c:pt>
                <c:pt idx="161">
                  <c:v>1003.7</c:v>
                </c:pt>
                <c:pt idx="162">
                  <c:v>1003.7</c:v>
                </c:pt>
                <c:pt idx="163">
                  <c:v>1003.75</c:v>
                </c:pt>
                <c:pt idx="164">
                  <c:v>1003.78</c:v>
                </c:pt>
                <c:pt idx="165">
                  <c:v>1003.8</c:v>
                </c:pt>
                <c:pt idx="166">
                  <c:v>1003.85</c:v>
                </c:pt>
                <c:pt idx="167">
                  <c:v>1003.88</c:v>
                </c:pt>
                <c:pt idx="168">
                  <c:v>1003.88</c:v>
                </c:pt>
                <c:pt idx="169">
                  <c:v>1003.87</c:v>
                </c:pt>
                <c:pt idx="170">
                  <c:v>1003.9</c:v>
                </c:pt>
                <c:pt idx="171">
                  <c:v>1003.93</c:v>
                </c:pt>
                <c:pt idx="172">
                  <c:v>1003.91</c:v>
                </c:pt>
                <c:pt idx="173">
                  <c:v>1003.91</c:v>
                </c:pt>
                <c:pt idx="174">
                  <c:v>1003.92</c:v>
                </c:pt>
                <c:pt idx="175">
                  <c:v>1003.93</c:v>
                </c:pt>
                <c:pt idx="176">
                  <c:v>1003.9</c:v>
                </c:pt>
                <c:pt idx="177">
                  <c:v>1003.94</c:v>
                </c:pt>
                <c:pt idx="178">
                  <c:v>1003.96</c:v>
                </c:pt>
                <c:pt idx="179">
                  <c:v>1003.97</c:v>
                </c:pt>
                <c:pt idx="180">
                  <c:v>1003.97</c:v>
                </c:pt>
                <c:pt idx="181">
                  <c:v>1004</c:v>
                </c:pt>
                <c:pt idx="182">
                  <c:v>1004</c:v>
                </c:pt>
                <c:pt idx="183">
                  <c:v>1004.01</c:v>
                </c:pt>
                <c:pt idx="184">
                  <c:v>1004.01</c:v>
                </c:pt>
                <c:pt idx="185">
                  <c:v>1004.01</c:v>
                </c:pt>
                <c:pt idx="186">
                  <c:v>1004.02</c:v>
                </c:pt>
                <c:pt idx="187">
                  <c:v>1004</c:v>
                </c:pt>
                <c:pt idx="188">
                  <c:v>1004.06</c:v>
                </c:pt>
                <c:pt idx="189">
                  <c:v>1004.06</c:v>
                </c:pt>
                <c:pt idx="190">
                  <c:v>1004.07</c:v>
                </c:pt>
                <c:pt idx="191">
                  <c:v>1004.06</c:v>
                </c:pt>
                <c:pt idx="192">
                  <c:v>1004.04</c:v>
                </c:pt>
                <c:pt idx="193">
                  <c:v>1004.04</c:v>
                </c:pt>
                <c:pt idx="194">
                  <c:v>1004.03</c:v>
                </c:pt>
                <c:pt idx="195">
                  <c:v>1004.04</c:v>
                </c:pt>
                <c:pt idx="196">
                  <c:v>1004.05</c:v>
                </c:pt>
                <c:pt idx="197">
                  <c:v>1004.07</c:v>
                </c:pt>
                <c:pt idx="198">
                  <c:v>1004.07</c:v>
                </c:pt>
                <c:pt idx="199">
                  <c:v>1004.06</c:v>
                </c:pt>
                <c:pt idx="200">
                  <c:v>1004.1</c:v>
                </c:pt>
                <c:pt idx="201">
                  <c:v>1004.09</c:v>
                </c:pt>
                <c:pt idx="202">
                  <c:v>1004.13</c:v>
                </c:pt>
                <c:pt idx="203">
                  <c:v>1004.13</c:v>
                </c:pt>
                <c:pt idx="204">
                  <c:v>1004.13</c:v>
                </c:pt>
                <c:pt idx="205">
                  <c:v>1004.07</c:v>
                </c:pt>
                <c:pt idx="206">
                  <c:v>1004.07</c:v>
                </c:pt>
                <c:pt idx="207">
                  <c:v>1004.08</c:v>
                </c:pt>
                <c:pt idx="208">
                  <c:v>1004.08</c:v>
                </c:pt>
                <c:pt idx="209">
                  <c:v>1004.04</c:v>
                </c:pt>
                <c:pt idx="210">
                  <c:v>1004.03</c:v>
                </c:pt>
                <c:pt idx="211">
                  <c:v>1004.01</c:v>
                </c:pt>
                <c:pt idx="212">
                  <c:v>1003.99</c:v>
                </c:pt>
                <c:pt idx="213">
                  <c:v>1003.99</c:v>
                </c:pt>
                <c:pt idx="214">
                  <c:v>1003.99</c:v>
                </c:pt>
                <c:pt idx="215">
                  <c:v>1003.95</c:v>
                </c:pt>
                <c:pt idx="216">
                  <c:v>1003.93</c:v>
                </c:pt>
                <c:pt idx="217">
                  <c:v>1003.91</c:v>
                </c:pt>
                <c:pt idx="218">
                  <c:v>1003.92</c:v>
                </c:pt>
                <c:pt idx="219">
                  <c:v>1003.9</c:v>
                </c:pt>
                <c:pt idx="220">
                  <c:v>1003.86</c:v>
                </c:pt>
                <c:pt idx="221">
                  <c:v>1003.82</c:v>
                </c:pt>
                <c:pt idx="222">
                  <c:v>1003.81</c:v>
                </c:pt>
                <c:pt idx="223">
                  <c:v>1003.77</c:v>
                </c:pt>
                <c:pt idx="224">
                  <c:v>1003.81</c:v>
                </c:pt>
                <c:pt idx="225">
                  <c:v>1003.78</c:v>
                </c:pt>
                <c:pt idx="226">
                  <c:v>1003.77</c:v>
                </c:pt>
                <c:pt idx="227">
                  <c:v>1003.75</c:v>
                </c:pt>
                <c:pt idx="228">
                  <c:v>1003.72</c:v>
                </c:pt>
                <c:pt idx="229">
                  <c:v>1003.75</c:v>
                </c:pt>
                <c:pt idx="230">
                  <c:v>1003.71</c:v>
                </c:pt>
                <c:pt idx="231">
                  <c:v>1003.71</c:v>
                </c:pt>
                <c:pt idx="232">
                  <c:v>1003.71</c:v>
                </c:pt>
                <c:pt idx="233">
                  <c:v>1003.7</c:v>
                </c:pt>
                <c:pt idx="234">
                  <c:v>1003.66</c:v>
                </c:pt>
                <c:pt idx="235">
                  <c:v>1003.67</c:v>
                </c:pt>
                <c:pt idx="236">
                  <c:v>1003.66</c:v>
                </c:pt>
                <c:pt idx="237">
                  <c:v>1003.65</c:v>
                </c:pt>
                <c:pt idx="238">
                  <c:v>1003.61</c:v>
                </c:pt>
                <c:pt idx="239">
                  <c:v>1003.62</c:v>
                </c:pt>
                <c:pt idx="240">
                  <c:v>1003.6</c:v>
                </c:pt>
                <c:pt idx="241">
                  <c:v>1003.58</c:v>
                </c:pt>
                <c:pt idx="242">
                  <c:v>1003.59</c:v>
                </c:pt>
                <c:pt idx="243">
                  <c:v>1003.57</c:v>
                </c:pt>
                <c:pt idx="244">
                  <c:v>1003.54</c:v>
                </c:pt>
                <c:pt idx="245">
                  <c:v>1003.57</c:v>
                </c:pt>
                <c:pt idx="246">
                  <c:v>1003.56</c:v>
                </c:pt>
                <c:pt idx="247">
                  <c:v>1003.59</c:v>
                </c:pt>
                <c:pt idx="248">
                  <c:v>1003.57</c:v>
                </c:pt>
                <c:pt idx="249">
                  <c:v>1003.56</c:v>
                </c:pt>
                <c:pt idx="250">
                  <c:v/>
                </c:pt>
                <c:pt idx="251">
                  <c:v/>
                </c:pt>
                <c:pt idx="252">
                  <c:v/>
                </c:pt>
                <c:pt idx="253">
                  <c:v/>
                </c:pt>
                <c:pt idx="254">
                  <c:v/>
                </c:pt>
                <c:pt idx="255">
                  <c:v/>
                </c:pt>
                <c:pt idx="256">
                  <c:v/>
                </c:pt>
                <c:pt idx="257">
                  <c:v/>
                </c:pt>
                <c:pt idx="258">
                  <c:v/>
                </c:pt>
                <c:pt idx="259">
                  <c:v/>
                </c:pt>
                <c:pt idx="260">
                  <c:v/>
                </c:pt>
                <c:pt idx="261">
                  <c:v/>
                </c:pt>
                <c:pt idx="262">
                  <c:v/>
                </c:pt>
                <c:pt idx="263">
                  <c:v/>
                </c:pt>
                <c:pt idx="264">
                  <c:v/>
                </c:pt>
                <c:pt idx="265">
                  <c:v/>
                </c:pt>
                <c:pt idx="266">
                  <c:v/>
                </c:pt>
                <c:pt idx="267">
                  <c:v/>
                </c:pt>
                <c:pt idx="268">
                  <c:v/>
                </c:pt>
                <c:pt idx="269">
                  <c:v/>
                </c:pt>
                <c:pt idx="270">
                  <c:v/>
                </c:pt>
                <c:pt idx="271">
                  <c:v/>
                </c:pt>
                <c:pt idx="272">
                  <c:v/>
                </c:pt>
                <c:pt idx="273">
                  <c:v/>
                </c:pt>
                <c:pt idx="274">
                  <c:v/>
                </c:pt>
                <c:pt idx="275">
                  <c:v/>
                </c:pt>
                <c:pt idx="276">
                  <c:v/>
                </c:pt>
                <c:pt idx="277">
                  <c:v/>
                </c:pt>
                <c:pt idx="278">
                  <c:v/>
                </c:pt>
                <c:pt idx="279">
                  <c:v/>
                </c:pt>
                <c:pt idx="280">
                  <c:v/>
                </c:pt>
                <c:pt idx="281">
                  <c:v/>
                </c:pt>
                <c:pt idx="282">
                  <c:v/>
                </c:pt>
                <c:pt idx="283">
                  <c:v/>
                </c:pt>
                <c:pt idx="284">
                  <c:v/>
                </c:pt>
                <c:pt idx="285">
                  <c:v/>
                </c:pt>
                <c:pt idx="286">
                  <c:v/>
                </c:pt>
                <c:pt idx="287">
                  <c:v/>
                </c:pt>
                <c:pt idx="288">
                  <c:v/>
                </c:pt>
                <c:pt idx="289">
                  <c:v/>
                </c:pt>
                <c:pt idx="290">
                  <c:v/>
                </c:pt>
                <c:pt idx="291">
                  <c:v/>
                </c:pt>
                <c:pt idx="292">
                  <c:v/>
                </c:pt>
                <c:pt idx="293">
                  <c:v/>
                </c:pt>
                <c:pt idx="294">
                  <c:v/>
                </c:pt>
                <c:pt idx="295">
                  <c:v/>
                </c:pt>
                <c:pt idx="296">
                  <c:v/>
                </c:pt>
                <c:pt idx="297">
                  <c:v/>
                </c:pt>
                <c:pt idx="298">
                  <c:v/>
                </c:pt>
                <c:pt idx="299">
                  <c:v/>
                </c:pt>
                <c:pt idx="300">
                  <c:v/>
                </c:pt>
                <c:pt idx="301">
                  <c:v/>
                </c:pt>
                <c:pt idx="302">
                  <c:v/>
                </c:pt>
                <c:pt idx="303">
                  <c:v/>
                </c:pt>
                <c:pt idx="304">
                  <c:v/>
                </c:pt>
                <c:pt idx="305">
                  <c:v/>
                </c:pt>
                <c:pt idx="306">
                  <c:v/>
                </c:pt>
                <c:pt idx="307">
                  <c:v/>
                </c:pt>
                <c:pt idx="308">
                  <c:v/>
                </c:pt>
                <c:pt idx="309">
                  <c:v/>
                </c:pt>
                <c:pt idx="310">
                  <c:v/>
                </c:pt>
                <c:pt idx="311">
                  <c:v/>
                </c:pt>
                <c:pt idx="312">
                  <c:v/>
                </c:pt>
                <c:pt idx="313">
                  <c:v/>
                </c:pt>
                <c:pt idx="314">
                  <c:v/>
                </c:pt>
                <c:pt idx="315">
                  <c:v/>
                </c:pt>
                <c:pt idx="316">
                  <c:v/>
                </c:pt>
                <c:pt idx="317">
                  <c:v/>
                </c:pt>
                <c:pt idx="318">
                  <c:v/>
                </c:pt>
                <c:pt idx="319">
                  <c:v/>
                </c:pt>
                <c:pt idx="320">
                  <c:v/>
                </c:pt>
                <c:pt idx="321">
                  <c:v/>
                </c:pt>
                <c:pt idx="322">
                  <c:v/>
                </c:pt>
                <c:pt idx="323">
                  <c:v/>
                </c:pt>
                <c:pt idx="324">
                  <c:v/>
                </c:pt>
                <c:pt idx="325">
                  <c:v/>
                </c:pt>
                <c:pt idx="326">
                  <c:v/>
                </c:pt>
                <c:pt idx="327">
                  <c:v/>
                </c:pt>
                <c:pt idx="328">
                  <c:v/>
                </c:pt>
                <c:pt idx="329">
                  <c:v/>
                </c:pt>
                <c:pt idx="330">
                  <c:v/>
                </c:pt>
                <c:pt idx="331">
                  <c:v/>
                </c:pt>
                <c:pt idx="332">
                  <c:v/>
                </c:pt>
                <c:pt idx="333">
                  <c:v/>
                </c:pt>
                <c:pt idx="334">
                  <c:v/>
                </c:pt>
                <c:pt idx="335">
                  <c:v/>
                </c:pt>
                <c:pt idx="336">
                  <c:v/>
                </c:pt>
                <c:pt idx="337">
                  <c:v/>
                </c:pt>
                <c:pt idx="338">
                  <c:v/>
                </c:pt>
                <c:pt idx="339">
                  <c:v/>
                </c:pt>
                <c:pt idx="340">
                  <c:v/>
                </c:pt>
                <c:pt idx="341">
                  <c:v/>
                </c:pt>
                <c:pt idx="342">
                  <c:v/>
                </c:pt>
                <c:pt idx="343">
                  <c:v/>
                </c:pt>
                <c:pt idx="344">
                  <c:v/>
                </c:pt>
                <c:pt idx="345">
                  <c:v/>
                </c:pt>
                <c:pt idx="346">
                  <c:v/>
                </c:pt>
                <c:pt idx="347">
                  <c:v/>
                </c:pt>
                <c:pt idx="348">
                  <c:v/>
                </c:pt>
                <c:pt idx="349">
                  <c:v/>
                </c:pt>
                <c:pt idx="350">
                  <c:v/>
                </c:pt>
                <c:pt idx="351">
                  <c:v/>
                </c:pt>
                <c:pt idx="352">
                  <c:v/>
                </c:pt>
                <c:pt idx="353">
                  <c:v/>
                </c:pt>
                <c:pt idx="354">
                  <c:v/>
                </c:pt>
                <c:pt idx="355">
                  <c:v/>
                </c:pt>
                <c:pt idx="356">
                  <c:v/>
                </c:pt>
                <c:pt idx="357">
                  <c:v/>
                </c:pt>
                <c:pt idx="358">
                  <c:v/>
                </c:pt>
                <c:pt idx="359">
                  <c:v/>
                </c:pt>
                <c:pt idx="360">
                  <c:v/>
                </c:pt>
                <c:pt idx="361">
                  <c:v/>
                </c:pt>
                <c:pt idx="362">
                  <c:v/>
                </c:pt>
                <c:pt idx="363">
                  <c:v/>
                </c:pt>
                <c:pt idx="364">
                  <c:v/>
                </c:pt>
                <c:pt idx="365">
                  <c:v/>
                </c:pt>
                <c:pt idx="366">
                  <c:v/>
                </c:pt>
                <c:pt idx="367">
                  <c:v/>
                </c:pt>
                <c:pt idx="368">
                  <c:v/>
                </c:pt>
                <c:pt idx="369">
                  <c:v/>
                </c:pt>
                <c:pt idx="370">
                  <c:v/>
                </c:pt>
                <c:pt idx="371">
                  <c:v/>
                </c:pt>
                <c:pt idx="372">
                  <c:v/>
                </c:pt>
                <c:pt idx="373">
                  <c:v/>
                </c:pt>
                <c:pt idx="374">
                  <c:v/>
                </c:pt>
                <c:pt idx="375">
                  <c:v/>
                </c:pt>
                <c:pt idx="376">
                  <c:v/>
                </c:pt>
                <c:pt idx="377">
                  <c:v/>
                </c:pt>
                <c:pt idx="378">
                  <c:v/>
                </c:pt>
                <c:pt idx="379">
                  <c:v/>
                </c:pt>
                <c:pt idx="380">
                  <c:v/>
                </c:pt>
                <c:pt idx="381">
                  <c:v/>
                </c:pt>
                <c:pt idx="382">
                  <c:v/>
                </c:pt>
                <c:pt idx="383">
                  <c:v/>
                </c:pt>
                <c:pt idx="384">
                  <c:v/>
                </c:pt>
                <c:pt idx="385">
                  <c:v/>
                </c:pt>
                <c:pt idx="386">
                  <c:v/>
                </c:pt>
                <c:pt idx="387">
                  <c:v/>
                </c:pt>
                <c:pt idx="388">
                  <c:v/>
                </c:pt>
                <c:pt idx="389">
                  <c:v/>
                </c:pt>
                <c:pt idx="390">
                  <c:v/>
                </c:pt>
                <c:pt idx="391">
                  <c:v/>
                </c:pt>
                <c:pt idx="392">
                  <c:v/>
                </c:pt>
                <c:pt idx="393">
                  <c:v/>
                </c:pt>
                <c:pt idx="394">
                  <c:v/>
                </c:pt>
                <c:pt idx="395">
                  <c:v/>
                </c:pt>
                <c:pt idx="396">
                  <c:v/>
                </c:pt>
                <c:pt idx="397">
                  <c:v/>
                </c:pt>
                <c:pt idx="398">
                  <c:v/>
                </c:pt>
                <c:pt idx="399">
                  <c:v/>
                </c:pt>
                <c:pt idx="400">
                  <c:v/>
                </c:pt>
                <c:pt idx="401">
                  <c:v/>
                </c:pt>
                <c:pt idx="402">
                  <c:v/>
                </c:pt>
                <c:pt idx="403">
                  <c:v/>
                </c:pt>
                <c:pt idx="404">
                  <c:v/>
                </c:pt>
                <c:pt idx="405">
                  <c:v/>
                </c:pt>
                <c:pt idx="406">
                  <c:v/>
                </c:pt>
                <c:pt idx="407">
                  <c:v/>
                </c:pt>
                <c:pt idx="408">
                  <c:v/>
                </c:pt>
                <c:pt idx="409">
                  <c:v/>
                </c:pt>
                <c:pt idx="410">
                  <c:v/>
                </c:pt>
                <c:pt idx="411">
                  <c:v/>
                </c:pt>
                <c:pt idx="412">
                  <c:v/>
                </c:pt>
                <c:pt idx="413">
                  <c:v/>
                </c:pt>
                <c:pt idx="414">
                  <c:v/>
                </c:pt>
                <c:pt idx="415">
                  <c:v/>
                </c:pt>
                <c:pt idx="416">
                  <c:v/>
                </c:pt>
                <c:pt idx="417">
                  <c:v/>
                </c:pt>
                <c:pt idx="418">
                  <c:v/>
                </c:pt>
                <c:pt idx="419">
                  <c:v/>
                </c:pt>
                <c:pt idx="420">
                  <c:v/>
                </c:pt>
                <c:pt idx="421">
                  <c:v/>
                </c:pt>
                <c:pt idx="422">
                  <c:v/>
                </c:pt>
                <c:pt idx="423">
                  <c:v/>
                </c:pt>
                <c:pt idx="424">
                  <c:v/>
                </c:pt>
                <c:pt idx="425">
                  <c:v/>
                </c:pt>
                <c:pt idx="426">
                  <c:v/>
                </c:pt>
                <c:pt idx="427">
                  <c:v/>
                </c:pt>
                <c:pt idx="428">
                  <c:v/>
                </c:pt>
                <c:pt idx="429">
                  <c:v/>
                </c:pt>
                <c:pt idx="430">
                  <c:v/>
                </c:pt>
                <c:pt idx="431">
                  <c:v/>
                </c:pt>
                <c:pt idx="432">
                  <c:v/>
                </c:pt>
                <c:pt idx="433">
                  <c:v/>
                </c:pt>
                <c:pt idx="434">
                  <c:v/>
                </c:pt>
                <c:pt idx="435">
                  <c:v/>
                </c:pt>
                <c:pt idx="436">
                  <c:v/>
                </c:pt>
                <c:pt idx="437">
                  <c:v/>
                </c:pt>
                <c:pt idx="438">
                  <c:v/>
                </c:pt>
                <c:pt idx="439">
                  <c:v/>
                </c:pt>
                <c:pt idx="440">
                  <c:v/>
                </c:pt>
                <c:pt idx="441">
                  <c:v/>
                </c:pt>
                <c:pt idx="442">
                  <c:v/>
                </c:pt>
                <c:pt idx="443">
                  <c:v/>
                </c:pt>
                <c:pt idx="444">
                  <c:v/>
                </c:pt>
                <c:pt idx="445">
                  <c:v/>
                </c:pt>
                <c:pt idx="446">
                  <c:v/>
                </c:pt>
                <c:pt idx="447">
                  <c:v/>
                </c:pt>
                <c:pt idx="448">
                  <c:v/>
                </c:pt>
                <c:pt idx="449">
                  <c:v/>
                </c:pt>
                <c:pt idx="450">
                  <c:v/>
                </c:pt>
                <c:pt idx="451">
                  <c:v/>
                </c:pt>
                <c:pt idx="452">
                  <c:v/>
                </c:pt>
                <c:pt idx="453">
                  <c:v/>
                </c:pt>
                <c:pt idx="454">
                  <c:v/>
                </c:pt>
                <c:pt idx="455">
                  <c:v/>
                </c:pt>
                <c:pt idx="456">
                  <c:v/>
                </c:pt>
                <c:pt idx="457">
                  <c:v/>
                </c:pt>
                <c:pt idx="458">
                  <c:v/>
                </c:pt>
                <c:pt idx="459">
                  <c:v/>
                </c:pt>
                <c:pt idx="460">
                  <c:v/>
                </c:pt>
                <c:pt idx="461">
                  <c:v/>
                </c:pt>
                <c:pt idx="462">
                  <c:v/>
                </c:pt>
                <c:pt idx="463">
                  <c:v/>
                </c:pt>
                <c:pt idx="464">
                  <c:v/>
                </c:pt>
                <c:pt idx="465">
                  <c:v/>
                </c:pt>
                <c:pt idx="466">
                  <c:v/>
                </c:pt>
                <c:pt idx="467">
                  <c:v/>
                </c:pt>
                <c:pt idx="468">
                  <c:v/>
                </c:pt>
                <c:pt idx="469">
                  <c:v/>
                </c:pt>
                <c:pt idx="470">
                  <c:v/>
                </c:pt>
                <c:pt idx="471">
                  <c:v/>
                </c:pt>
                <c:pt idx="472">
                  <c:v/>
                </c:pt>
                <c:pt idx="473">
                  <c:v/>
                </c:pt>
                <c:pt idx="474">
                  <c:v/>
                </c:pt>
                <c:pt idx="475">
                  <c:v/>
                </c:pt>
                <c:pt idx="476">
                  <c:v/>
                </c:pt>
                <c:pt idx="477">
                  <c:v/>
                </c:pt>
                <c:pt idx="478">
                  <c:v/>
                </c:pt>
                <c:pt idx="479">
                  <c:v/>
                </c:pt>
                <c:pt idx="480">
                  <c:v/>
                </c:pt>
                <c:pt idx="481">
                  <c:v/>
                </c:pt>
                <c:pt idx="482">
                  <c:v/>
                </c:pt>
                <c:pt idx="483">
                  <c:v/>
                </c:pt>
                <c:pt idx="484">
                  <c:v/>
                </c:pt>
                <c:pt idx="485">
                  <c:v/>
                </c:pt>
                <c:pt idx="486">
                  <c:v/>
                </c:pt>
                <c:pt idx="487">
                  <c:v/>
                </c:pt>
                <c:pt idx="488">
                  <c:v/>
                </c:pt>
                <c:pt idx="489">
                  <c:v/>
                </c:pt>
                <c:pt idx="490">
                  <c:v/>
                </c:pt>
                <c:pt idx="491">
                  <c:v/>
                </c:pt>
                <c:pt idx="492">
                  <c:v/>
                </c:pt>
                <c:pt idx="493">
                  <c:v/>
                </c:pt>
                <c:pt idx="494">
                  <c:v/>
                </c:pt>
                <c:pt idx="495">
                  <c:v/>
                </c:pt>
                <c:pt idx="496">
                  <c:v/>
                </c:pt>
                <c:pt idx="497">
                  <c:v/>
                </c:pt>
                <c:pt idx="498">
                  <c:v/>
                </c:pt>
                <c:pt idx="499">
                  <c:v/>
                </c:pt>
                <c:pt idx="500">
                  <c:v/>
                </c:pt>
                <c:pt idx="501">
                  <c:v/>
                </c:pt>
                <c:pt idx="502">
                  <c:v/>
                </c:pt>
                <c:pt idx="503">
                  <c:v/>
                </c:pt>
                <c:pt idx="504">
                  <c:v/>
                </c:pt>
                <c:pt idx="505">
                  <c:v/>
                </c:pt>
                <c:pt idx="506">
                  <c:v/>
                </c:pt>
                <c:pt idx="507">
                  <c:v/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  <c:pt idx="535">
                  <c:v/>
                </c:pt>
                <c:pt idx="536">
                  <c:v/>
                </c:pt>
                <c:pt idx="537">
                  <c:v/>
                </c:pt>
                <c:pt idx="538">
                  <c:v/>
                </c:pt>
                <c:pt idx="539">
                  <c:v/>
                </c:pt>
                <c:pt idx="540">
                  <c:v/>
                </c:pt>
                <c:pt idx="541">
                  <c:v/>
                </c:pt>
                <c:pt idx="542">
                  <c:v/>
                </c:pt>
                <c:pt idx="543">
                  <c:v/>
                </c:pt>
                <c:pt idx="544">
                  <c:v/>
                </c:pt>
                <c:pt idx="545">
                  <c:v/>
                </c:pt>
                <c:pt idx="546">
                  <c:v/>
                </c:pt>
                <c:pt idx="547">
                  <c:v/>
                </c:pt>
                <c:pt idx="548">
                  <c:v/>
                </c:pt>
                <c:pt idx="549">
                  <c:v/>
                </c:pt>
                <c:pt idx="550">
                  <c:v/>
                </c:pt>
                <c:pt idx="551">
                  <c:v/>
                </c:pt>
                <c:pt idx="552">
                  <c:v/>
                </c:pt>
                <c:pt idx="553">
                  <c:v/>
                </c:pt>
                <c:pt idx="554">
                  <c:v/>
                </c:pt>
                <c:pt idx="555">
                  <c:v/>
                </c:pt>
                <c:pt idx="556">
                  <c:v/>
                </c:pt>
                <c:pt idx="557">
                  <c:v/>
                </c:pt>
                <c:pt idx="558">
                  <c:v/>
                </c:pt>
                <c:pt idx="559">
                  <c:v/>
                </c:pt>
                <c:pt idx="560">
                  <c:v/>
                </c:pt>
                <c:pt idx="561">
                  <c:v/>
                </c:pt>
                <c:pt idx="562">
                  <c:v/>
                </c:pt>
                <c:pt idx="563">
                  <c:v/>
                </c:pt>
                <c:pt idx="564">
                  <c:v/>
                </c:pt>
                <c:pt idx="565">
                  <c:v/>
                </c:pt>
                <c:pt idx="566">
                  <c:v/>
                </c:pt>
                <c:pt idx="567">
                  <c:v/>
                </c:pt>
                <c:pt idx="568">
                  <c:v/>
                </c:pt>
                <c:pt idx="569">
                  <c:v/>
                </c:pt>
                <c:pt idx="570">
                  <c:v/>
                </c:pt>
                <c:pt idx="571">
                  <c:v/>
                </c:pt>
                <c:pt idx="572">
                  <c:v/>
                </c:pt>
                <c:pt idx="573">
                  <c:v/>
                </c:pt>
                <c:pt idx="574">
                  <c:v/>
                </c:pt>
                <c:pt idx="575">
                  <c:v/>
                </c:pt>
                <c:pt idx="576">
                  <c:v/>
                </c:pt>
                <c:pt idx="577">
                  <c:v/>
                </c:pt>
                <c:pt idx="578">
                  <c:v/>
                </c:pt>
                <c:pt idx="579">
                  <c:v/>
                </c:pt>
                <c:pt idx="580">
                  <c:v/>
                </c:pt>
                <c:pt idx="581">
                  <c:v/>
                </c:pt>
                <c:pt idx="582">
                  <c:v/>
                </c:pt>
                <c:pt idx="583">
                  <c:v/>
                </c:pt>
                <c:pt idx="584">
                  <c:v/>
                </c:pt>
                <c:pt idx="585">
                  <c:v/>
                </c:pt>
                <c:pt idx="586">
                  <c:v/>
                </c:pt>
                <c:pt idx="587">
                  <c:v/>
                </c:pt>
                <c:pt idx="588">
                  <c:v/>
                </c:pt>
                <c:pt idx="589">
                  <c:v/>
                </c:pt>
                <c:pt idx="590">
                  <c:v/>
                </c:pt>
                <c:pt idx="591">
                  <c:v/>
                </c:pt>
                <c:pt idx="592">
                  <c:v/>
                </c:pt>
                <c:pt idx="593">
                  <c:v/>
                </c:pt>
                <c:pt idx="594">
                  <c:v/>
                </c:pt>
                <c:pt idx="595">
                  <c:v/>
                </c:pt>
                <c:pt idx="596">
                  <c:v/>
                </c:pt>
                <c:pt idx="597">
                  <c:v/>
                </c:pt>
                <c:pt idx="598">
                  <c:v/>
                </c:pt>
                <c:pt idx="599">
                  <c:v/>
                </c:pt>
                <c:pt idx="600">
                  <c:v/>
                </c:pt>
                <c:pt idx="601">
                  <c:v/>
                </c:pt>
                <c:pt idx="602">
                  <c:v/>
                </c:pt>
                <c:pt idx="603">
                  <c:v/>
                </c:pt>
                <c:pt idx="604">
                  <c:v/>
                </c:pt>
                <c:pt idx="605">
                  <c:v/>
                </c:pt>
                <c:pt idx="606">
                  <c:v/>
                </c:pt>
                <c:pt idx="607">
                  <c:v/>
                </c:pt>
                <c:pt idx="608">
                  <c:v/>
                </c:pt>
                <c:pt idx="609">
                  <c:v/>
                </c:pt>
                <c:pt idx="610">
                  <c:v/>
                </c:pt>
                <c:pt idx="611">
                  <c:v/>
                </c:pt>
                <c:pt idx="612">
                  <c:v/>
                </c:pt>
                <c:pt idx="613">
                  <c:v/>
                </c:pt>
                <c:pt idx="614">
                  <c:v/>
                </c:pt>
                <c:pt idx="615">
                  <c:v/>
                </c:pt>
                <c:pt idx="616">
                  <c:v/>
                </c:pt>
                <c:pt idx="617">
                  <c:v/>
                </c:pt>
                <c:pt idx="618">
                  <c:v/>
                </c:pt>
                <c:pt idx="619">
                  <c:v/>
                </c:pt>
                <c:pt idx="620">
                  <c:v/>
                </c:pt>
                <c:pt idx="621">
                  <c:v/>
                </c:pt>
                <c:pt idx="622">
                  <c:v/>
                </c:pt>
                <c:pt idx="623">
                  <c:v/>
                </c:pt>
                <c:pt idx="624">
                  <c:v/>
                </c:pt>
                <c:pt idx="625">
                  <c:v/>
                </c:pt>
                <c:pt idx="626">
                  <c:v/>
                </c:pt>
                <c:pt idx="627">
                  <c:v/>
                </c:pt>
                <c:pt idx="628">
                  <c:v/>
                </c:pt>
                <c:pt idx="629">
                  <c:v/>
                </c:pt>
                <c:pt idx="630">
                  <c:v/>
                </c:pt>
                <c:pt idx="631">
                  <c:v/>
                </c:pt>
                <c:pt idx="632">
                  <c:v/>
                </c:pt>
                <c:pt idx="633">
                  <c:v/>
                </c:pt>
                <c:pt idx="634">
                  <c:v/>
                </c:pt>
                <c:pt idx="635">
                  <c:v/>
                </c:pt>
                <c:pt idx="636">
                  <c:v/>
                </c:pt>
                <c:pt idx="637">
                  <c:v/>
                </c:pt>
                <c:pt idx="638">
                  <c:v/>
                </c:pt>
                <c:pt idx="639">
                  <c:v/>
                </c:pt>
                <c:pt idx="640">
                  <c:v/>
                </c:pt>
                <c:pt idx="641">
                  <c:v/>
                </c:pt>
                <c:pt idx="642">
                  <c:v/>
                </c:pt>
                <c:pt idx="643">
                  <c:v/>
                </c:pt>
                <c:pt idx="644">
                  <c:v/>
                </c:pt>
                <c:pt idx="645">
                  <c:v/>
                </c:pt>
                <c:pt idx="646">
                  <c:v/>
                </c:pt>
                <c:pt idx="647">
                  <c:v/>
                </c:pt>
                <c:pt idx="648">
                  <c:v/>
                </c:pt>
                <c:pt idx="649">
                  <c:v/>
                </c:pt>
                <c:pt idx="650">
                  <c:v/>
                </c:pt>
                <c:pt idx="651">
                  <c:v/>
                </c:pt>
                <c:pt idx="652">
                  <c:v/>
                </c:pt>
                <c:pt idx="653">
                  <c:v/>
                </c:pt>
                <c:pt idx="654">
                  <c:v/>
                </c:pt>
                <c:pt idx="655">
                  <c:v/>
                </c:pt>
                <c:pt idx="656">
                  <c:v/>
                </c:pt>
                <c:pt idx="657">
                  <c:v/>
                </c:pt>
                <c:pt idx="658">
                  <c:v/>
                </c:pt>
                <c:pt idx="659">
                  <c:v/>
                </c:pt>
                <c:pt idx="660">
                  <c:v/>
                </c:pt>
                <c:pt idx="661">
                  <c:v/>
                </c:pt>
                <c:pt idx="662">
                  <c:v/>
                </c:pt>
                <c:pt idx="663">
                  <c:v/>
                </c:pt>
                <c:pt idx="664">
                  <c:v/>
                </c:pt>
                <c:pt idx="665">
                  <c:v/>
                </c:pt>
                <c:pt idx="666">
                  <c:v/>
                </c:pt>
                <c:pt idx="667">
                  <c:v/>
                </c:pt>
                <c:pt idx="668">
                  <c:v/>
                </c:pt>
                <c:pt idx="669">
                  <c:v/>
                </c:pt>
                <c:pt idx="670">
                  <c:v/>
                </c:pt>
                <c:pt idx="671">
                  <c:v/>
                </c:pt>
                <c:pt idx="672">
                  <c:v/>
                </c:pt>
                <c:pt idx="673">
                  <c:v/>
                </c:pt>
                <c:pt idx="674">
                  <c:v/>
                </c:pt>
                <c:pt idx="675">
                  <c:v/>
                </c:pt>
                <c:pt idx="676">
                  <c:v/>
                </c:pt>
                <c:pt idx="677">
                  <c:v/>
                </c:pt>
                <c:pt idx="678">
                  <c:v/>
                </c:pt>
                <c:pt idx="679">
                  <c:v/>
                </c:pt>
                <c:pt idx="680">
                  <c:v/>
                </c:pt>
                <c:pt idx="681">
                  <c:v/>
                </c:pt>
                <c:pt idx="682">
                  <c:v/>
                </c:pt>
                <c:pt idx="683">
                  <c:v/>
                </c:pt>
                <c:pt idx="684">
                  <c:v/>
                </c:pt>
                <c:pt idx="685">
                  <c:v/>
                </c:pt>
                <c:pt idx="686">
                  <c:v/>
                </c:pt>
                <c:pt idx="687">
                  <c:v/>
                </c:pt>
                <c:pt idx="688">
                  <c:v/>
                </c:pt>
                <c:pt idx="689">
                  <c:v/>
                </c:pt>
                <c:pt idx="690">
                  <c:v/>
                </c:pt>
                <c:pt idx="691">
                  <c:v/>
                </c:pt>
                <c:pt idx="692">
                  <c:v/>
                </c:pt>
                <c:pt idx="693">
                  <c:v/>
                </c:pt>
                <c:pt idx="694">
                  <c:v/>
                </c:pt>
                <c:pt idx="695">
                  <c:v/>
                </c:pt>
                <c:pt idx="696">
                  <c:v/>
                </c:pt>
                <c:pt idx="697">
                  <c:v/>
                </c:pt>
                <c:pt idx="698">
                  <c:v/>
                </c:pt>
                <c:pt idx="699">
                  <c:v/>
                </c:pt>
                <c:pt idx="700">
                  <c:v/>
                </c:pt>
                <c:pt idx="701">
                  <c:v/>
                </c:pt>
                <c:pt idx="702">
                  <c:v/>
                </c:pt>
                <c:pt idx="703">
                  <c:v/>
                </c:pt>
                <c:pt idx="704">
                  <c:v/>
                </c:pt>
                <c:pt idx="705">
                  <c:v/>
                </c:pt>
                <c:pt idx="706">
                  <c:v/>
                </c:pt>
                <c:pt idx="707">
                  <c:v/>
                </c:pt>
                <c:pt idx="708">
                  <c:v/>
                </c:pt>
                <c:pt idx="709">
                  <c:v/>
                </c:pt>
                <c:pt idx="710">
                  <c:v/>
                </c:pt>
                <c:pt idx="711">
                  <c:v/>
                </c:pt>
                <c:pt idx="712">
                  <c:v/>
                </c:pt>
                <c:pt idx="713">
                  <c:v/>
                </c:pt>
                <c:pt idx="714">
                  <c:v/>
                </c:pt>
                <c:pt idx="715">
                  <c:v/>
                </c:pt>
                <c:pt idx="716">
                  <c:v/>
                </c:pt>
                <c:pt idx="717">
                  <c:v/>
                </c:pt>
                <c:pt idx="718">
                  <c:v/>
                </c:pt>
                <c:pt idx="719">
                  <c:v/>
                </c:pt>
                <c:pt idx="720">
                  <c:v/>
                </c:pt>
                <c:pt idx="721">
                  <c:v/>
                </c:pt>
                <c:pt idx="722">
                  <c:v/>
                </c:pt>
                <c:pt idx="723">
                  <c:v/>
                </c:pt>
                <c:pt idx="724">
                  <c:v/>
                </c:pt>
                <c:pt idx="725">
                  <c:v/>
                </c:pt>
                <c:pt idx="726">
                  <c:v/>
                </c:pt>
                <c:pt idx="727">
                  <c:v/>
                </c:pt>
                <c:pt idx="728">
                  <c:v/>
                </c:pt>
                <c:pt idx="729">
                  <c:v/>
                </c:pt>
                <c:pt idx="730">
                  <c:v/>
                </c:pt>
                <c:pt idx="731">
                  <c:v/>
                </c:pt>
                <c:pt idx="732">
                  <c:v/>
                </c:pt>
                <c:pt idx="733">
                  <c:v/>
                </c:pt>
                <c:pt idx="734">
                  <c:v/>
                </c:pt>
                <c:pt idx="735">
                  <c:v/>
                </c:pt>
                <c:pt idx="736">
                  <c:v/>
                </c:pt>
                <c:pt idx="737">
                  <c:v/>
                </c:pt>
                <c:pt idx="738">
                  <c:v/>
                </c:pt>
                <c:pt idx="739">
                  <c:v/>
                </c:pt>
                <c:pt idx="740">
                  <c:v/>
                </c:pt>
                <c:pt idx="741">
                  <c:v/>
                </c:pt>
                <c:pt idx="742">
                  <c:v/>
                </c:pt>
                <c:pt idx="743">
                  <c:v/>
                </c:pt>
                <c:pt idx="744">
                  <c:v/>
                </c:pt>
                <c:pt idx="745">
                  <c:v/>
                </c:pt>
                <c:pt idx="746">
                  <c:v/>
                </c:pt>
                <c:pt idx="747">
                  <c:v/>
                </c:pt>
                <c:pt idx="748">
                  <c:v/>
                </c:pt>
                <c:pt idx="749">
                  <c:v/>
                </c:pt>
                <c:pt idx="750">
                  <c:v/>
                </c:pt>
                <c:pt idx="751">
                  <c:v/>
                </c:pt>
                <c:pt idx="752">
                  <c:v/>
                </c:pt>
                <c:pt idx="753">
                  <c:v/>
                </c:pt>
                <c:pt idx="754">
                  <c:v/>
                </c:pt>
                <c:pt idx="755">
                  <c:v/>
                </c:pt>
                <c:pt idx="756">
                  <c:v/>
                </c:pt>
                <c:pt idx="757">
                  <c:v/>
                </c:pt>
                <c:pt idx="758">
                  <c:v/>
                </c:pt>
                <c:pt idx="759">
                  <c:v/>
                </c:pt>
                <c:pt idx="760">
                  <c:v/>
                </c:pt>
                <c:pt idx="761">
                  <c:v/>
                </c:pt>
                <c:pt idx="762">
                  <c:v/>
                </c:pt>
                <c:pt idx="763">
                  <c:v/>
                </c:pt>
                <c:pt idx="764">
                  <c:v/>
                </c:pt>
                <c:pt idx="765">
                  <c:v/>
                </c:pt>
                <c:pt idx="766">
                  <c:v/>
                </c:pt>
                <c:pt idx="767">
                  <c:v/>
                </c:pt>
                <c:pt idx="768">
                  <c:v/>
                </c:pt>
                <c:pt idx="769">
                  <c:v/>
                </c:pt>
                <c:pt idx="770">
                  <c:v/>
                </c:pt>
                <c:pt idx="771">
                  <c:v/>
                </c:pt>
                <c:pt idx="772">
                  <c:v/>
                </c:pt>
                <c:pt idx="773">
                  <c:v/>
                </c:pt>
                <c:pt idx="774">
                  <c:v/>
                </c:pt>
                <c:pt idx="775">
                  <c:v/>
                </c:pt>
                <c:pt idx="776">
                  <c:v/>
                </c:pt>
                <c:pt idx="777">
                  <c:v/>
                </c:pt>
                <c:pt idx="778">
                  <c:v/>
                </c:pt>
                <c:pt idx="779">
                  <c:v/>
                </c:pt>
                <c:pt idx="780">
                  <c:v/>
                </c:pt>
                <c:pt idx="781">
                  <c:v/>
                </c:pt>
                <c:pt idx="782">
                  <c:v/>
                </c:pt>
                <c:pt idx="783">
                  <c:v/>
                </c:pt>
                <c:pt idx="784">
                  <c:v/>
                </c:pt>
                <c:pt idx="785">
                  <c:v/>
                </c:pt>
                <c:pt idx="786">
                  <c:v/>
                </c:pt>
                <c:pt idx="787">
                  <c:v/>
                </c:pt>
                <c:pt idx="788">
                  <c:v/>
                </c:pt>
                <c:pt idx="789">
                  <c:v/>
                </c:pt>
                <c:pt idx="790">
                  <c:v/>
                </c:pt>
                <c:pt idx="791">
                  <c:v/>
                </c:pt>
                <c:pt idx="792">
                  <c:v/>
                </c:pt>
                <c:pt idx="793">
                  <c:v/>
                </c:pt>
                <c:pt idx="794">
                  <c:v/>
                </c:pt>
                <c:pt idx="795">
                  <c:v/>
                </c:pt>
                <c:pt idx="796">
                  <c:v/>
                </c:pt>
                <c:pt idx="797">
                  <c:v/>
                </c:pt>
                <c:pt idx="798">
                  <c:v/>
                </c:pt>
                <c:pt idx="799">
                  <c:v/>
                </c:pt>
                <c:pt idx="800">
                  <c:v/>
                </c:pt>
                <c:pt idx="801">
                  <c:v/>
                </c:pt>
                <c:pt idx="802">
                  <c:v/>
                </c:pt>
                <c:pt idx="803">
                  <c:v/>
                </c:pt>
                <c:pt idx="804">
                  <c:v/>
                </c:pt>
                <c:pt idx="805">
                  <c:v/>
                </c:pt>
                <c:pt idx="806">
                  <c:v/>
                </c:pt>
                <c:pt idx="807">
                  <c:v/>
                </c:pt>
                <c:pt idx="808">
                  <c:v/>
                </c:pt>
                <c:pt idx="809">
                  <c:v/>
                </c:pt>
                <c:pt idx="810">
                  <c:v/>
                </c:pt>
                <c:pt idx="811">
                  <c:v/>
                </c:pt>
                <c:pt idx="812">
                  <c:v/>
                </c:pt>
                <c:pt idx="813">
                  <c:v/>
                </c:pt>
                <c:pt idx="814">
                  <c:v/>
                </c:pt>
                <c:pt idx="815">
                  <c:v/>
                </c:pt>
                <c:pt idx="816">
                  <c:v/>
                </c:pt>
                <c:pt idx="817">
                  <c:v/>
                </c:pt>
                <c:pt idx="818">
                  <c:v/>
                </c:pt>
                <c:pt idx="819">
                  <c:v/>
                </c:pt>
                <c:pt idx="820">
                  <c:v/>
                </c:pt>
                <c:pt idx="821">
                  <c:v/>
                </c:pt>
                <c:pt idx="822">
                  <c:v/>
                </c:pt>
                <c:pt idx="823">
                  <c:v/>
                </c:pt>
                <c:pt idx="824">
                  <c:v/>
                </c:pt>
                <c:pt idx="825">
                  <c:v/>
                </c:pt>
                <c:pt idx="826">
                  <c:v/>
                </c:pt>
                <c:pt idx="827">
                  <c:v/>
                </c:pt>
                <c:pt idx="828">
                  <c:v/>
                </c:pt>
                <c:pt idx="829">
                  <c:v/>
                </c:pt>
                <c:pt idx="830">
                  <c:v/>
                </c:pt>
                <c:pt idx="831">
                  <c:v/>
                </c:pt>
                <c:pt idx="832">
                  <c:v/>
                </c:pt>
                <c:pt idx="833">
                  <c:v/>
                </c:pt>
                <c:pt idx="834">
                  <c:v/>
                </c:pt>
                <c:pt idx="835">
                  <c:v/>
                </c:pt>
                <c:pt idx="836">
                  <c:v/>
                </c:pt>
                <c:pt idx="837">
                  <c:v/>
                </c:pt>
                <c:pt idx="838">
                  <c:v/>
                </c:pt>
                <c:pt idx="839">
                  <c:v/>
                </c:pt>
                <c:pt idx="840">
                  <c:v/>
                </c:pt>
                <c:pt idx="841">
                  <c:v/>
                </c:pt>
                <c:pt idx="842">
                  <c:v/>
                </c:pt>
                <c:pt idx="843">
                  <c:v/>
                </c:pt>
                <c:pt idx="844">
                  <c:v/>
                </c:pt>
                <c:pt idx="845">
                  <c:v/>
                </c:pt>
                <c:pt idx="846">
                  <c:v/>
                </c:pt>
                <c:pt idx="847">
                  <c:v/>
                </c:pt>
                <c:pt idx="848">
                  <c:v/>
                </c:pt>
                <c:pt idx="849">
                  <c:v/>
                </c:pt>
                <c:pt idx="850">
                  <c:v/>
                </c:pt>
                <c:pt idx="851">
                  <c:v/>
                </c:pt>
                <c:pt idx="852">
                  <c:v/>
                </c:pt>
                <c:pt idx="853">
                  <c:v/>
                </c:pt>
                <c:pt idx="854">
                  <c:v/>
                </c:pt>
                <c:pt idx="855">
                  <c:v/>
                </c:pt>
                <c:pt idx="856">
                  <c:v/>
                </c:pt>
                <c:pt idx="857">
                  <c:v/>
                </c:pt>
                <c:pt idx="858">
                  <c:v/>
                </c:pt>
                <c:pt idx="859">
                  <c:v/>
                </c:pt>
                <c:pt idx="860">
                  <c:v/>
                </c:pt>
                <c:pt idx="861">
                  <c:v/>
                </c:pt>
                <c:pt idx="862">
                  <c:v/>
                </c:pt>
                <c:pt idx="863">
                  <c:v/>
                </c:pt>
                <c:pt idx="864">
                  <c:v/>
                </c:pt>
                <c:pt idx="865">
                  <c:v/>
                </c:pt>
                <c:pt idx="866">
                  <c:v/>
                </c:pt>
                <c:pt idx="867">
                  <c:v/>
                </c:pt>
                <c:pt idx="868">
                  <c:v/>
                </c:pt>
                <c:pt idx="869">
                  <c:v/>
                </c:pt>
                <c:pt idx="870">
                  <c:v/>
                </c:pt>
                <c:pt idx="871">
                  <c:v/>
                </c:pt>
                <c:pt idx="872">
                  <c:v/>
                </c:pt>
                <c:pt idx="873">
                  <c:v/>
                </c:pt>
                <c:pt idx="874">
                  <c:v/>
                </c:pt>
                <c:pt idx="875">
                  <c:v/>
                </c:pt>
                <c:pt idx="876">
                  <c:v/>
                </c:pt>
                <c:pt idx="877">
                  <c:v/>
                </c:pt>
                <c:pt idx="878">
                  <c:v/>
                </c:pt>
                <c:pt idx="879">
                  <c:v/>
                </c:pt>
                <c:pt idx="880">
                  <c:v/>
                </c:pt>
                <c:pt idx="881">
                  <c:v/>
                </c:pt>
                <c:pt idx="882">
                  <c:v/>
                </c:pt>
                <c:pt idx="883">
                  <c:v/>
                </c:pt>
                <c:pt idx="884">
                  <c:v/>
                </c:pt>
                <c:pt idx="885">
                  <c:v/>
                </c:pt>
                <c:pt idx="886">
                  <c:v/>
                </c:pt>
                <c:pt idx="887">
                  <c:v/>
                </c:pt>
                <c:pt idx="888">
                  <c:v/>
                </c:pt>
                <c:pt idx="889">
                  <c:v/>
                </c:pt>
                <c:pt idx="890">
                  <c:v/>
                </c:pt>
                <c:pt idx="891">
                  <c:v/>
                </c:pt>
                <c:pt idx="892">
                  <c:v/>
                </c:pt>
                <c:pt idx="893">
                  <c:v/>
                </c:pt>
                <c:pt idx="894">
                  <c:v/>
                </c:pt>
                <c:pt idx="895">
                  <c:v/>
                </c:pt>
                <c:pt idx="896">
                  <c:v/>
                </c:pt>
                <c:pt idx="897">
                  <c:v/>
                </c:pt>
                <c:pt idx="898">
                  <c:v/>
                </c:pt>
                <c:pt idx="899">
                  <c:v/>
                </c:pt>
                <c:pt idx="900">
                  <c:v/>
                </c:pt>
                <c:pt idx="901">
                  <c:v/>
                </c:pt>
                <c:pt idx="902">
                  <c:v/>
                </c:pt>
                <c:pt idx="903">
                  <c:v/>
                </c:pt>
                <c:pt idx="904">
                  <c:v/>
                </c:pt>
                <c:pt idx="905">
                  <c:v/>
                </c:pt>
                <c:pt idx="906">
                  <c:v/>
                </c:pt>
                <c:pt idx="907">
                  <c:v/>
                </c:pt>
                <c:pt idx="908">
                  <c:v/>
                </c:pt>
                <c:pt idx="909">
                  <c:v/>
                </c:pt>
                <c:pt idx="910">
                  <c:v/>
                </c:pt>
                <c:pt idx="911">
                  <c:v/>
                </c:pt>
                <c:pt idx="912">
                  <c:v/>
                </c:pt>
                <c:pt idx="913">
                  <c:v/>
                </c:pt>
                <c:pt idx="914">
                  <c:v/>
                </c:pt>
                <c:pt idx="915">
                  <c:v/>
                </c:pt>
                <c:pt idx="916">
                  <c:v/>
                </c:pt>
                <c:pt idx="917">
                  <c:v/>
                </c:pt>
                <c:pt idx="918">
                  <c:v/>
                </c:pt>
                <c:pt idx="919">
                  <c:v/>
                </c:pt>
                <c:pt idx="920">
                  <c:v/>
                </c:pt>
                <c:pt idx="921">
                  <c:v/>
                </c:pt>
                <c:pt idx="922">
                  <c:v/>
                </c:pt>
                <c:pt idx="923">
                  <c:v/>
                </c:pt>
                <c:pt idx="924">
                  <c:v/>
                </c:pt>
                <c:pt idx="925">
                  <c:v/>
                </c:pt>
                <c:pt idx="926">
                  <c:v/>
                </c:pt>
                <c:pt idx="927">
                  <c:v/>
                </c:pt>
                <c:pt idx="928">
                  <c:v/>
                </c:pt>
                <c:pt idx="929">
                  <c:v/>
                </c:pt>
                <c:pt idx="930">
                  <c:v/>
                </c:pt>
                <c:pt idx="931">
                  <c:v/>
                </c:pt>
                <c:pt idx="932">
                  <c:v/>
                </c:pt>
                <c:pt idx="933">
                  <c:v/>
                </c:pt>
                <c:pt idx="934">
                  <c:v/>
                </c:pt>
                <c:pt idx="935">
                  <c:v/>
                </c:pt>
                <c:pt idx="936">
                  <c:v/>
                </c:pt>
                <c:pt idx="937">
                  <c:v/>
                </c:pt>
                <c:pt idx="938">
                  <c:v/>
                </c:pt>
                <c:pt idx="939">
                  <c:v/>
                </c:pt>
                <c:pt idx="940">
                  <c:v/>
                </c:pt>
                <c:pt idx="941">
                  <c:v/>
                </c:pt>
                <c:pt idx="942">
                  <c:v/>
                </c:pt>
                <c:pt idx="943">
                  <c:v/>
                </c:pt>
                <c:pt idx="944">
                  <c:v/>
                </c:pt>
                <c:pt idx="945">
                  <c:v/>
                </c:pt>
                <c:pt idx="946">
                  <c:v/>
                </c:pt>
                <c:pt idx="947">
                  <c:v/>
                </c:pt>
                <c:pt idx="948">
                  <c:v/>
                </c:pt>
                <c:pt idx="949">
                  <c:v/>
                </c:pt>
                <c:pt idx="950">
                  <c:v/>
                </c:pt>
                <c:pt idx="951">
                  <c:v/>
                </c:pt>
                <c:pt idx="952">
                  <c:v/>
                </c:pt>
                <c:pt idx="953">
                  <c:v/>
                </c:pt>
                <c:pt idx="954">
                  <c:v/>
                </c:pt>
                <c:pt idx="955">
                  <c:v/>
                </c:pt>
                <c:pt idx="956">
                  <c:v/>
                </c:pt>
                <c:pt idx="957">
                  <c:v/>
                </c:pt>
                <c:pt idx="958">
                  <c:v/>
                </c:pt>
                <c:pt idx="959">
                  <c:v/>
                </c:pt>
                <c:pt idx="960">
                  <c:v/>
                </c:pt>
                <c:pt idx="961">
                  <c:v/>
                </c:pt>
                <c:pt idx="962">
                  <c:v/>
                </c:pt>
                <c:pt idx="963">
                  <c:v/>
                </c:pt>
                <c:pt idx="964">
                  <c:v/>
                </c:pt>
                <c:pt idx="965">
                  <c:v/>
                </c:pt>
                <c:pt idx="966">
                  <c:v/>
                </c:pt>
                <c:pt idx="967">
                  <c:v/>
                </c:pt>
                <c:pt idx="968">
                  <c:v/>
                </c:pt>
                <c:pt idx="969">
                  <c:v/>
                </c:pt>
                <c:pt idx="970">
                  <c:v/>
                </c:pt>
                <c:pt idx="971">
                  <c:v/>
                </c:pt>
                <c:pt idx="972">
                  <c:v/>
                </c:pt>
                <c:pt idx="973">
                  <c:v/>
                </c:pt>
                <c:pt idx="974">
                  <c:v/>
                </c:pt>
                <c:pt idx="975">
                  <c:v/>
                </c:pt>
                <c:pt idx="976">
                  <c:v/>
                </c:pt>
                <c:pt idx="977">
                  <c:v/>
                </c:pt>
                <c:pt idx="978">
                  <c:v/>
                </c:pt>
                <c:pt idx="979">
                  <c:v/>
                </c:pt>
                <c:pt idx="980">
                  <c:v/>
                </c:pt>
                <c:pt idx="981">
                  <c:v/>
                </c:pt>
                <c:pt idx="982">
                  <c:v/>
                </c:pt>
                <c:pt idx="983">
                  <c:v/>
                </c:pt>
                <c:pt idx="984">
                  <c:v/>
                </c:pt>
                <c:pt idx="985">
                  <c:v/>
                </c:pt>
                <c:pt idx="986">
                  <c:v/>
                </c:pt>
                <c:pt idx="987">
                  <c:v/>
                </c:pt>
                <c:pt idx="988">
                  <c:v/>
                </c:pt>
                <c:pt idx="989">
                  <c:v/>
                </c:pt>
                <c:pt idx="990">
                  <c:v/>
                </c:pt>
                <c:pt idx="991">
                  <c:v/>
                </c:pt>
                <c:pt idx="992">
                  <c:v/>
                </c:pt>
                <c:pt idx="993">
                  <c:v/>
                </c:pt>
                <c:pt idx="994">
                  <c:v/>
                </c:pt>
                <c:pt idx="995">
                  <c:v/>
                </c:pt>
                <c:pt idx="996">
                  <c:v/>
                </c:pt>
                <c:pt idx="997">
                  <c:v/>
                </c:pt>
                <c:pt idx="998">
                  <c:v/>
                </c:pt>
                <c:pt idx="999">
                  <c:v/>
                </c:pt>
                <c:pt idx="1000">
                  <c:v/>
                </c:pt>
                <c:pt idx="1001">
                  <c:v/>
                </c:pt>
                <c:pt idx="1002">
                  <c:v/>
                </c:pt>
                <c:pt idx="1003">
                  <c:v/>
                </c:pt>
                <c:pt idx="1004">
                  <c:v/>
                </c:pt>
                <c:pt idx="1005">
                  <c:v/>
                </c:pt>
                <c:pt idx="1006">
                  <c:v/>
                </c:pt>
                <c:pt idx="1007">
                  <c:v/>
                </c:pt>
                <c:pt idx="1008">
                  <c:v/>
                </c:pt>
                <c:pt idx="1009">
                  <c:v/>
                </c:pt>
                <c:pt idx="1010">
                  <c:v/>
                </c:pt>
                <c:pt idx="1011">
                  <c:v/>
                </c:pt>
                <c:pt idx="1012">
                  <c:v/>
                </c:pt>
                <c:pt idx="1013">
                  <c:v/>
                </c:pt>
                <c:pt idx="1014">
                  <c:v/>
                </c:pt>
                <c:pt idx="1015">
                  <c:v/>
                </c:pt>
                <c:pt idx="1016">
                  <c:v/>
                </c:pt>
                <c:pt idx="1017">
                  <c:v/>
                </c:pt>
                <c:pt idx="1018">
                  <c:v/>
                </c:pt>
                <c:pt idx="1019">
                  <c:v/>
                </c:pt>
                <c:pt idx="1020">
                  <c:v/>
                </c:pt>
                <c:pt idx="1021">
                  <c:v/>
                </c:pt>
                <c:pt idx="1022">
                  <c:v/>
                </c:pt>
                <c:pt idx="1023">
                  <c:v/>
                </c:pt>
                <c:pt idx="1024">
                  <c:v/>
                </c:pt>
                <c:pt idx="1025">
                  <c:v/>
                </c:pt>
                <c:pt idx="1026">
                  <c:v/>
                </c:pt>
                <c:pt idx="1027">
                  <c:v/>
                </c:pt>
                <c:pt idx="1028">
                  <c:v/>
                </c:pt>
                <c:pt idx="1029">
                  <c:v/>
                </c:pt>
                <c:pt idx="1030">
                  <c:v/>
                </c:pt>
                <c:pt idx="1031">
                  <c:v/>
                </c:pt>
                <c:pt idx="1032">
                  <c:v/>
                </c:pt>
                <c:pt idx="1033">
                  <c:v/>
                </c:pt>
                <c:pt idx="1034">
                  <c:v/>
                </c:pt>
                <c:pt idx="1035">
                  <c:v/>
                </c:pt>
                <c:pt idx="1036">
                  <c:v/>
                </c:pt>
                <c:pt idx="1037">
                  <c:v/>
                </c:pt>
                <c:pt idx="1038">
                  <c:v/>
                </c:pt>
                <c:pt idx="1039">
                  <c:v/>
                </c:pt>
                <c:pt idx="1040">
                  <c:v/>
                </c:pt>
                <c:pt idx="1041">
                  <c:v/>
                </c:pt>
                <c:pt idx="1042">
                  <c:v/>
                </c:pt>
                <c:pt idx="1043">
                  <c:v/>
                </c:pt>
                <c:pt idx="1044">
                  <c:v/>
                </c:pt>
                <c:pt idx="1045">
                  <c:v/>
                </c:pt>
                <c:pt idx="1046">
                  <c:v/>
                </c:pt>
                <c:pt idx="1047">
                  <c:v/>
                </c:pt>
                <c:pt idx="1048">
                  <c:v/>
                </c:pt>
                <c:pt idx="1049">
                  <c:v/>
                </c:pt>
                <c:pt idx="1050">
                  <c:v/>
                </c:pt>
                <c:pt idx="1051">
                  <c:v/>
                </c:pt>
                <c:pt idx="1052">
                  <c:v/>
                </c:pt>
                <c:pt idx="1053">
                  <c:v/>
                </c:pt>
                <c:pt idx="1054">
                  <c:v/>
                </c:pt>
                <c:pt idx="1055">
                  <c:v/>
                </c:pt>
                <c:pt idx="1056">
                  <c:v/>
                </c:pt>
                <c:pt idx="1057">
                  <c:v/>
                </c:pt>
              </c:numCache>
            </c:numRef>
          </c:yVal>
          <c:smooth val="1"/>
        </c:ser>
        <c:ser>
          <c:idx val="3"/>
          <c:order val="3"/>
          <c:tx>
            <c:strRef>
              <c:f>label 3</c:f>
              <c:strCache>
                <c:ptCount val="1"/>
                <c:pt idx="0">
                  <c:v>King's Park</c:v>
                </c:pt>
              </c:strCache>
            </c:strRef>
          </c:tx>
          <c:spPr>
            <a:solidFill>
              <a:srgbClr val="738ac8"/>
            </a:solidFill>
            <a:ln w="28440">
              <a:solidFill>
                <a:srgbClr val="738ac8"/>
              </a:solidFill>
              <a:round/>
            </a:ln>
          </c:spPr>
          <c:marker>
            <c:symbol val="x"/>
            <c:size val="2"/>
            <c:spPr>
              <a:solidFill>
                <a:srgbClr val="738ac8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yVal>
            <c:numRef>
              <c:f>3</c:f>
              <c:numCache>
                <c:formatCode>General</c:formatCode>
                <c:ptCount val="1058"/>
                <c:pt idx="0">
                  <c:v>1003.8</c:v>
                </c:pt>
                <c:pt idx="1">
                  <c:v>1003.8</c:v>
                </c:pt>
                <c:pt idx="2">
                  <c:v>1003.8</c:v>
                </c:pt>
                <c:pt idx="3">
                  <c:v>1003.8</c:v>
                </c:pt>
                <c:pt idx="4">
                  <c:v>1003.8</c:v>
                </c:pt>
                <c:pt idx="5">
                  <c:v>1003.8</c:v>
                </c:pt>
                <c:pt idx="6">
                  <c:v>1003.7</c:v>
                </c:pt>
                <c:pt idx="7">
                  <c:v>1003.7</c:v>
                </c:pt>
                <c:pt idx="8">
                  <c:v>1003.7</c:v>
                </c:pt>
                <c:pt idx="9">
                  <c:v>1003.7</c:v>
                </c:pt>
                <c:pt idx="10">
                  <c:v>1003.6</c:v>
                </c:pt>
                <c:pt idx="11">
                  <c:v>1003.6</c:v>
                </c:pt>
                <c:pt idx="12">
                  <c:v>1003.6</c:v>
                </c:pt>
                <c:pt idx="13">
                  <c:v>1003.7</c:v>
                </c:pt>
                <c:pt idx="14">
                  <c:v>1003.7</c:v>
                </c:pt>
                <c:pt idx="15">
                  <c:v>1003.7</c:v>
                </c:pt>
                <c:pt idx="16">
                  <c:v>1003.7</c:v>
                </c:pt>
                <c:pt idx="17">
                  <c:v>1003.7</c:v>
                </c:pt>
                <c:pt idx="18">
                  <c:v>1003.7</c:v>
                </c:pt>
                <c:pt idx="19">
                  <c:v>1003.7</c:v>
                </c:pt>
                <c:pt idx="20">
                  <c:v>1003.7</c:v>
                </c:pt>
                <c:pt idx="21">
                  <c:v>1003.7</c:v>
                </c:pt>
                <c:pt idx="22">
                  <c:v>1003.7</c:v>
                </c:pt>
                <c:pt idx="23">
                  <c:v>1003.7</c:v>
                </c:pt>
                <c:pt idx="24">
                  <c:v>1003.7</c:v>
                </c:pt>
                <c:pt idx="25">
                  <c:v>1003.7</c:v>
                </c:pt>
                <c:pt idx="26">
                  <c:v>1003.7</c:v>
                </c:pt>
                <c:pt idx="27">
                  <c:v>1003.7</c:v>
                </c:pt>
                <c:pt idx="28">
                  <c:v>1003.7</c:v>
                </c:pt>
                <c:pt idx="29">
                  <c:v>1003.7</c:v>
                </c:pt>
                <c:pt idx="30">
                  <c:v>1003.7</c:v>
                </c:pt>
                <c:pt idx="31">
                  <c:v>1003.7</c:v>
                </c:pt>
                <c:pt idx="32">
                  <c:v>1003.8</c:v>
                </c:pt>
                <c:pt idx="33">
                  <c:v>1003.7</c:v>
                </c:pt>
                <c:pt idx="34">
                  <c:v>1003.7</c:v>
                </c:pt>
                <c:pt idx="35">
                  <c:v>1003.7</c:v>
                </c:pt>
                <c:pt idx="36">
                  <c:v>1003.7</c:v>
                </c:pt>
                <c:pt idx="37">
                  <c:v>1003.7</c:v>
                </c:pt>
                <c:pt idx="38">
                  <c:v>1003.7</c:v>
                </c:pt>
                <c:pt idx="39">
                  <c:v>1003.7</c:v>
                </c:pt>
                <c:pt idx="40">
                  <c:v>1003.7</c:v>
                </c:pt>
                <c:pt idx="41">
                  <c:v>1003.7</c:v>
                </c:pt>
                <c:pt idx="42">
                  <c:v>1003.7</c:v>
                </c:pt>
                <c:pt idx="43">
                  <c:v>1003.7</c:v>
                </c:pt>
                <c:pt idx="44">
                  <c:v>1003.7</c:v>
                </c:pt>
                <c:pt idx="45">
                  <c:v>1003.8</c:v>
                </c:pt>
                <c:pt idx="46">
                  <c:v>1003.8</c:v>
                </c:pt>
                <c:pt idx="47">
                  <c:v>1003.8</c:v>
                </c:pt>
                <c:pt idx="48">
                  <c:v>1003.8</c:v>
                </c:pt>
                <c:pt idx="49">
                  <c:v>1003.9</c:v>
                </c:pt>
                <c:pt idx="50">
                  <c:v>1003.9</c:v>
                </c:pt>
                <c:pt idx="51">
                  <c:v>1003.9</c:v>
                </c:pt>
                <c:pt idx="52">
                  <c:v>1003.8</c:v>
                </c:pt>
                <c:pt idx="53">
                  <c:v>1003.9</c:v>
                </c:pt>
                <c:pt idx="54">
                  <c:v>1003.8</c:v>
                </c:pt>
                <c:pt idx="55">
                  <c:v>1003.8</c:v>
                </c:pt>
                <c:pt idx="56">
                  <c:v>1003.8</c:v>
                </c:pt>
                <c:pt idx="57">
                  <c:v>1003.7</c:v>
                </c:pt>
                <c:pt idx="58">
                  <c:v>1003.7</c:v>
                </c:pt>
                <c:pt idx="59">
                  <c:v>1003.6</c:v>
                </c:pt>
                <c:pt idx="60">
                  <c:v>1003.6</c:v>
                </c:pt>
                <c:pt idx="61">
                  <c:v>1003.6</c:v>
                </c:pt>
                <c:pt idx="62">
                  <c:v>1003.6</c:v>
                </c:pt>
                <c:pt idx="63">
                  <c:v>1003.6</c:v>
                </c:pt>
                <c:pt idx="64">
                  <c:v>1003.6</c:v>
                </c:pt>
                <c:pt idx="65">
                  <c:v>1003.6</c:v>
                </c:pt>
                <c:pt idx="66">
                  <c:v>1003.6</c:v>
                </c:pt>
                <c:pt idx="67">
                  <c:v>1003.6</c:v>
                </c:pt>
                <c:pt idx="68">
                  <c:v>1003.6</c:v>
                </c:pt>
                <c:pt idx="69">
                  <c:v>1003.6</c:v>
                </c:pt>
                <c:pt idx="70">
                  <c:v>1003.6</c:v>
                </c:pt>
                <c:pt idx="71">
                  <c:v>1003.6</c:v>
                </c:pt>
                <c:pt idx="72">
                  <c:v>1003.6</c:v>
                </c:pt>
                <c:pt idx="73">
                  <c:v>1003.5</c:v>
                </c:pt>
                <c:pt idx="74">
                  <c:v>1003.5</c:v>
                </c:pt>
                <c:pt idx="75">
                  <c:v>1003.6</c:v>
                </c:pt>
                <c:pt idx="76">
                  <c:v>1003.5</c:v>
                </c:pt>
                <c:pt idx="77">
                  <c:v>1003.5</c:v>
                </c:pt>
                <c:pt idx="78">
                  <c:v>1003.5</c:v>
                </c:pt>
                <c:pt idx="79">
                  <c:v>1003.5</c:v>
                </c:pt>
                <c:pt idx="80">
                  <c:v>1003.5</c:v>
                </c:pt>
                <c:pt idx="81">
                  <c:v>1003.5</c:v>
                </c:pt>
                <c:pt idx="82">
                  <c:v>1003.5</c:v>
                </c:pt>
                <c:pt idx="83">
                  <c:v>1003.4</c:v>
                </c:pt>
                <c:pt idx="84">
                  <c:v>1003.4</c:v>
                </c:pt>
                <c:pt idx="85">
                  <c:v>1003.4</c:v>
                </c:pt>
                <c:pt idx="86">
                  <c:v>1003.3</c:v>
                </c:pt>
                <c:pt idx="87">
                  <c:v>1003.3</c:v>
                </c:pt>
                <c:pt idx="88">
                  <c:v>1003.3</c:v>
                </c:pt>
                <c:pt idx="89">
                  <c:v>1003.3</c:v>
                </c:pt>
                <c:pt idx="90">
                  <c:v>1003.3</c:v>
                </c:pt>
                <c:pt idx="91">
                  <c:v>1003.3</c:v>
                </c:pt>
                <c:pt idx="92">
                  <c:v>1003.3</c:v>
                </c:pt>
                <c:pt idx="93">
                  <c:v>1003.3</c:v>
                </c:pt>
                <c:pt idx="94">
                  <c:v>1003.2</c:v>
                </c:pt>
                <c:pt idx="95">
                  <c:v>1003.3</c:v>
                </c:pt>
                <c:pt idx="96">
                  <c:v>1003.2</c:v>
                </c:pt>
                <c:pt idx="97">
                  <c:v>1003.2</c:v>
                </c:pt>
                <c:pt idx="98">
                  <c:v>1003.1</c:v>
                </c:pt>
                <c:pt idx="99">
                  <c:v>1003.1</c:v>
                </c:pt>
                <c:pt idx="100">
                  <c:v>1003.1</c:v>
                </c:pt>
                <c:pt idx="101">
                  <c:v>1003.1</c:v>
                </c:pt>
                <c:pt idx="102">
                  <c:v>1003.1</c:v>
                </c:pt>
                <c:pt idx="103">
                  <c:v>1003</c:v>
                </c:pt>
                <c:pt idx="104">
                  <c:v>1003.1</c:v>
                </c:pt>
                <c:pt idx="105">
                  <c:v>1003.1</c:v>
                </c:pt>
                <c:pt idx="106">
                  <c:v>1003.1</c:v>
                </c:pt>
                <c:pt idx="107">
                  <c:v>1003</c:v>
                </c:pt>
                <c:pt idx="108">
                  <c:v>1003.1</c:v>
                </c:pt>
                <c:pt idx="109">
                  <c:v>1003</c:v>
                </c:pt>
                <c:pt idx="110">
                  <c:v>1003</c:v>
                </c:pt>
                <c:pt idx="111">
                  <c:v>1003</c:v>
                </c:pt>
                <c:pt idx="112">
                  <c:v>1003</c:v>
                </c:pt>
                <c:pt idx="113">
                  <c:v>1003</c:v>
                </c:pt>
                <c:pt idx="114">
                  <c:v>1003</c:v>
                </c:pt>
                <c:pt idx="115">
                  <c:v>1003</c:v>
                </c:pt>
                <c:pt idx="116">
                  <c:v>1003</c:v>
                </c:pt>
                <c:pt idx="117">
                  <c:v>1003</c:v>
                </c:pt>
                <c:pt idx="118">
                  <c:v>1003</c:v>
                </c:pt>
                <c:pt idx="119">
                  <c:v>1003</c:v>
                </c:pt>
                <c:pt idx="120">
                  <c:v>1003</c:v>
                </c:pt>
                <c:pt idx="121">
                  <c:v>1003</c:v>
                </c:pt>
                <c:pt idx="122">
                  <c:v>1003</c:v>
                </c:pt>
                <c:pt idx="123">
                  <c:v>1003</c:v>
                </c:pt>
                <c:pt idx="124">
                  <c:v>1003</c:v>
                </c:pt>
                <c:pt idx="125">
                  <c:v>1003</c:v>
                </c:pt>
                <c:pt idx="126">
                  <c:v>1003</c:v>
                </c:pt>
                <c:pt idx="127">
                  <c:v>1003</c:v>
                </c:pt>
                <c:pt idx="128">
                  <c:v>1003</c:v>
                </c:pt>
                <c:pt idx="129">
                  <c:v>1003</c:v>
                </c:pt>
                <c:pt idx="130">
                  <c:v>1003</c:v>
                </c:pt>
                <c:pt idx="131">
                  <c:v>1003</c:v>
                </c:pt>
                <c:pt idx="132">
                  <c:v>1003</c:v>
                </c:pt>
                <c:pt idx="133">
                  <c:v>1003.1</c:v>
                </c:pt>
                <c:pt idx="134">
                  <c:v>1003.1</c:v>
                </c:pt>
                <c:pt idx="135">
                  <c:v>1003.1</c:v>
                </c:pt>
                <c:pt idx="136">
                  <c:v>1003.1</c:v>
                </c:pt>
                <c:pt idx="137">
                  <c:v>1003.1</c:v>
                </c:pt>
                <c:pt idx="138">
                  <c:v>1003.2</c:v>
                </c:pt>
                <c:pt idx="139">
                  <c:v>1003.2</c:v>
                </c:pt>
                <c:pt idx="140">
                  <c:v>1003.2</c:v>
                </c:pt>
                <c:pt idx="141">
                  <c:v>1003.1</c:v>
                </c:pt>
                <c:pt idx="142">
                  <c:v>1003.1</c:v>
                </c:pt>
                <c:pt idx="143">
                  <c:v>1003.1</c:v>
                </c:pt>
                <c:pt idx="144">
                  <c:v>1003.1</c:v>
                </c:pt>
                <c:pt idx="145">
                  <c:v>1003.1</c:v>
                </c:pt>
                <c:pt idx="146">
                  <c:v>1003.2</c:v>
                </c:pt>
                <c:pt idx="147">
                  <c:v>1003.2</c:v>
                </c:pt>
                <c:pt idx="148">
                  <c:v>1003.2</c:v>
                </c:pt>
                <c:pt idx="149">
                  <c:v>1003.3</c:v>
                </c:pt>
                <c:pt idx="150">
                  <c:v>1003.2</c:v>
                </c:pt>
                <c:pt idx="151">
                  <c:v>1003.2</c:v>
                </c:pt>
                <c:pt idx="152">
                  <c:v>1003.3</c:v>
                </c:pt>
                <c:pt idx="153">
                  <c:v>1003.3</c:v>
                </c:pt>
                <c:pt idx="154">
                  <c:v>1003.3</c:v>
                </c:pt>
                <c:pt idx="155">
                  <c:v>1003.3</c:v>
                </c:pt>
                <c:pt idx="156">
                  <c:v>1003.3</c:v>
                </c:pt>
                <c:pt idx="157">
                  <c:v>1003.3</c:v>
                </c:pt>
                <c:pt idx="158">
                  <c:v>1003.3</c:v>
                </c:pt>
                <c:pt idx="159">
                  <c:v>1003.3</c:v>
                </c:pt>
                <c:pt idx="160">
                  <c:v>1003.3</c:v>
                </c:pt>
                <c:pt idx="161">
                  <c:v>1003.3</c:v>
                </c:pt>
                <c:pt idx="162">
                  <c:v>1003.3</c:v>
                </c:pt>
                <c:pt idx="163">
                  <c:v>1003.3</c:v>
                </c:pt>
                <c:pt idx="164">
                  <c:v>1003.3</c:v>
                </c:pt>
                <c:pt idx="165">
                  <c:v>1003.3</c:v>
                </c:pt>
                <c:pt idx="166">
                  <c:v>1003.3</c:v>
                </c:pt>
                <c:pt idx="167">
                  <c:v>1003.3</c:v>
                </c:pt>
                <c:pt idx="168">
                  <c:v>1003.3</c:v>
                </c:pt>
                <c:pt idx="169">
                  <c:v>1003.3</c:v>
                </c:pt>
                <c:pt idx="170">
                  <c:v>1003.3</c:v>
                </c:pt>
                <c:pt idx="171">
                  <c:v>1003.3</c:v>
                </c:pt>
                <c:pt idx="172">
                  <c:v>1003.3</c:v>
                </c:pt>
                <c:pt idx="173">
                  <c:v>1003.3</c:v>
                </c:pt>
                <c:pt idx="174">
                  <c:v>1003.3</c:v>
                </c:pt>
                <c:pt idx="175">
                  <c:v>1003.3</c:v>
                </c:pt>
                <c:pt idx="176">
                  <c:v>1003.3</c:v>
                </c:pt>
                <c:pt idx="177">
                  <c:v>1003.3</c:v>
                </c:pt>
                <c:pt idx="178">
                  <c:v>1003.2</c:v>
                </c:pt>
                <c:pt idx="179">
                  <c:v>1003.2</c:v>
                </c:pt>
                <c:pt idx="180">
                  <c:v>1003.2</c:v>
                </c:pt>
                <c:pt idx="181">
                  <c:v>1003.1</c:v>
                </c:pt>
                <c:pt idx="182">
                  <c:v>1003.1</c:v>
                </c:pt>
                <c:pt idx="183">
                  <c:v>1003.1</c:v>
                </c:pt>
                <c:pt idx="184">
                  <c:v>1003.1</c:v>
                </c:pt>
                <c:pt idx="185">
                  <c:v>1003.1</c:v>
                </c:pt>
                <c:pt idx="186">
                  <c:v>1003</c:v>
                </c:pt>
                <c:pt idx="187">
                  <c:v>1003</c:v>
                </c:pt>
                <c:pt idx="188">
                  <c:v>1003</c:v>
                </c:pt>
                <c:pt idx="189">
                  <c:v>1003</c:v>
                </c:pt>
                <c:pt idx="190">
                  <c:v>1003</c:v>
                </c:pt>
                <c:pt idx="191">
                  <c:v>1003</c:v>
                </c:pt>
                <c:pt idx="192">
                  <c:v>1003</c:v>
                </c:pt>
                <c:pt idx="193">
                  <c:v>1003</c:v>
                </c:pt>
                <c:pt idx="194">
                  <c:v>1003</c:v>
                </c:pt>
                <c:pt idx="195">
                  <c:v>1003</c:v>
                </c:pt>
                <c:pt idx="196">
                  <c:v>1003</c:v>
                </c:pt>
                <c:pt idx="197">
                  <c:v>1003</c:v>
                </c:pt>
                <c:pt idx="198">
                  <c:v>1002.9</c:v>
                </c:pt>
                <c:pt idx="199">
                  <c:v>1002.9</c:v>
                </c:pt>
                <c:pt idx="200">
                  <c:v>1002.9</c:v>
                </c:pt>
                <c:pt idx="201">
                  <c:v>1002.9</c:v>
                </c:pt>
                <c:pt idx="202">
                  <c:v>1002.9</c:v>
                </c:pt>
                <c:pt idx="203">
                  <c:v>1002.8</c:v>
                </c:pt>
                <c:pt idx="204">
                  <c:v>1002.8</c:v>
                </c:pt>
                <c:pt idx="205">
                  <c:v>1002.8</c:v>
                </c:pt>
                <c:pt idx="206">
                  <c:v>1002.8</c:v>
                </c:pt>
                <c:pt idx="207">
                  <c:v>1002.8</c:v>
                </c:pt>
                <c:pt idx="208">
                  <c:v>1002.8</c:v>
                </c:pt>
                <c:pt idx="209">
                  <c:v>1002.8</c:v>
                </c:pt>
                <c:pt idx="210">
                  <c:v>1002.8</c:v>
                </c:pt>
                <c:pt idx="211">
                  <c:v>1002.7</c:v>
                </c:pt>
                <c:pt idx="212">
                  <c:v>1002.7</c:v>
                </c:pt>
                <c:pt idx="213">
                  <c:v>1002.7</c:v>
                </c:pt>
                <c:pt idx="214">
                  <c:v>1002.7</c:v>
                </c:pt>
                <c:pt idx="215">
                  <c:v>1002.7</c:v>
                </c:pt>
                <c:pt idx="216">
                  <c:v>1002.7</c:v>
                </c:pt>
                <c:pt idx="217">
                  <c:v>1002.7</c:v>
                </c:pt>
                <c:pt idx="218">
                  <c:v>1002.7</c:v>
                </c:pt>
                <c:pt idx="219">
                  <c:v>1002.7</c:v>
                </c:pt>
                <c:pt idx="220">
                  <c:v>1002.7</c:v>
                </c:pt>
                <c:pt idx="221">
                  <c:v>1002.7</c:v>
                </c:pt>
                <c:pt idx="222">
                  <c:v>1002.7</c:v>
                </c:pt>
                <c:pt idx="223">
                  <c:v>1002.7</c:v>
                </c:pt>
                <c:pt idx="224">
                  <c:v>1002.7</c:v>
                </c:pt>
                <c:pt idx="225">
                  <c:v>1002.7</c:v>
                </c:pt>
                <c:pt idx="226">
                  <c:v>1002.6</c:v>
                </c:pt>
                <c:pt idx="227">
                  <c:v>1002.6</c:v>
                </c:pt>
                <c:pt idx="228">
                  <c:v>1002.6</c:v>
                </c:pt>
                <c:pt idx="229">
                  <c:v>1002.7</c:v>
                </c:pt>
                <c:pt idx="230">
                  <c:v>1002.7</c:v>
                </c:pt>
                <c:pt idx="231">
                  <c:v>1002.7</c:v>
                </c:pt>
                <c:pt idx="232">
                  <c:v>1002.7</c:v>
                </c:pt>
                <c:pt idx="233">
                  <c:v>1002.8</c:v>
                </c:pt>
                <c:pt idx="234">
                  <c:v>1002.8</c:v>
                </c:pt>
                <c:pt idx="235">
                  <c:v>1002.8</c:v>
                </c:pt>
                <c:pt idx="236">
                  <c:v>1002.8</c:v>
                </c:pt>
                <c:pt idx="237">
                  <c:v>1002.8</c:v>
                </c:pt>
                <c:pt idx="238">
                  <c:v>1002.8</c:v>
                </c:pt>
                <c:pt idx="239">
                  <c:v>1002.7</c:v>
                </c:pt>
                <c:pt idx="240">
                  <c:v>1002.7</c:v>
                </c:pt>
                <c:pt idx="241">
                  <c:v>1002.7</c:v>
                </c:pt>
                <c:pt idx="242">
                  <c:v>1002.7</c:v>
                </c:pt>
                <c:pt idx="243">
                  <c:v>1002.7</c:v>
                </c:pt>
                <c:pt idx="244">
                  <c:v>1002.7</c:v>
                </c:pt>
                <c:pt idx="245">
                  <c:v>1002.7</c:v>
                </c:pt>
                <c:pt idx="246">
                  <c:v>1002.8</c:v>
                </c:pt>
                <c:pt idx="247">
                  <c:v>1002.8</c:v>
                </c:pt>
                <c:pt idx="248">
                  <c:v>1002.8</c:v>
                </c:pt>
                <c:pt idx="249">
                  <c:v>1002.8</c:v>
                </c:pt>
                <c:pt idx="250">
                  <c:v>1002.8</c:v>
                </c:pt>
                <c:pt idx="251">
                  <c:v>1002.8</c:v>
                </c:pt>
                <c:pt idx="252">
                  <c:v>1002.9</c:v>
                </c:pt>
                <c:pt idx="253">
                  <c:v>1002.9</c:v>
                </c:pt>
                <c:pt idx="254">
                  <c:v>1002.8</c:v>
                </c:pt>
                <c:pt idx="255">
                  <c:v>1002.8</c:v>
                </c:pt>
                <c:pt idx="256">
                  <c:v>1002.8</c:v>
                </c:pt>
                <c:pt idx="257">
                  <c:v>1002.8</c:v>
                </c:pt>
                <c:pt idx="258">
                  <c:v>1002.8</c:v>
                </c:pt>
                <c:pt idx="259">
                  <c:v>1002.8</c:v>
                </c:pt>
                <c:pt idx="260">
                  <c:v>1002.8</c:v>
                </c:pt>
                <c:pt idx="261">
                  <c:v>1002.8</c:v>
                </c:pt>
                <c:pt idx="262">
                  <c:v>1002.9</c:v>
                </c:pt>
                <c:pt idx="263">
                  <c:v>1002.9</c:v>
                </c:pt>
                <c:pt idx="264">
                  <c:v>1002.9</c:v>
                </c:pt>
                <c:pt idx="265">
                  <c:v>1002.9</c:v>
                </c:pt>
                <c:pt idx="266">
                  <c:v>1002.9</c:v>
                </c:pt>
                <c:pt idx="267">
                  <c:v>1003</c:v>
                </c:pt>
                <c:pt idx="268">
                  <c:v>1003</c:v>
                </c:pt>
                <c:pt idx="269">
                  <c:v>1003</c:v>
                </c:pt>
                <c:pt idx="270">
                  <c:v>1003</c:v>
                </c:pt>
                <c:pt idx="271">
                  <c:v>1003</c:v>
                </c:pt>
                <c:pt idx="272">
                  <c:v>1003</c:v>
                </c:pt>
                <c:pt idx="273">
                  <c:v>1003</c:v>
                </c:pt>
                <c:pt idx="274">
                  <c:v>1003</c:v>
                </c:pt>
                <c:pt idx="275">
                  <c:v>1003</c:v>
                </c:pt>
                <c:pt idx="276">
                  <c:v>1003</c:v>
                </c:pt>
                <c:pt idx="277">
                  <c:v>1003</c:v>
                </c:pt>
                <c:pt idx="278">
                  <c:v>1003</c:v>
                </c:pt>
                <c:pt idx="279">
                  <c:v>1003</c:v>
                </c:pt>
                <c:pt idx="280">
                  <c:v>1003</c:v>
                </c:pt>
                <c:pt idx="281">
                  <c:v>1003</c:v>
                </c:pt>
                <c:pt idx="282">
                  <c:v>1003</c:v>
                </c:pt>
                <c:pt idx="283">
                  <c:v>1003</c:v>
                </c:pt>
                <c:pt idx="284">
                  <c:v>1003</c:v>
                </c:pt>
                <c:pt idx="285">
                  <c:v>1003</c:v>
                </c:pt>
                <c:pt idx="286">
                  <c:v>1003</c:v>
                </c:pt>
                <c:pt idx="287">
                  <c:v>1003.1</c:v>
                </c:pt>
                <c:pt idx="288">
                  <c:v>1003</c:v>
                </c:pt>
                <c:pt idx="289">
                  <c:v>1003</c:v>
                </c:pt>
                <c:pt idx="290">
                  <c:v>1003</c:v>
                </c:pt>
                <c:pt idx="291">
                  <c:v>1003</c:v>
                </c:pt>
                <c:pt idx="292">
                  <c:v>1003.1</c:v>
                </c:pt>
                <c:pt idx="293">
                  <c:v>1003.1</c:v>
                </c:pt>
                <c:pt idx="294">
                  <c:v>1003.1</c:v>
                </c:pt>
                <c:pt idx="295">
                  <c:v>1003.1</c:v>
                </c:pt>
                <c:pt idx="296">
                  <c:v>1003.2</c:v>
                </c:pt>
                <c:pt idx="297">
                  <c:v>1003.1</c:v>
                </c:pt>
                <c:pt idx="298">
                  <c:v>1003.2</c:v>
                </c:pt>
                <c:pt idx="299">
                  <c:v>1003.2</c:v>
                </c:pt>
                <c:pt idx="300">
                  <c:v>1003.1</c:v>
                </c:pt>
                <c:pt idx="301">
                  <c:v>1003.1</c:v>
                </c:pt>
                <c:pt idx="302">
                  <c:v>1003.1</c:v>
                </c:pt>
                <c:pt idx="303">
                  <c:v>1003.1</c:v>
                </c:pt>
                <c:pt idx="304">
                  <c:v>1003.1</c:v>
                </c:pt>
                <c:pt idx="305">
                  <c:v>1003.1</c:v>
                </c:pt>
                <c:pt idx="306">
                  <c:v>1003.1</c:v>
                </c:pt>
                <c:pt idx="307">
                  <c:v>1003.1</c:v>
                </c:pt>
                <c:pt idx="308">
                  <c:v>1003.1</c:v>
                </c:pt>
                <c:pt idx="309">
                  <c:v>1003.1</c:v>
                </c:pt>
                <c:pt idx="310">
                  <c:v>1003.1</c:v>
                </c:pt>
                <c:pt idx="311">
                  <c:v>1003.1</c:v>
                </c:pt>
                <c:pt idx="312">
                  <c:v>1003.1</c:v>
                </c:pt>
                <c:pt idx="313">
                  <c:v>1003.2</c:v>
                </c:pt>
                <c:pt idx="314">
                  <c:v>1003.2</c:v>
                </c:pt>
                <c:pt idx="315">
                  <c:v>1003.2</c:v>
                </c:pt>
                <c:pt idx="316">
                  <c:v>1003.3</c:v>
                </c:pt>
                <c:pt idx="317">
                  <c:v>1003.3</c:v>
                </c:pt>
                <c:pt idx="318">
                  <c:v>1003.3</c:v>
                </c:pt>
                <c:pt idx="319">
                  <c:v>1003.3</c:v>
                </c:pt>
                <c:pt idx="320">
                  <c:v>1003.3</c:v>
                </c:pt>
                <c:pt idx="321">
                  <c:v>1003.3</c:v>
                </c:pt>
                <c:pt idx="322">
                  <c:v>1003.4</c:v>
                </c:pt>
                <c:pt idx="323">
                  <c:v>1003.4</c:v>
                </c:pt>
                <c:pt idx="324">
                  <c:v>1003.5</c:v>
                </c:pt>
                <c:pt idx="325">
                  <c:v>1003.6</c:v>
                </c:pt>
                <c:pt idx="326">
                  <c:v>1003.6</c:v>
                </c:pt>
                <c:pt idx="327">
                  <c:v>1003.6</c:v>
                </c:pt>
                <c:pt idx="328">
                  <c:v>1003.6</c:v>
                </c:pt>
                <c:pt idx="329">
                  <c:v>1003.6</c:v>
                </c:pt>
                <c:pt idx="330">
                  <c:v>1003.6</c:v>
                </c:pt>
                <c:pt idx="331">
                  <c:v>1003.6</c:v>
                </c:pt>
                <c:pt idx="332">
                  <c:v>1003.6</c:v>
                </c:pt>
                <c:pt idx="333">
                  <c:v>1003.6</c:v>
                </c:pt>
                <c:pt idx="334">
                  <c:v>1003.6</c:v>
                </c:pt>
                <c:pt idx="335">
                  <c:v>1003.6</c:v>
                </c:pt>
                <c:pt idx="336">
                  <c:v>1003.6</c:v>
                </c:pt>
                <c:pt idx="337">
                  <c:v>1003.7</c:v>
                </c:pt>
                <c:pt idx="338">
                  <c:v>1003.7</c:v>
                </c:pt>
                <c:pt idx="339">
                  <c:v>1003.7</c:v>
                </c:pt>
                <c:pt idx="340">
                  <c:v>1003.7</c:v>
                </c:pt>
                <c:pt idx="341">
                  <c:v>1003.7</c:v>
                </c:pt>
                <c:pt idx="342">
                  <c:v>1003.7</c:v>
                </c:pt>
                <c:pt idx="343">
                  <c:v>1003.7</c:v>
                </c:pt>
                <c:pt idx="344">
                  <c:v>1003.7</c:v>
                </c:pt>
                <c:pt idx="345">
                  <c:v>1003.7</c:v>
                </c:pt>
                <c:pt idx="346">
                  <c:v>1003.7</c:v>
                </c:pt>
                <c:pt idx="347">
                  <c:v>1003.7</c:v>
                </c:pt>
                <c:pt idx="348">
                  <c:v>1003.7</c:v>
                </c:pt>
                <c:pt idx="349">
                  <c:v>1003.8</c:v>
                </c:pt>
                <c:pt idx="350">
                  <c:v>1003.8</c:v>
                </c:pt>
                <c:pt idx="351">
                  <c:v>1003.8</c:v>
                </c:pt>
                <c:pt idx="352">
                  <c:v>1003.8</c:v>
                </c:pt>
                <c:pt idx="353">
                  <c:v>1003.8</c:v>
                </c:pt>
                <c:pt idx="354">
                  <c:v>1003.8</c:v>
                </c:pt>
                <c:pt idx="355">
                  <c:v>1003.8</c:v>
                </c:pt>
                <c:pt idx="356">
                  <c:v>1003.9</c:v>
                </c:pt>
                <c:pt idx="357">
                  <c:v>1003.9</c:v>
                </c:pt>
                <c:pt idx="358">
                  <c:v>1003.9</c:v>
                </c:pt>
                <c:pt idx="359">
                  <c:v>1003.9</c:v>
                </c:pt>
                <c:pt idx="360">
                  <c:v>1003.9</c:v>
                </c:pt>
                <c:pt idx="361">
                  <c:v>1003.9</c:v>
                </c:pt>
                <c:pt idx="362">
                  <c:v>1003.9</c:v>
                </c:pt>
                <c:pt idx="363">
                  <c:v>1003.9</c:v>
                </c:pt>
                <c:pt idx="364">
                  <c:v>1003.8</c:v>
                </c:pt>
                <c:pt idx="365">
                  <c:v>1003.9</c:v>
                </c:pt>
                <c:pt idx="366">
                  <c:v>1003.9</c:v>
                </c:pt>
                <c:pt idx="367">
                  <c:v>1003.9</c:v>
                </c:pt>
                <c:pt idx="368">
                  <c:v>1003.9</c:v>
                </c:pt>
                <c:pt idx="369">
                  <c:v>1003.9</c:v>
                </c:pt>
                <c:pt idx="370">
                  <c:v>1003.9</c:v>
                </c:pt>
                <c:pt idx="371">
                  <c:v>1003.9</c:v>
                </c:pt>
                <c:pt idx="372">
                  <c:v>1003.9</c:v>
                </c:pt>
                <c:pt idx="373">
                  <c:v>1003.9</c:v>
                </c:pt>
                <c:pt idx="374">
                  <c:v>1003.9</c:v>
                </c:pt>
                <c:pt idx="375">
                  <c:v>1003.9</c:v>
                </c:pt>
                <c:pt idx="376">
                  <c:v>1004</c:v>
                </c:pt>
                <c:pt idx="377">
                  <c:v>1004</c:v>
                </c:pt>
                <c:pt idx="378">
                  <c:v>1004</c:v>
                </c:pt>
                <c:pt idx="379">
                  <c:v>1004</c:v>
                </c:pt>
                <c:pt idx="380">
                  <c:v>1004</c:v>
                </c:pt>
                <c:pt idx="381">
                  <c:v>1004</c:v>
                </c:pt>
                <c:pt idx="382">
                  <c:v>1004</c:v>
                </c:pt>
                <c:pt idx="383">
                  <c:v>1004</c:v>
                </c:pt>
                <c:pt idx="384">
                  <c:v>1004</c:v>
                </c:pt>
                <c:pt idx="385">
                  <c:v>1004</c:v>
                </c:pt>
                <c:pt idx="386">
                  <c:v>1004</c:v>
                </c:pt>
                <c:pt idx="387">
                  <c:v>1004.1</c:v>
                </c:pt>
                <c:pt idx="388">
                  <c:v>1004.1</c:v>
                </c:pt>
                <c:pt idx="389">
                  <c:v>1004.1</c:v>
                </c:pt>
                <c:pt idx="390">
                  <c:v>1004.1</c:v>
                </c:pt>
                <c:pt idx="391">
                  <c:v>1004.1</c:v>
                </c:pt>
                <c:pt idx="392">
                  <c:v>1004.1</c:v>
                </c:pt>
                <c:pt idx="393">
                  <c:v>1004.1</c:v>
                </c:pt>
                <c:pt idx="394">
                  <c:v>1004.1</c:v>
                </c:pt>
                <c:pt idx="395">
                  <c:v>1004.1</c:v>
                </c:pt>
                <c:pt idx="396">
                  <c:v>1004.1</c:v>
                </c:pt>
                <c:pt idx="397">
                  <c:v>1004.1</c:v>
                </c:pt>
                <c:pt idx="398">
                  <c:v>1004.1</c:v>
                </c:pt>
                <c:pt idx="399">
                  <c:v>1004.1</c:v>
                </c:pt>
                <c:pt idx="400">
                  <c:v>1004.1</c:v>
                </c:pt>
                <c:pt idx="401">
                  <c:v>1004.1</c:v>
                </c:pt>
                <c:pt idx="402">
                  <c:v>1004</c:v>
                </c:pt>
                <c:pt idx="403">
                  <c:v>1004</c:v>
                </c:pt>
                <c:pt idx="404">
                  <c:v>1004.1</c:v>
                </c:pt>
                <c:pt idx="405">
                  <c:v>1004.1</c:v>
                </c:pt>
                <c:pt idx="406">
                  <c:v>1004.1</c:v>
                </c:pt>
                <c:pt idx="407">
                  <c:v>1004.1</c:v>
                </c:pt>
                <c:pt idx="408">
                  <c:v>1004.1</c:v>
                </c:pt>
                <c:pt idx="409">
                  <c:v>1004.2</c:v>
                </c:pt>
                <c:pt idx="410">
                  <c:v>1004.2</c:v>
                </c:pt>
                <c:pt idx="411">
                  <c:v>1004.2</c:v>
                </c:pt>
                <c:pt idx="412">
                  <c:v>1004.2</c:v>
                </c:pt>
                <c:pt idx="413">
                  <c:v>1004.2</c:v>
                </c:pt>
                <c:pt idx="414">
                  <c:v>1004.2</c:v>
                </c:pt>
                <c:pt idx="415">
                  <c:v>1004.2</c:v>
                </c:pt>
                <c:pt idx="416">
                  <c:v>1004.2</c:v>
                </c:pt>
                <c:pt idx="417">
                  <c:v>1004.2</c:v>
                </c:pt>
                <c:pt idx="418">
                  <c:v>1004.2</c:v>
                </c:pt>
                <c:pt idx="419">
                  <c:v>1004.2</c:v>
                </c:pt>
                <c:pt idx="420">
                  <c:v>1004.2</c:v>
                </c:pt>
                <c:pt idx="421">
                  <c:v>1004.2</c:v>
                </c:pt>
                <c:pt idx="422">
                  <c:v>1004.2</c:v>
                </c:pt>
                <c:pt idx="423">
                  <c:v>1004.2</c:v>
                </c:pt>
                <c:pt idx="424">
                  <c:v>1004.2</c:v>
                </c:pt>
                <c:pt idx="425">
                  <c:v>1004.3</c:v>
                </c:pt>
                <c:pt idx="426">
                  <c:v>1004.3</c:v>
                </c:pt>
                <c:pt idx="427">
                  <c:v>1004.4</c:v>
                </c:pt>
                <c:pt idx="428">
                  <c:v>1004.4</c:v>
                </c:pt>
                <c:pt idx="429">
                  <c:v>1004.4</c:v>
                </c:pt>
                <c:pt idx="430">
                  <c:v>1004.4</c:v>
                </c:pt>
                <c:pt idx="431">
                  <c:v>1004.4</c:v>
                </c:pt>
                <c:pt idx="432">
                  <c:v>1004.5</c:v>
                </c:pt>
                <c:pt idx="433">
                  <c:v>1004.4</c:v>
                </c:pt>
                <c:pt idx="434">
                  <c:v>1004.5</c:v>
                </c:pt>
                <c:pt idx="435">
                  <c:v>1004.5</c:v>
                </c:pt>
                <c:pt idx="436">
                  <c:v>1004.5</c:v>
                </c:pt>
                <c:pt idx="437">
                  <c:v>1004.5</c:v>
                </c:pt>
                <c:pt idx="438">
                  <c:v>1004.5</c:v>
                </c:pt>
                <c:pt idx="439">
                  <c:v>1004.5</c:v>
                </c:pt>
                <c:pt idx="440">
                  <c:v>1004.5</c:v>
                </c:pt>
                <c:pt idx="441">
                  <c:v>1004.5</c:v>
                </c:pt>
                <c:pt idx="442">
                  <c:v>1004.5</c:v>
                </c:pt>
                <c:pt idx="443">
                  <c:v>1004.5</c:v>
                </c:pt>
                <c:pt idx="444">
                  <c:v>1004.5</c:v>
                </c:pt>
                <c:pt idx="445">
                  <c:v>1004.5</c:v>
                </c:pt>
                <c:pt idx="446">
                  <c:v>1004.5</c:v>
                </c:pt>
                <c:pt idx="447">
                  <c:v>1004.5</c:v>
                </c:pt>
                <c:pt idx="448">
                  <c:v>1004.5</c:v>
                </c:pt>
                <c:pt idx="449">
                  <c:v>1004.5</c:v>
                </c:pt>
                <c:pt idx="450">
                  <c:v>1004.5</c:v>
                </c:pt>
                <c:pt idx="451">
                  <c:v>1004.5</c:v>
                </c:pt>
                <c:pt idx="452">
                  <c:v>1004.5</c:v>
                </c:pt>
                <c:pt idx="453">
                  <c:v>1004.5</c:v>
                </c:pt>
                <c:pt idx="454">
                  <c:v>1004.5</c:v>
                </c:pt>
                <c:pt idx="455">
                  <c:v>1004.5</c:v>
                </c:pt>
                <c:pt idx="456">
                  <c:v>1004.5</c:v>
                </c:pt>
                <c:pt idx="457">
                  <c:v>1004.5</c:v>
                </c:pt>
                <c:pt idx="458">
                  <c:v>1004.5</c:v>
                </c:pt>
                <c:pt idx="459">
                  <c:v>1004.5</c:v>
                </c:pt>
                <c:pt idx="460">
                  <c:v>1004.5</c:v>
                </c:pt>
                <c:pt idx="461">
                  <c:v>1004.5</c:v>
                </c:pt>
                <c:pt idx="462">
                  <c:v>1004.5</c:v>
                </c:pt>
                <c:pt idx="463">
                  <c:v>1004.5</c:v>
                </c:pt>
                <c:pt idx="464">
                  <c:v>1004.5</c:v>
                </c:pt>
                <c:pt idx="465">
                  <c:v>1004.5</c:v>
                </c:pt>
                <c:pt idx="466">
                  <c:v>1004.5</c:v>
                </c:pt>
                <c:pt idx="467">
                  <c:v>1004.5</c:v>
                </c:pt>
                <c:pt idx="468">
                  <c:v>1004.5</c:v>
                </c:pt>
                <c:pt idx="469">
                  <c:v>1004.5</c:v>
                </c:pt>
                <c:pt idx="470">
                  <c:v>1004.5</c:v>
                </c:pt>
                <c:pt idx="471">
                  <c:v>1004.6</c:v>
                </c:pt>
                <c:pt idx="472">
                  <c:v>1004.6</c:v>
                </c:pt>
                <c:pt idx="473">
                  <c:v>1004.6</c:v>
                </c:pt>
                <c:pt idx="474">
                  <c:v>1004.6</c:v>
                </c:pt>
                <c:pt idx="475">
                  <c:v>1004.6</c:v>
                </c:pt>
                <c:pt idx="476">
                  <c:v>1004.6</c:v>
                </c:pt>
                <c:pt idx="477">
                  <c:v>1004.6</c:v>
                </c:pt>
                <c:pt idx="478">
                  <c:v>1004.6</c:v>
                </c:pt>
                <c:pt idx="479">
                  <c:v>1004.6</c:v>
                </c:pt>
                <c:pt idx="480">
                  <c:v>1004.6</c:v>
                </c:pt>
                <c:pt idx="481">
                  <c:v>1004.6</c:v>
                </c:pt>
                <c:pt idx="482">
                  <c:v>1004.5</c:v>
                </c:pt>
                <c:pt idx="483">
                  <c:v>1004.5</c:v>
                </c:pt>
                <c:pt idx="484">
                  <c:v>1004.5</c:v>
                </c:pt>
                <c:pt idx="485">
                  <c:v>1004.5</c:v>
                </c:pt>
                <c:pt idx="486">
                  <c:v>1004.5</c:v>
                </c:pt>
                <c:pt idx="487">
                  <c:v>1004.6</c:v>
                </c:pt>
                <c:pt idx="488">
                  <c:v>1004.6</c:v>
                </c:pt>
                <c:pt idx="489">
                  <c:v>1004.6</c:v>
                </c:pt>
                <c:pt idx="490">
                  <c:v>1004.6</c:v>
                </c:pt>
                <c:pt idx="491">
                  <c:v>1004.6</c:v>
                </c:pt>
                <c:pt idx="492">
                  <c:v>1004.6</c:v>
                </c:pt>
                <c:pt idx="493">
                  <c:v>1004.6</c:v>
                </c:pt>
                <c:pt idx="494">
                  <c:v>1004.5</c:v>
                </c:pt>
                <c:pt idx="495">
                  <c:v>1004.6</c:v>
                </c:pt>
                <c:pt idx="496">
                  <c:v>1004.6</c:v>
                </c:pt>
                <c:pt idx="497">
                  <c:v>1004.6</c:v>
                </c:pt>
                <c:pt idx="498">
                  <c:v>1004.6</c:v>
                </c:pt>
                <c:pt idx="499">
                  <c:v>1004.6</c:v>
                </c:pt>
                <c:pt idx="500">
                  <c:v>1004.6</c:v>
                </c:pt>
                <c:pt idx="501">
                  <c:v>1004.6</c:v>
                </c:pt>
                <c:pt idx="502">
                  <c:v>1004.6</c:v>
                </c:pt>
                <c:pt idx="503">
                  <c:v>1004.5</c:v>
                </c:pt>
                <c:pt idx="504">
                  <c:v>1004.5</c:v>
                </c:pt>
                <c:pt idx="505">
                  <c:v>1004.5</c:v>
                </c:pt>
                <c:pt idx="506">
                  <c:v>1004.5</c:v>
                </c:pt>
                <c:pt idx="507">
                  <c:v>1004.5</c:v>
                </c:pt>
                <c:pt idx="508">
                  <c:v>1004.5</c:v>
                </c:pt>
                <c:pt idx="509">
                  <c:v>1004.5</c:v>
                </c:pt>
                <c:pt idx="510">
                  <c:v>1004.5</c:v>
                </c:pt>
                <c:pt idx="511">
                  <c:v>1004.5</c:v>
                </c:pt>
                <c:pt idx="512">
                  <c:v>1004.4</c:v>
                </c:pt>
                <c:pt idx="513">
                  <c:v>1004.4</c:v>
                </c:pt>
                <c:pt idx="514">
                  <c:v>1004.4</c:v>
                </c:pt>
                <c:pt idx="515">
                  <c:v>1004.4</c:v>
                </c:pt>
                <c:pt idx="516">
                  <c:v>1004.4</c:v>
                </c:pt>
                <c:pt idx="517">
                  <c:v>1004.3</c:v>
                </c:pt>
                <c:pt idx="518">
                  <c:v>1004.4</c:v>
                </c:pt>
                <c:pt idx="519">
                  <c:v>1004.4</c:v>
                </c:pt>
                <c:pt idx="520">
                  <c:v>1004.3</c:v>
                </c:pt>
                <c:pt idx="521">
                  <c:v>1004.3</c:v>
                </c:pt>
                <c:pt idx="522">
                  <c:v>1004.3</c:v>
                </c:pt>
                <c:pt idx="523">
                  <c:v>1004.3</c:v>
                </c:pt>
                <c:pt idx="524">
                  <c:v>1004.3</c:v>
                </c:pt>
                <c:pt idx="525">
                  <c:v>1004.3</c:v>
                </c:pt>
                <c:pt idx="526">
                  <c:v>1004.3</c:v>
                </c:pt>
                <c:pt idx="527">
                  <c:v>1004.3</c:v>
                </c:pt>
                <c:pt idx="528">
                  <c:v>1004.3</c:v>
                </c:pt>
                <c:pt idx="529">
                  <c:v>1004.3</c:v>
                </c:pt>
                <c:pt idx="530">
                  <c:v>1004.3</c:v>
                </c:pt>
                <c:pt idx="531">
                  <c:v>1004.3</c:v>
                </c:pt>
                <c:pt idx="532">
                  <c:v>1004.3</c:v>
                </c:pt>
                <c:pt idx="533">
                  <c:v>1004.3</c:v>
                </c:pt>
                <c:pt idx="534">
                  <c:v>1004.3</c:v>
                </c:pt>
                <c:pt idx="535">
                  <c:v>1004.3</c:v>
                </c:pt>
                <c:pt idx="536">
                  <c:v>1004.3</c:v>
                </c:pt>
                <c:pt idx="537">
                  <c:v>1004.3</c:v>
                </c:pt>
                <c:pt idx="538">
                  <c:v>1004.3</c:v>
                </c:pt>
                <c:pt idx="539">
                  <c:v>1004.2</c:v>
                </c:pt>
                <c:pt idx="540">
                  <c:v>1004.2</c:v>
                </c:pt>
                <c:pt idx="541">
                  <c:v>1004.2</c:v>
                </c:pt>
                <c:pt idx="542">
                  <c:v>1004.2</c:v>
                </c:pt>
                <c:pt idx="543">
                  <c:v>1004.2</c:v>
                </c:pt>
                <c:pt idx="544">
                  <c:v>1004.2</c:v>
                </c:pt>
                <c:pt idx="545">
                  <c:v>1004.2</c:v>
                </c:pt>
                <c:pt idx="546">
                  <c:v>1004.2</c:v>
                </c:pt>
                <c:pt idx="547">
                  <c:v>1004.2</c:v>
                </c:pt>
                <c:pt idx="548">
                  <c:v>1004.2</c:v>
                </c:pt>
                <c:pt idx="549">
                  <c:v>1004.2</c:v>
                </c:pt>
                <c:pt idx="550">
                  <c:v>1004.1</c:v>
                </c:pt>
                <c:pt idx="551">
                  <c:v>1004.1</c:v>
                </c:pt>
                <c:pt idx="552">
                  <c:v>1004</c:v>
                </c:pt>
                <c:pt idx="553">
                  <c:v>1004</c:v>
                </c:pt>
                <c:pt idx="554">
                  <c:v>1004</c:v>
                </c:pt>
                <c:pt idx="555">
                  <c:v>1004</c:v>
                </c:pt>
                <c:pt idx="556">
                  <c:v>1003.9</c:v>
                </c:pt>
                <c:pt idx="557">
                  <c:v>1003.9</c:v>
                </c:pt>
                <c:pt idx="558">
                  <c:v>1003.9</c:v>
                </c:pt>
                <c:pt idx="559">
                  <c:v>1003.9</c:v>
                </c:pt>
                <c:pt idx="560">
                  <c:v>1003.9</c:v>
                </c:pt>
                <c:pt idx="561">
                  <c:v>1003.9</c:v>
                </c:pt>
                <c:pt idx="562">
                  <c:v>1003.9</c:v>
                </c:pt>
                <c:pt idx="563">
                  <c:v>1003.9</c:v>
                </c:pt>
                <c:pt idx="564">
                  <c:v>1003.9</c:v>
                </c:pt>
                <c:pt idx="565">
                  <c:v>1003.9</c:v>
                </c:pt>
                <c:pt idx="566">
                  <c:v>1003.9</c:v>
                </c:pt>
                <c:pt idx="567">
                  <c:v>1003.9</c:v>
                </c:pt>
                <c:pt idx="568">
                  <c:v>1003.9</c:v>
                </c:pt>
                <c:pt idx="569">
                  <c:v>1003.9</c:v>
                </c:pt>
                <c:pt idx="570">
                  <c:v>1003.9</c:v>
                </c:pt>
                <c:pt idx="571">
                  <c:v>1003.8</c:v>
                </c:pt>
                <c:pt idx="572">
                  <c:v>1003.8</c:v>
                </c:pt>
                <c:pt idx="573">
                  <c:v>1003.8</c:v>
                </c:pt>
                <c:pt idx="574">
                  <c:v>1003.8</c:v>
                </c:pt>
                <c:pt idx="575">
                  <c:v>1003.8</c:v>
                </c:pt>
                <c:pt idx="576">
                  <c:v>1003.8</c:v>
                </c:pt>
                <c:pt idx="577">
                  <c:v>1003.8</c:v>
                </c:pt>
                <c:pt idx="578">
                  <c:v>1003.8</c:v>
                </c:pt>
                <c:pt idx="579">
                  <c:v>1003.8</c:v>
                </c:pt>
                <c:pt idx="580">
                  <c:v>1003.7</c:v>
                </c:pt>
                <c:pt idx="581">
                  <c:v>1003.7</c:v>
                </c:pt>
                <c:pt idx="582">
                  <c:v>1003.7</c:v>
                </c:pt>
                <c:pt idx="583">
                  <c:v>1003.6</c:v>
                </c:pt>
                <c:pt idx="584">
                  <c:v>1003.6</c:v>
                </c:pt>
                <c:pt idx="585">
                  <c:v>1003.6</c:v>
                </c:pt>
                <c:pt idx="586">
                  <c:v>1003.6</c:v>
                </c:pt>
                <c:pt idx="587">
                  <c:v>1003.6</c:v>
                </c:pt>
                <c:pt idx="588">
                  <c:v>1003.5</c:v>
                </c:pt>
                <c:pt idx="589">
                  <c:v>1003.5</c:v>
                </c:pt>
                <c:pt idx="590">
                  <c:v>1003.5</c:v>
                </c:pt>
                <c:pt idx="591">
                  <c:v>1003.4</c:v>
                </c:pt>
                <c:pt idx="592">
                  <c:v>1003.4</c:v>
                </c:pt>
                <c:pt idx="593">
                  <c:v>1003.4</c:v>
                </c:pt>
                <c:pt idx="594">
                  <c:v>1003.4</c:v>
                </c:pt>
                <c:pt idx="595">
                  <c:v>1003.4</c:v>
                </c:pt>
                <c:pt idx="596">
                  <c:v>1003.4</c:v>
                </c:pt>
                <c:pt idx="597">
                  <c:v>1003.4</c:v>
                </c:pt>
                <c:pt idx="598">
                  <c:v>1003.4</c:v>
                </c:pt>
                <c:pt idx="599">
                  <c:v>1003.4</c:v>
                </c:pt>
                <c:pt idx="600">
                  <c:v>1003.4</c:v>
                </c:pt>
                <c:pt idx="601">
                  <c:v>1003.4</c:v>
                </c:pt>
                <c:pt idx="602">
                  <c:v>1003.4</c:v>
                </c:pt>
                <c:pt idx="603">
                  <c:v>1003.4</c:v>
                </c:pt>
                <c:pt idx="604">
                  <c:v>1003.4</c:v>
                </c:pt>
                <c:pt idx="605">
                  <c:v>1003.4</c:v>
                </c:pt>
                <c:pt idx="606">
                  <c:v>1003.4</c:v>
                </c:pt>
                <c:pt idx="607">
                  <c:v>1003.3</c:v>
                </c:pt>
                <c:pt idx="608">
                  <c:v>1003.3</c:v>
                </c:pt>
                <c:pt idx="609">
                  <c:v>1003.4</c:v>
                </c:pt>
                <c:pt idx="610">
                  <c:v>1003.4</c:v>
                </c:pt>
                <c:pt idx="611">
                  <c:v>1003.3</c:v>
                </c:pt>
                <c:pt idx="612">
                  <c:v>1003.4</c:v>
                </c:pt>
                <c:pt idx="613">
                  <c:v>1003.4</c:v>
                </c:pt>
                <c:pt idx="614">
                  <c:v>1003.4</c:v>
                </c:pt>
                <c:pt idx="615">
                  <c:v>1003.4</c:v>
                </c:pt>
                <c:pt idx="616">
                  <c:v>1003.4</c:v>
                </c:pt>
                <c:pt idx="617">
                  <c:v>1003.4</c:v>
                </c:pt>
                <c:pt idx="618">
                  <c:v>1003.4</c:v>
                </c:pt>
                <c:pt idx="619">
                  <c:v>1003.3</c:v>
                </c:pt>
                <c:pt idx="620">
                  <c:v>1003.3</c:v>
                </c:pt>
                <c:pt idx="621">
                  <c:v>1003.3</c:v>
                </c:pt>
                <c:pt idx="622">
                  <c:v>1003.3</c:v>
                </c:pt>
                <c:pt idx="623">
                  <c:v>1003.3</c:v>
                </c:pt>
                <c:pt idx="624">
                  <c:v>1003.3</c:v>
                </c:pt>
                <c:pt idx="625">
                  <c:v>1003.3</c:v>
                </c:pt>
                <c:pt idx="626">
                  <c:v>1003.3</c:v>
                </c:pt>
                <c:pt idx="627">
                  <c:v>1003.3</c:v>
                </c:pt>
                <c:pt idx="628">
                  <c:v>1003.2</c:v>
                </c:pt>
                <c:pt idx="629">
                  <c:v>1003.2</c:v>
                </c:pt>
                <c:pt idx="630">
                  <c:v>1003.1</c:v>
                </c:pt>
                <c:pt idx="631">
                  <c:v>1003.1</c:v>
                </c:pt>
                <c:pt idx="632">
                  <c:v>1003.1</c:v>
                </c:pt>
                <c:pt idx="633">
                  <c:v>1003.1</c:v>
                </c:pt>
                <c:pt idx="634">
                  <c:v>1003.1</c:v>
                </c:pt>
                <c:pt idx="635">
                  <c:v>1003</c:v>
                </c:pt>
                <c:pt idx="636">
                  <c:v>1003</c:v>
                </c:pt>
                <c:pt idx="637">
                  <c:v>1003</c:v>
                </c:pt>
                <c:pt idx="638">
                  <c:v>1003</c:v>
                </c:pt>
                <c:pt idx="639">
                  <c:v>1003</c:v>
                </c:pt>
                <c:pt idx="640">
                  <c:v>1003.1</c:v>
                </c:pt>
                <c:pt idx="641">
                  <c:v>1003.1</c:v>
                </c:pt>
                <c:pt idx="642">
                  <c:v>1003.1</c:v>
                </c:pt>
                <c:pt idx="643">
                  <c:v>1003.1</c:v>
                </c:pt>
                <c:pt idx="644">
                  <c:v>1003.1</c:v>
                </c:pt>
                <c:pt idx="645">
                  <c:v>1003.1</c:v>
                </c:pt>
                <c:pt idx="646">
                  <c:v>1003.1</c:v>
                </c:pt>
                <c:pt idx="647">
                  <c:v>1003</c:v>
                </c:pt>
                <c:pt idx="648">
                  <c:v>1003</c:v>
                </c:pt>
                <c:pt idx="649">
                  <c:v>1003</c:v>
                </c:pt>
                <c:pt idx="650">
                  <c:v>1003.1</c:v>
                </c:pt>
                <c:pt idx="651">
                  <c:v>1003.1</c:v>
                </c:pt>
                <c:pt idx="652">
                  <c:v>1003.1</c:v>
                </c:pt>
                <c:pt idx="653">
                  <c:v>1003.1</c:v>
                </c:pt>
                <c:pt idx="654">
                  <c:v>1003.1</c:v>
                </c:pt>
                <c:pt idx="655">
                  <c:v>1003.1</c:v>
                </c:pt>
                <c:pt idx="656">
                  <c:v>1003.1</c:v>
                </c:pt>
                <c:pt idx="657">
                  <c:v>1003.1</c:v>
                </c:pt>
                <c:pt idx="658">
                  <c:v>1003</c:v>
                </c:pt>
                <c:pt idx="659">
                  <c:v>1003</c:v>
                </c:pt>
                <c:pt idx="660">
                  <c:v>1003</c:v>
                </c:pt>
                <c:pt idx="661">
                  <c:v>1003</c:v>
                </c:pt>
                <c:pt idx="662">
                  <c:v>1003</c:v>
                </c:pt>
                <c:pt idx="663">
                  <c:v>1003</c:v>
                </c:pt>
                <c:pt idx="664">
                  <c:v>1003</c:v>
                </c:pt>
                <c:pt idx="665">
                  <c:v>1003</c:v>
                </c:pt>
                <c:pt idx="666">
                  <c:v>1003</c:v>
                </c:pt>
                <c:pt idx="667">
                  <c:v>1003</c:v>
                </c:pt>
                <c:pt idx="668">
                  <c:v>1003</c:v>
                </c:pt>
                <c:pt idx="669">
                  <c:v>1003</c:v>
                </c:pt>
                <c:pt idx="670">
                  <c:v>1003</c:v>
                </c:pt>
                <c:pt idx="671">
                  <c:v>1003</c:v>
                </c:pt>
                <c:pt idx="672">
                  <c:v>1003</c:v>
                </c:pt>
                <c:pt idx="673">
                  <c:v>1003</c:v>
                </c:pt>
                <c:pt idx="674">
                  <c:v>1003</c:v>
                </c:pt>
                <c:pt idx="675">
                  <c:v>1003</c:v>
                </c:pt>
                <c:pt idx="676">
                  <c:v>1002.9</c:v>
                </c:pt>
                <c:pt idx="677">
                  <c:v>1002.9</c:v>
                </c:pt>
                <c:pt idx="678">
                  <c:v>1002.9</c:v>
                </c:pt>
                <c:pt idx="679">
                  <c:v>1002.8</c:v>
                </c:pt>
                <c:pt idx="680">
                  <c:v>1002.9</c:v>
                </c:pt>
                <c:pt idx="681">
                  <c:v>1002.8</c:v>
                </c:pt>
                <c:pt idx="682">
                  <c:v>1002.8</c:v>
                </c:pt>
                <c:pt idx="683">
                  <c:v>1002.8</c:v>
                </c:pt>
                <c:pt idx="684">
                  <c:v>1002.9</c:v>
                </c:pt>
                <c:pt idx="685">
                  <c:v>1002.9</c:v>
                </c:pt>
                <c:pt idx="686">
                  <c:v>1002.9</c:v>
                </c:pt>
                <c:pt idx="687">
                  <c:v>1002.9</c:v>
                </c:pt>
                <c:pt idx="688">
                  <c:v>1002.8</c:v>
                </c:pt>
                <c:pt idx="689">
                  <c:v>1002.8</c:v>
                </c:pt>
                <c:pt idx="690">
                  <c:v>1002.8</c:v>
                </c:pt>
                <c:pt idx="691">
                  <c:v>1002.7</c:v>
                </c:pt>
                <c:pt idx="692">
                  <c:v>1002.7</c:v>
                </c:pt>
                <c:pt idx="693">
                  <c:v>1002.7</c:v>
                </c:pt>
                <c:pt idx="694">
                  <c:v>1002.7</c:v>
                </c:pt>
                <c:pt idx="695">
                  <c:v>1002.7</c:v>
                </c:pt>
                <c:pt idx="696">
                  <c:v>1002.7</c:v>
                </c:pt>
                <c:pt idx="697">
                  <c:v>1002.7</c:v>
                </c:pt>
                <c:pt idx="698">
                  <c:v>1002.7</c:v>
                </c:pt>
                <c:pt idx="699">
                  <c:v>1002.7</c:v>
                </c:pt>
                <c:pt idx="700">
                  <c:v>1002.7</c:v>
                </c:pt>
                <c:pt idx="701">
                  <c:v>1002.7</c:v>
                </c:pt>
                <c:pt idx="702">
                  <c:v>1002.7</c:v>
                </c:pt>
                <c:pt idx="703">
                  <c:v>1002.7</c:v>
                </c:pt>
                <c:pt idx="704">
                  <c:v>1002.8</c:v>
                </c:pt>
                <c:pt idx="705">
                  <c:v>1002.8</c:v>
                </c:pt>
                <c:pt idx="706">
                  <c:v>1002.8</c:v>
                </c:pt>
                <c:pt idx="707">
                  <c:v>1002.8</c:v>
                </c:pt>
                <c:pt idx="708">
                  <c:v>1002.8</c:v>
                </c:pt>
                <c:pt idx="709">
                  <c:v>1002.8</c:v>
                </c:pt>
                <c:pt idx="710">
                  <c:v>1002.7</c:v>
                </c:pt>
                <c:pt idx="711">
                  <c:v>1002.7</c:v>
                </c:pt>
                <c:pt idx="712">
                  <c:v>1002.7</c:v>
                </c:pt>
                <c:pt idx="713">
                  <c:v>1002.7</c:v>
                </c:pt>
                <c:pt idx="714">
                  <c:v>1002.7</c:v>
                </c:pt>
                <c:pt idx="715">
                  <c:v>1002.7</c:v>
                </c:pt>
                <c:pt idx="716">
                  <c:v>1002.7</c:v>
                </c:pt>
                <c:pt idx="717">
                  <c:v>1002.7</c:v>
                </c:pt>
                <c:pt idx="718">
                  <c:v>1002.7</c:v>
                </c:pt>
                <c:pt idx="719">
                  <c:v>1002.7</c:v>
                </c:pt>
                <c:pt idx="720">
                  <c:v>1002.7</c:v>
                </c:pt>
                <c:pt idx="721">
                  <c:v>1002.7</c:v>
                </c:pt>
                <c:pt idx="722">
                  <c:v>1002.7</c:v>
                </c:pt>
                <c:pt idx="723">
                  <c:v>1002.7</c:v>
                </c:pt>
                <c:pt idx="724">
                  <c:v>1002.7</c:v>
                </c:pt>
                <c:pt idx="725">
                  <c:v>1002.7</c:v>
                </c:pt>
                <c:pt idx="726">
                  <c:v>1002.7</c:v>
                </c:pt>
                <c:pt idx="727">
                  <c:v>1002.7</c:v>
                </c:pt>
                <c:pt idx="728">
                  <c:v>1002.7</c:v>
                </c:pt>
                <c:pt idx="729">
                  <c:v>1002.7</c:v>
                </c:pt>
                <c:pt idx="730">
                  <c:v>1002.7</c:v>
                </c:pt>
                <c:pt idx="731">
                  <c:v>1002.7</c:v>
                </c:pt>
                <c:pt idx="732">
                  <c:v>1002.7</c:v>
                </c:pt>
                <c:pt idx="733">
                  <c:v>1002.7</c:v>
                </c:pt>
                <c:pt idx="734">
                  <c:v>1002.7</c:v>
                </c:pt>
                <c:pt idx="735">
                  <c:v>1002.7</c:v>
                </c:pt>
                <c:pt idx="736">
                  <c:v>1002.7</c:v>
                </c:pt>
                <c:pt idx="737">
                  <c:v>1002.7</c:v>
                </c:pt>
                <c:pt idx="738">
                  <c:v>1002.7</c:v>
                </c:pt>
                <c:pt idx="739">
                  <c:v>1002.7</c:v>
                </c:pt>
                <c:pt idx="740">
                  <c:v>1002.7</c:v>
                </c:pt>
                <c:pt idx="741">
                  <c:v>1002.7</c:v>
                </c:pt>
                <c:pt idx="742">
                  <c:v>1002.6</c:v>
                </c:pt>
                <c:pt idx="743">
                  <c:v>1002.6</c:v>
                </c:pt>
                <c:pt idx="744">
                  <c:v>1002.5</c:v>
                </c:pt>
                <c:pt idx="745">
                  <c:v>1002.5</c:v>
                </c:pt>
                <c:pt idx="746">
                  <c:v>1002.5</c:v>
                </c:pt>
                <c:pt idx="747">
                  <c:v>1002.5</c:v>
                </c:pt>
                <c:pt idx="748">
                  <c:v>1002.5</c:v>
                </c:pt>
                <c:pt idx="749">
                  <c:v>1002.5</c:v>
                </c:pt>
                <c:pt idx="750">
                  <c:v>1002.5</c:v>
                </c:pt>
                <c:pt idx="751">
                  <c:v>1002.5</c:v>
                </c:pt>
                <c:pt idx="752">
                  <c:v>1002.5</c:v>
                </c:pt>
                <c:pt idx="753">
                  <c:v>1002.5</c:v>
                </c:pt>
                <c:pt idx="754">
                  <c:v>1002.5</c:v>
                </c:pt>
                <c:pt idx="755">
                  <c:v>1002.5</c:v>
                </c:pt>
                <c:pt idx="756">
                  <c:v>1002.5</c:v>
                </c:pt>
                <c:pt idx="757">
                  <c:v>1002.5</c:v>
                </c:pt>
                <c:pt idx="758">
                  <c:v>1002.5</c:v>
                </c:pt>
                <c:pt idx="759">
                  <c:v>1002.5</c:v>
                </c:pt>
                <c:pt idx="760">
                  <c:v>1002.5</c:v>
                </c:pt>
                <c:pt idx="761">
                  <c:v>1002.5</c:v>
                </c:pt>
                <c:pt idx="762">
                  <c:v>1002.5</c:v>
                </c:pt>
                <c:pt idx="763">
                  <c:v>1002.5</c:v>
                </c:pt>
                <c:pt idx="764">
                  <c:v>1002.5</c:v>
                </c:pt>
                <c:pt idx="765">
                  <c:v>1002.5</c:v>
                </c:pt>
                <c:pt idx="766">
                  <c:v>1002.5</c:v>
                </c:pt>
                <c:pt idx="767">
                  <c:v>1002.5</c:v>
                </c:pt>
                <c:pt idx="768">
                  <c:v>1002.6</c:v>
                </c:pt>
                <c:pt idx="769">
                  <c:v>1002.6</c:v>
                </c:pt>
                <c:pt idx="770">
                  <c:v>1002.6</c:v>
                </c:pt>
                <c:pt idx="771">
                  <c:v>1002.6</c:v>
                </c:pt>
                <c:pt idx="772">
                  <c:v>1002.7</c:v>
                </c:pt>
                <c:pt idx="773">
                  <c:v>1002.7</c:v>
                </c:pt>
                <c:pt idx="774">
                  <c:v>1002.7</c:v>
                </c:pt>
                <c:pt idx="775">
                  <c:v>1002.7</c:v>
                </c:pt>
                <c:pt idx="776">
                  <c:v>1002.7</c:v>
                </c:pt>
                <c:pt idx="777">
                  <c:v>1002.6</c:v>
                </c:pt>
                <c:pt idx="778">
                  <c:v>1002.6</c:v>
                </c:pt>
                <c:pt idx="779">
                  <c:v>1002.6</c:v>
                </c:pt>
                <c:pt idx="780">
                  <c:v>1002.6</c:v>
                </c:pt>
                <c:pt idx="781">
                  <c:v>1002.6</c:v>
                </c:pt>
                <c:pt idx="782">
                  <c:v>1002.6</c:v>
                </c:pt>
                <c:pt idx="783">
                  <c:v>1002.5</c:v>
                </c:pt>
                <c:pt idx="784">
                  <c:v>1002.6</c:v>
                </c:pt>
                <c:pt idx="785">
                  <c:v>1002.5</c:v>
                </c:pt>
                <c:pt idx="786">
                  <c:v>1002.5</c:v>
                </c:pt>
                <c:pt idx="787">
                  <c:v>1002.5</c:v>
                </c:pt>
                <c:pt idx="788">
                  <c:v>1002.5</c:v>
                </c:pt>
                <c:pt idx="789">
                  <c:v>1002.6</c:v>
                </c:pt>
                <c:pt idx="790">
                  <c:v>1002.6</c:v>
                </c:pt>
                <c:pt idx="791">
                  <c:v>1002.5</c:v>
                </c:pt>
                <c:pt idx="792">
                  <c:v>1002.5</c:v>
                </c:pt>
                <c:pt idx="793">
                  <c:v>1002.5</c:v>
                </c:pt>
                <c:pt idx="794">
                  <c:v>1002.5</c:v>
                </c:pt>
                <c:pt idx="795">
                  <c:v>1002.5</c:v>
                </c:pt>
                <c:pt idx="796">
                  <c:v>1002.5</c:v>
                </c:pt>
                <c:pt idx="797">
                  <c:v>1002.5</c:v>
                </c:pt>
                <c:pt idx="798">
                  <c:v>1002.5</c:v>
                </c:pt>
                <c:pt idx="799">
                  <c:v>1002.5</c:v>
                </c:pt>
                <c:pt idx="800">
                  <c:v>1002.5</c:v>
                </c:pt>
                <c:pt idx="801">
                  <c:v>1002.5</c:v>
                </c:pt>
                <c:pt idx="802">
                  <c:v>1002.5</c:v>
                </c:pt>
                <c:pt idx="803">
                  <c:v>1002.5</c:v>
                </c:pt>
                <c:pt idx="804">
                  <c:v>1002.5</c:v>
                </c:pt>
                <c:pt idx="805">
                  <c:v>1002.5</c:v>
                </c:pt>
                <c:pt idx="806">
                  <c:v>1002.5</c:v>
                </c:pt>
                <c:pt idx="807">
                  <c:v>1002.4</c:v>
                </c:pt>
                <c:pt idx="808">
                  <c:v>1002.4</c:v>
                </c:pt>
                <c:pt idx="809">
                  <c:v>1002.4</c:v>
                </c:pt>
                <c:pt idx="810">
                  <c:v>1002.4</c:v>
                </c:pt>
                <c:pt idx="811">
                  <c:v>1002.4</c:v>
                </c:pt>
                <c:pt idx="812">
                  <c:v>1002.4</c:v>
                </c:pt>
                <c:pt idx="813">
                  <c:v>1002.4</c:v>
                </c:pt>
                <c:pt idx="814">
                  <c:v>1002.4</c:v>
                </c:pt>
                <c:pt idx="815">
                  <c:v>1002.4</c:v>
                </c:pt>
                <c:pt idx="816">
                  <c:v>1002.4</c:v>
                </c:pt>
                <c:pt idx="817">
                  <c:v>1002.4</c:v>
                </c:pt>
                <c:pt idx="818">
                  <c:v>1002.4</c:v>
                </c:pt>
                <c:pt idx="819">
                  <c:v>1002.4</c:v>
                </c:pt>
                <c:pt idx="820">
                  <c:v>1002.4</c:v>
                </c:pt>
                <c:pt idx="821">
                  <c:v>1002.4</c:v>
                </c:pt>
                <c:pt idx="822">
                  <c:v>1002.4</c:v>
                </c:pt>
                <c:pt idx="823">
                  <c:v>1002.4</c:v>
                </c:pt>
                <c:pt idx="824">
                  <c:v>1002.4</c:v>
                </c:pt>
                <c:pt idx="825">
                  <c:v>1002.4</c:v>
                </c:pt>
                <c:pt idx="826">
                  <c:v>1002.4</c:v>
                </c:pt>
                <c:pt idx="827">
                  <c:v>1002.4</c:v>
                </c:pt>
                <c:pt idx="828">
                  <c:v>1002.4</c:v>
                </c:pt>
                <c:pt idx="829">
                  <c:v>1002.4</c:v>
                </c:pt>
                <c:pt idx="830">
                  <c:v>1002.4</c:v>
                </c:pt>
                <c:pt idx="831">
                  <c:v>1002.4</c:v>
                </c:pt>
                <c:pt idx="832">
                  <c:v>1002.4</c:v>
                </c:pt>
                <c:pt idx="833">
                  <c:v>1002.4</c:v>
                </c:pt>
                <c:pt idx="834">
                  <c:v>1002.4</c:v>
                </c:pt>
                <c:pt idx="835">
                  <c:v>1002.4</c:v>
                </c:pt>
                <c:pt idx="836">
                  <c:v>1002.4</c:v>
                </c:pt>
                <c:pt idx="837">
                  <c:v>1002.5</c:v>
                </c:pt>
                <c:pt idx="838">
                  <c:v>1002.5</c:v>
                </c:pt>
                <c:pt idx="839">
                  <c:v>1002.5</c:v>
                </c:pt>
                <c:pt idx="840">
                  <c:v>1002.5</c:v>
                </c:pt>
                <c:pt idx="841">
                  <c:v>1002.5</c:v>
                </c:pt>
                <c:pt idx="842">
                  <c:v>1002.5</c:v>
                </c:pt>
                <c:pt idx="843">
                  <c:v>1002.4</c:v>
                </c:pt>
                <c:pt idx="844">
                  <c:v>1002.4</c:v>
                </c:pt>
                <c:pt idx="845">
                  <c:v>1002.4</c:v>
                </c:pt>
                <c:pt idx="846">
                  <c:v>1002.4</c:v>
                </c:pt>
                <c:pt idx="847">
                  <c:v>1002.4</c:v>
                </c:pt>
                <c:pt idx="848">
                  <c:v>1002.4</c:v>
                </c:pt>
                <c:pt idx="849">
                  <c:v>1002.4</c:v>
                </c:pt>
                <c:pt idx="850">
                  <c:v>1002.4</c:v>
                </c:pt>
                <c:pt idx="851">
                  <c:v>1002.4</c:v>
                </c:pt>
                <c:pt idx="852">
                  <c:v>1002.4</c:v>
                </c:pt>
                <c:pt idx="853">
                  <c:v>1002.4</c:v>
                </c:pt>
                <c:pt idx="854">
                  <c:v>1002.4</c:v>
                </c:pt>
                <c:pt idx="855">
                  <c:v>1002.4</c:v>
                </c:pt>
                <c:pt idx="856">
                  <c:v>1002.4</c:v>
                </c:pt>
                <c:pt idx="857">
                  <c:v>1002.4</c:v>
                </c:pt>
                <c:pt idx="858">
                  <c:v>1002.4</c:v>
                </c:pt>
                <c:pt idx="859">
                  <c:v>1002.4</c:v>
                </c:pt>
                <c:pt idx="860">
                  <c:v>1002.4</c:v>
                </c:pt>
                <c:pt idx="861">
                  <c:v>1002.5</c:v>
                </c:pt>
                <c:pt idx="862">
                  <c:v>1002.5</c:v>
                </c:pt>
                <c:pt idx="863">
                  <c:v>1002.5</c:v>
                </c:pt>
                <c:pt idx="864">
                  <c:v>1002.5</c:v>
                </c:pt>
                <c:pt idx="865">
                  <c:v>1002.5</c:v>
                </c:pt>
                <c:pt idx="866">
                  <c:v>1002.6</c:v>
                </c:pt>
                <c:pt idx="867">
                  <c:v>1002.5</c:v>
                </c:pt>
                <c:pt idx="868">
                  <c:v>1002.5</c:v>
                </c:pt>
                <c:pt idx="869">
                  <c:v>1002.5</c:v>
                </c:pt>
                <c:pt idx="870">
                  <c:v>1002.5</c:v>
                </c:pt>
                <c:pt idx="871">
                  <c:v>1002.6</c:v>
                </c:pt>
                <c:pt idx="872">
                  <c:v>1002.6</c:v>
                </c:pt>
                <c:pt idx="873">
                  <c:v>1002.6</c:v>
                </c:pt>
                <c:pt idx="874">
                  <c:v>1002.6</c:v>
                </c:pt>
                <c:pt idx="875">
                  <c:v>1002.6</c:v>
                </c:pt>
                <c:pt idx="876">
                  <c:v>1002.6</c:v>
                </c:pt>
                <c:pt idx="877">
                  <c:v>1002.6</c:v>
                </c:pt>
                <c:pt idx="878">
                  <c:v>1002.6</c:v>
                </c:pt>
                <c:pt idx="879">
                  <c:v>1002.6</c:v>
                </c:pt>
                <c:pt idx="880">
                  <c:v>1002.6</c:v>
                </c:pt>
                <c:pt idx="881">
                  <c:v>1002.6</c:v>
                </c:pt>
                <c:pt idx="882">
                  <c:v>1002.6</c:v>
                </c:pt>
                <c:pt idx="883">
                  <c:v>1002.7</c:v>
                </c:pt>
                <c:pt idx="884">
                  <c:v>1002.6</c:v>
                </c:pt>
                <c:pt idx="885">
                  <c:v>1002.7</c:v>
                </c:pt>
                <c:pt idx="886">
                  <c:v>1002.7</c:v>
                </c:pt>
                <c:pt idx="887">
                  <c:v>1002.7</c:v>
                </c:pt>
                <c:pt idx="888">
                  <c:v>1002.7</c:v>
                </c:pt>
                <c:pt idx="889">
                  <c:v>1002.7</c:v>
                </c:pt>
                <c:pt idx="890">
                  <c:v>1002.7</c:v>
                </c:pt>
                <c:pt idx="891">
                  <c:v>1002.7</c:v>
                </c:pt>
                <c:pt idx="892">
                  <c:v>1002.7</c:v>
                </c:pt>
                <c:pt idx="893">
                  <c:v>1002.7</c:v>
                </c:pt>
                <c:pt idx="894">
                  <c:v>1002.7</c:v>
                </c:pt>
                <c:pt idx="895">
                  <c:v>1002.7</c:v>
                </c:pt>
                <c:pt idx="896">
                  <c:v>1002.7</c:v>
                </c:pt>
                <c:pt idx="897">
                  <c:v>1002.7</c:v>
                </c:pt>
                <c:pt idx="898">
                  <c:v>1002.7</c:v>
                </c:pt>
                <c:pt idx="899">
                  <c:v>1002.7</c:v>
                </c:pt>
                <c:pt idx="900">
                  <c:v>1002.7</c:v>
                </c:pt>
                <c:pt idx="901">
                  <c:v>1002.7</c:v>
                </c:pt>
                <c:pt idx="902">
                  <c:v>1002.7</c:v>
                </c:pt>
                <c:pt idx="903">
                  <c:v>1002.7</c:v>
                </c:pt>
                <c:pt idx="904">
                  <c:v>1002.7</c:v>
                </c:pt>
                <c:pt idx="905">
                  <c:v>1002.7</c:v>
                </c:pt>
                <c:pt idx="906">
                  <c:v>1002.7</c:v>
                </c:pt>
                <c:pt idx="907">
                  <c:v>1002.7</c:v>
                </c:pt>
                <c:pt idx="908">
                  <c:v>1002.7</c:v>
                </c:pt>
                <c:pt idx="909">
                  <c:v>1002.7</c:v>
                </c:pt>
                <c:pt idx="910">
                  <c:v>1002.7</c:v>
                </c:pt>
                <c:pt idx="911">
                  <c:v>1002.7</c:v>
                </c:pt>
                <c:pt idx="912">
                  <c:v>1002.7</c:v>
                </c:pt>
                <c:pt idx="913">
                  <c:v>1002.8</c:v>
                </c:pt>
                <c:pt idx="914">
                  <c:v>1002.7</c:v>
                </c:pt>
                <c:pt idx="915">
                  <c:v>1002.7</c:v>
                </c:pt>
                <c:pt idx="916">
                  <c:v>1002.7</c:v>
                </c:pt>
                <c:pt idx="917">
                  <c:v>1002.7</c:v>
                </c:pt>
                <c:pt idx="918">
                  <c:v>1002.7</c:v>
                </c:pt>
                <c:pt idx="919">
                  <c:v>1002.7</c:v>
                </c:pt>
                <c:pt idx="920">
                  <c:v>1002.8</c:v>
                </c:pt>
                <c:pt idx="921">
                  <c:v>1002.8</c:v>
                </c:pt>
                <c:pt idx="922">
                  <c:v>1002.8</c:v>
                </c:pt>
                <c:pt idx="923">
                  <c:v>1002.8</c:v>
                </c:pt>
                <c:pt idx="924">
                  <c:v>1002.8</c:v>
                </c:pt>
                <c:pt idx="925">
                  <c:v>1002.8</c:v>
                </c:pt>
                <c:pt idx="926">
                  <c:v>1002.8</c:v>
                </c:pt>
                <c:pt idx="927">
                  <c:v>1002.8</c:v>
                </c:pt>
                <c:pt idx="928">
                  <c:v>1002.9</c:v>
                </c:pt>
                <c:pt idx="929">
                  <c:v>1002.9</c:v>
                </c:pt>
                <c:pt idx="930">
                  <c:v>1003</c:v>
                </c:pt>
                <c:pt idx="931">
                  <c:v>1003</c:v>
                </c:pt>
                <c:pt idx="932">
                  <c:v>1003</c:v>
                </c:pt>
                <c:pt idx="933">
                  <c:v>1003</c:v>
                </c:pt>
                <c:pt idx="934">
                  <c:v>1003</c:v>
                </c:pt>
                <c:pt idx="935">
                  <c:v>1003</c:v>
                </c:pt>
                <c:pt idx="936">
                  <c:v>1003</c:v>
                </c:pt>
                <c:pt idx="937">
                  <c:v>1003</c:v>
                </c:pt>
                <c:pt idx="938">
                  <c:v>1003</c:v>
                </c:pt>
                <c:pt idx="939">
                  <c:v>1003</c:v>
                </c:pt>
                <c:pt idx="940">
                  <c:v>1003</c:v>
                </c:pt>
                <c:pt idx="941">
                  <c:v>1003</c:v>
                </c:pt>
                <c:pt idx="942">
                  <c:v>1003</c:v>
                </c:pt>
                <c:pt idx="943">
                  <c:v>1003</c:v>
                </c:pt>
                <c:pt idx="944">
                  <c:v>1003</c:v>
                </c:pt>
                <c:pt idx="945">
                  <c:v>1003</c:v>
                </c:pt>
                <c:pt idx="946">
                  <c:v>1003</c:v>
                </c:pt>
                <c:pt idx="947">
                  <c:v>1003</c:v>
                </c:pt>
                <c:pt idx="948">
                  <c:v>1003.1</c:v>
                </c:pt>
                <c:pt idx="949">
                  <c:v>1003</c:v>
                </c:pt>
                <c:pt idx="950">
                  <c:v>1003.1</c:v>
                </c:pt>
                <c:pt idx="951">
                  <c:v>1003</c:v>
                </c:pt>
                <c:pt idx="952">
                  <c:v>1003</c:v>
                </c:pt>
                <c:pt idx="953">
                  <c:v>1003</c:v>
                </c:pt>
                <c:pt idx="954">
                  <c:v>1003</c:v>
                </c:pt>
                <c:pt idx="955">
                  <c:v>1003.1</c:v>
                </c:pt>
                <c:pt idx="956">
                  <c:v>1003</c:v>
                </c:pt>
                <c:pt idx="957">
                  <c:v>1003</c:v>
                </c:pt>
                <c:pt idx="958">
                  <c:v>1003.1</c:v>
                </c:pt>
                <c:pt idx="959">
                  <c:v>1003.1</c:v>
                </c:pt>
                <c:pt idx="960">
                  <c:v>1003.1</c:v>
                </c:pt>
                <c:pt idx="961">
                  <c:v>1003.1</c:v>
                </c:pt>
                <c:pt idx="962">
                  <c:v>1003</c:v>
                </c:pt>
                <c:pt idx="963">
                  <c:v>1003</c:v>
                </c:pt>
                <c:pt idx="964">
                  <c:v>1003</c:v>
                </c:pt>
                <c:pt idx="965">
                  <c:v>1003</c:v>
                </c:pt>
                <c:pt idx="966">
                  <c:v>1003.1</c:v>
                </c:pt>
                <c:pt idx="967">
                  <c:v>1003.1</c:v>
                </c:pt>
                <c:pt idx="968">
                  <c:v>1003.1</c:v>
                </c:pt>
                <c:pt idx="969">
                  <c:v>1003.1</c:v>
                </c:pt>
                <c:pt idx="970">
                  <c:v>1003.1</c:v>
                </c:pt>
                <c:pt idx="971">
                  <c:v>1003.1</c:v>
                </c:pt>
                <c:pt idx="972">
                  <c:v>1003.1</c:v>
                </c:pt>
                <c:pt idx="973">
                  <c:v>1003.1</c:v>
                </c:pt>
                <c:pt idx="974">
                  <c:v>1003.1</c:v>
                </c:pt>
                <c:pt idx="975">
                  <c:v>1003.2</c:v>
                </c:pt>
                <c:pt idx="976">
                  <c:v>1003.2</c:v>
                </c:pt>
                <c:pt idx="977">
                  <c:v>1003.2</c:v>
                </c:pt>
                <c:pt idx="978">
                  <c:v>1003.3</c:v>
                </c:pt>
                <c:pt idx="979">
                  <c:v>1003.3</c:v>
                </c:pt>
                <c:pt idx="980">
                  <c:v>1003.3</c:v>
                </c:pt>
                <c:pt idx="981">
                  <c:v>1003.3</c:v>
                </c:pt>
                <c:pt idx="982">
                  <c:v>1003.3</c:v>
                </c:pt>
                <c:pt idx="983">
                  <c:v>1003.3</c:v>
                </c:pt>
                <c:pt idx="984">
                  <c:v>1003.3</c:v>
                </c:pt>
                <c:pt idx="985">
                  <c:v>1003.3</c:v>
                </c:pt>
                <c:pt idx="986">
                  <c:v>1003.3</c:v>
                </c:pt>
                <c:pt idx="987">
                  <c:v>1003.3</c:v>
                </c:pt>
                <c:pt idx="988">
                  <c:v>1003.3</c:v>
                </c:pt>
                <c:pt idx="989">
                  <c:v>1003.4</c:v>
                </c:pt>
                <c:pt idx="990">
                  <c:v>1003.4</c:v>
                </c:pt>
                <c:pt idx="991">
                  <c:v>1003.4</c:v>
                </c:pt>
                <c:pt idx="992">
                  <c:v>1003.4</c:v>
                </c:pt>
                <c:pt idx="993">
                  <c:v>1003.4</c:v>
                </c:pt>
                <c:pt idx="994">
                  <c:v>1003.5</c:v>
                </c:pt>
                <c:pt idx="995">
                  <c:v>1003.5</c:v>
                </c:pt>
                <c:pt idx="996">
                  <c:v>1003.5</c:v>
                </c:pt>
                <c:pt idx="997">
                  <c:v>1003.5</c:v>
                </c:pt>
                <c:pt idx="998">
                  <c:v>1003.5</c:v>
                </c:pt>
                <c:pt idx="999">
                  <c:v>1003.5</c:v>
                </c:pt>
                <c:pt idx="1000">
                  <c:v>1003.5</c:v>
                </c:pt>
                <c:pt idx="1001">
                  <c:v>1003.5</c:v>
                </c:pt>
                <c:pt idx="1002">
                  <c:v>1003.4</c:v>
                </c:pt>
                <c:pt idx="1003">
                  <c:v>1003.5</c:v>
                </c:pt>
                <c:pt idx="1004">
                  <c:v>1003.5</c:v>
                </c:pt>
                <c:pt idx="1005">
                  <c:v>1003.4</c:v>
                </c:pt>
                <c:pt idx="1006">
                  <c:v>1003.5</c:v>
                </c:pt>
                <c:pt idx="1007">
                  <c:v>1003.4</c:v>
                </c:pt>
                <c:pt idx="1008">
                  <c:v>1003.4</c:v>
                </c:pt>
                <c:pt idx="1009">
                  <c:v>1003.4</c:v>
                </c:pt>
                <c:pt idx="1010">
                  <c:v>1003.4</c:v>
                </c:pt>
                <c:pt idx="1011">
                  <c:v>1003.4</c:v>
                </c:pt>
                <c:pt idx="1012">
                  <c:v>1003.4</c:v>
                </c:pt>
                <c:pt idx="1013">
                  <c:v>1003.4</c:v>
                </c:pt>
                <c:pt idx="1014">
                  <c:v>1003.4</c:v>
                </c:pt>
                <c:pt idx="1015">
                  <c:v>1003.5</c:v>
                </c:pt>
                <c:pt idx="1016">
                  <c:v>1003.5</c:v>
                </c:pt>
                <c:pt idx="1017">
                  <c:v>1003.5</c:v>
                </c:pt>
                <c:pt idx="1018">
                  <c:v>1003.5</c:v>
                </c:pt>
                <c:pt idx="1019">
                  <c:v>1003.5</c:v>
                </c:pt>
                <c:pt idx="1020">
                  <c:v>1003.5</c:v>
                </c:pt>
                <c:pt idx="1021">
                  <c:v>1003.5</c:v>
                </c:pt>
                <c:pt idx="1022">
                  <c:v>1003.6</c:v>
                </c:pt>
                <c:pt idx="1023">
                  <c:v>1003.6</c:v>
                </c:pt>
                <c:pt idx="1024">
                  <c:v>1003.6</c:v>
                </c:pt>
                <c:pt idx="1025">
                  <c:v>1003.6</c:v>
                </c:pt>
                <c:pt idx="1026">
                  <c:v>1003.6</c:v>
                </c:pt>
                <c:pt idx="1027">
                  <c:v>1003.6</c:v>
                </c:pt>
                <c:pt idx="1028">
                  <c:v>1003.6</c:v>
                </c:pt>
                <c:pt idx="1029">
                  <c:v>1003.6</c:v>
                </c:pt>
                <c:pt idx="1030">
                  <c:v>1003.6</c:v>
                </c:pt>
                <c:pt idx="1031">
                  <c:v>1003.6</c:v>
                </c:pt>
                <c:pt idx="1032">
                  <c:v>1003.6</c:v>
                </c:pt>
                <c:pt idx="1033">
                  <c:v>1003.6</c:v>
                </c:pt>
                <c:pt idx="1034">
                  <c:v>1003.6</c:v>
                </c:pt>
                <c:pt idx="1035">
                  <c:v>1003.6</c:v>
                </c:pt>
                <c:pt idx="1036">
                  <c:v>1003.6</c:v>
                </c:pt>
                <c:pt idx="1037">
                  <c:v>1003.6</c:v>
                </c:pt>
                <c:pt idx="1038">
                  <c:v>1003.6</c:v>
                </c:pt>
                <c:pt idx="1039">
                  <c:v>1003.6</c:v>
                </c:pt>
                <c:pt idx="1040">
                  <c:v>1003.6</c:v>
                </c:pt>
                <c:pt idx="1041">
                  <c:v>1003.6</c:v>
                </c:pt>
                <c:pt idx="1042">
                  <c:v>1003.6</c:v>
                </c:pt>
                <c:pt idx="1043">
                  <c:v>1003.6</c:v>
                </c:pt>
                <c:pt idx="1044">
                  <c:v>1003.6</c:v>
                </c:pt>
                <c:pt idx="1045">
                  <c:v>1003.6</c:v>
                </c:pt>
                <c:pt idx="1046">
                  <c:v>1003.6</c:v>
                </c:pt>
                <c:pt idx="1047">
                  <c:v>1003.6</c:v>
                </c:pt>
                <c:pt idx="1048">
                  <c:v>1003.6</c:v>
                </c:pt>
                <c:pt idx="1049">
                  <c:v>1003.6</c:v>
                </c:pt>
                <c:pt idx="1050">
                  <c:v>1003.6</c:v>
                </c:pt>
                <c:pt idx="1051">
                  <c:v>1003.6</c:v>
                </c:pt>
                <c:pt idx="1052">
                  <c:v>1003.7</c:v>
                </c:pt>
                <c:pt idx="1053">
                  <c:v>1003.7</c:v>
                </c:pt>
                <c:pt idx="1054">
                  <c:v>1003.7</c:v>
                </c:pt>
                <c:pt idx="1055">
                  <c:v>1003.7</c:v>
                </c:pt>
                <c:pt idx="1056">
                  <c:v>1003.7</c:v>
                </c:pt>
                <c:pt idx="1057">
                  <c:v>1003.7</c:v>
                </c:pt>
              </c:numCache>
            </c:numRef>
          </c:yVal>
          <c:smooth val="1"/>
        </c:ser>
        <c:axId val="22380678"/>
        <c:axId val="506924"/>
      </c:scatterChart>
      <c:valAx>
        <c:axId val="22380678"/>
        <c:scaling>
          <c:orientation val="minMax"/>
        </c:scaling>
        <c:delete val="0"/>
        <c:axPos val="b"/>
        <c:numFmt formatCode="M/D/YY\ H:MM;@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506924"/>
        <c:crosses val="autoZero"/>
        <c:crossBetween val="midCat"/>
      </c:valAx>
      <c:valAx>
        <c:axId val="506924"/>
        <c:scaling>
          <c:orientation val="minMax"/>
        </c:scaling>
        <c:delete val="0"/>
        <c:axPos val="l"/>
        <c:majorGridlines>
          <c:spPr>
            <a:ln w="9360">
              <a:solidFill>
                <a:srgbClr val="8b8b8b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22380678"/>
        <c:crosses val="autoZero"/>
        <c:crossBetween val="midCat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ayout>
        <c:manualLayout>
          <c:layoutTarget val="inner"/>
          <c:xMode val="edge"/>
          <c:yMode val="edge"/>
          <c:x val="0.0588976377952756"/>
          <c:y val="0.0288380578164468"/>
          <c:w val="0.907992125984252"/>
          <c:h val="0.885630087005333"/>
        </c:manualLayout>
      </c:layout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Test bed 2 HP206C</c:v>
                </c:pt>
              </c:strCache>
            </c:strRef>
          </c:tx>
          <c:spPr>
            <a:solidFill>
              <a:srgbClr val="d9dee5"/>
            </a:solidFill>
            <a:ln w="28440">
              <a:noFill/>
            </a:ln>
          </c:spPr>
          <c:marker>
            <c:symbol val="x"/>
            <c:size val="2"/>
            <c:spPr>
              <a:solidFill>
                <a:srgbClr val="d9dee5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trendline>
            <c:spPr>
              <a:ln w="38160">
                <a:solidFill>
                  <a:srgbClr val="8e9bb0"/>
                </a:solidFill>
                <a:round/>
              </a:ln>
            </c:spPr>
            <c:trendlineType val="linear"/>
            <c:forward val="0"/>
            <c:backward val="0"/>
            <c:dispRSqr val="1"/>
            <c:dispEq val="1"/>
          </c:trendline>
          <c:xVal>
            <c:numRef>
              <c:f>1</c:f>
              <c:numCache>
                <c:formatCode>General</c:formatCode>
                <c:ptCount val="105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1058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  <c:pt idx="99">
                  <c:v/>
                </c:pt>
                <c:pt idx="100">
                  <c:v/>
                </c:pt>
                <c:pt idx="101">
                  <c:v/>
                </c:pt>
                <c:pt idx="102">
                  <c:v/>
                </c:pt>
                <c:pt idx="103">
                  <c:v/>
                </c:pt>
                <c:pt idx="104">
                  <c:v/>
                </c:pt>
                <c:pt idx="105">
                  <c:v/>
                </c:pt>
                <c:pt idx="106">
                  <c:v/>
                </c:pt>
                <c:pt idx="107">
                  <c:v/>
                </c:pt>
                <c:pt idx="108">
                  <c:v/>
                </c:pt>
                <c:pt idx="109">
                  <c:v/>
                </c:pt>
                <c:pt idx="110">
                  <c:v/>
                </c:pt>
                <c:pt idx="111">
                  <c:v/>
                </c:pt>
                <c:pt idx="112">
                  <c:v/>
                </c:pt>
                <c:pt idx="113">
                  <c:v/>
                </c:pt>
                <c:pt idx="114">
                  <c:v/>
                </c:pt>
                <c:pt idx="115">
                  <c:v/>
                </c:pt>
                <c:pt idx="116">
                  <c:v/>
                </c:pt>
                <c:pt idx="117">
                  <c:v/>
                </c:pt>
                <c:pt idx="118">
                  <c:v/>
                </c:pt>
                <c:pt idx="119">
                  <c:v/>
                </c:pt>
                <c:pt idx="120">
                  <c:v/>
                </c:pt>
                <c:pt idx="121">
                  <c:v/>
                </c:pt>
                <c:pt idx="122">
                  <c:v/>
                </c:pt>
                <c:pt idx="123">
                  <c:v/>
                </c:pt>
                <c:pt idx="124">
                  <c:v/>
                </c:pt>
                <c:pt idx="125">
                  <c:v/>
                </c:pt>
                <c:pt idx="126">
                  <c:v/>
                </c:pt>
                <c:pt idx="127">
                  <c:v/>
                </c:pt>
                <c:pt idx="128">
                  <c:v/>
                </c:pt>
                <c:pt idx="129">
                  <c:v/>
                </c:pt>
                <c:pt idx="130">
                  <c:v/>
                </c:pt>
                <c:pt idx="131">
                  <c:v/>
                </c:pt>
                <c:pt idx="132">
                  <c:v/>
                </c:pt>
                <c:pt idx="133">
                  <c:v/>
                </c:pt>
                <c:pt idx="134">
                  <c:v/>
                </c:pt>
                <c:pt idx="135">
                  <c:v/>
                </c:pt>
                <c:pt idx="136">
                  <c:v/>
                </c:pt>
                <c:pt idx="137">
                  <c:v/>
                </c:pt>
                <c:pt idx="138">
                  <c:v/>
                </c:pt>
                <c:pt idx="139">
                  <c:v/>
                </c:pt>
                <c:pt idx="140">
                  <c:v/>
                </c:pt>
                <c:pt idx="141">
                  <c:v/>
                </c:pt>
                <c:pt idx="142">
                  <c:v/>
                </c:pt>
                <c:pt idx="143">
                  <c:v/>
                </c:pt>
                <c:pt idx="144">
                  <c:v/>
                </c:pt>
                <c:pt idx="145">
                  <c:v/>
                </c:pt>
                <c:pt idx="146">
                  <c:v/>
                </c:pt>
                <c:pt idx="147">
                  <c:v/>
                </c:pt>
                <c:pt idx="148">
                  <c:v/>
                </c:pt>
                <c:pt idx="149">
                  <c:v/>
                </c:pt>
                <c:pt idx="150">
                  <c:v/>
                </c:pt>
                <c:pt idx="151">
                  <c:v/>
                </c:pt>
                <c:pt idx="152">
                  <c:v/>
                </c:pt>
                <c:pt idx="153">
                  <c:v/>
                </c:pt>
                <c:pt idx="154">
                  <c:v/>
                </c:pt>
                <c:pt idx="155">
                  <c:v/>
                </c:pt>
                <c:pt idx="156">
                  <c:v/>
                </c:pt>
                <c:pt idx="157">
                  <c:v/>
                </c:pt>
                <c:pt idx="158">
                  <c:v/>
                </c:pt>
                <c:pt idx="159">
                  <c:v/>
                </c:pt>
                <c:pt idx="160">
                  <c:v/>
                </c:pt>
                <c:pt idx="161">
                  <c:v/>
                </c:pt>
                <c:pt idx="162">
                  <c:v/>
                </c:pt>
                <c:pt idx="163">
                  <c:v/>
                </c:pt>
                <c:pt idx="164">
                  <c:v/>
                </c:pt>
                <c:pt idx="165">
                  <c:v/>
                </c:pt>
                <c:pt idx="166">
                  <c:v/>
                </c:pt>
                <c:pt idx="167">
                  <c:v/>
                </c:pt>
                <c:pt idx="168">
                  <c:v/>
                </c:pt>
                <c:pt idx="169">
                  <c:v/>
                </c:pt>
                <c:pt idx="170">
                  <c:v/>
                </c:pt>
                <c:pt idx="171">
                  <c:v/>
                </c:pt>
                <c:pt idx="172">
                  <c:v/>
                </c:pt>
                <c:pt idx="173">
                  <c:v/>
                </c:pt>
                <c:pt idx="174">
                  <c:v/>
                </c:pt>
                <c:pt idx="175">
                  <c:v/>
                </c:pt>
                <c:pt idx="176">
                  <c:v/>
                </c:pt>
                <c:pt idx="177">
                  <c:v/>
                </c:pt>
                <c:pt idx="178">
                  <c:v/>
                </c:pt>
                <c:pt idx="179">
                  <c:v/>
                </c:pt>
                <c:pt idx="180">
                  <c:v/>
                </c:pt>
                <c:pt idx="181">
                  <c:v/>
                </c:pt>
                <c:pt idx="182">
                  <c:v/>
                </c:pt>
                <c:pt idx="183">
                  <c:v/>
                </c:pt>
                <c:pt idx="184">
                  <c:v/>
                </c:pt>
                <c:pt idx="185">
                  <c:v/>
                </c:pt>
                <c:pt idx="186">
                  <c:v/>
                </c:pt>
                <c:pt idx="187">
                  <c:v/>
                </c:pt>
                <c:pt idx="188">
                  <c:v/>
                </c:pt>
                <c:pt idx="189">
                  <c:v/>
                </c:pt>
                <c:pt idx="190">
                  <c:v/>
                </c:pt>
                <c:pt idx="191">
                  <c:v/>
                </c:pt>
                <c:pt idx="192">
                  <c:v/>
                </c:pt>
                <c:pt idx="193">
                  <c:v/>
                </c:pt>
                <c:pt idx="194">
                  <c:v/>
                </c:pt>
                <c:pt idx="195">
                  <c:v/>
                </c:pt>
                <c:pt idx="196">
                  <c:v/>
                </c:pt>
                <c:pt idx="197">
                  <c:v/>
                </c:pt>
                <c:pt idx="198">
                  <c:v/>
                </c:pt>
                <c:pt idx="199">
                  <c:v/>
                </c:pt>
                <c:pt idx="200">
                  <c:v/>
                </c:pt>
                <c:pt idx="201">
                  <c:v/>
                </c:pt>
                <c:pt idx="202">
                  <c:v/>
                </c:pt>
                <c:pt idx="203">
                  <c:v/>
                </c:pt>
                <c:pt idx="204">
                  <c:v/>
                </c:pt>
                <c:pt idx="205">
                  <c:v/>
                </c:pt>
                <c:pt idx="206">
                  <c:v/>
                </c:pt>
                <c:pt idx="207">
                  <c:v/>
                </c:pt>
                <c:pt idx="208">
                  <c:v/>
                </c:pt>
                <c:pt idx="209">
                  <c:v/>
                </c:pt>
                <c:pt idx="210">
                  <c:v/>
                </c:pt>
                <c:pt idx="211">
                  <c:v/>
                </c:pt>
                <c:pt idx="212">
                  <c:v/>
                </c:pt>
                <c:pt idx="213">
                  <c:v/>
                </c:pt>
                <c:pt idx="214">
                  <c:v/>
                </c:pt>
                <c:pt idx="215">
                  <c:v/>
                </c:pt>
                <c:pt idx="216">
                  <c:v/>
                </c:pt>
                <c:pt idx="217">
                  <c:v/>
                </c:pt>
                <c:pt idx="218">
                  <c:v/>
                </c:pt>
                <c:pt idx="219">
                  <c:v/>
                </c:pt>
                <c:pt idx="220">
                  <c:v/>
                </c:pt>
                <c:pt idx="221">
                  <c:v/>
                </c:pt>
                <c:pt idx="222">
                  <c:v/>
                </c:pt>
                <c:pt idx="223">
                  <c:v/>
                </c:pt>
                <c:pt idx="224">
                  <c:v/>
                </c:pt>
                <c:pt idx="225">
                  <c:v/>
                </c:pt>
                <c:pt idx="226">
                  <c:v/>
                </c:pt>
                <c:pt idx="227">
                  <c:v/>
                </c:pt>
                <c:pt idx="228">
                  <c:v/>
                </c:pt>
                <c:pt idx="229">
                  <c:v/>
                </c:pt>
                <c:pt idx="230">
                  <c:v/>
                </c:pt>
                <c:pt idx="231">
                  <c:v/>
                </c:pt>
                <c:pt idx="232">
                  <c:v/>
                </c:pt>
                <c:pt idx="233">
                  <c:v/>
                </c:pt>
                <c:pt idx="234">
                  <c:v/>
                </c:pt>
                <c:pt idx="235">
                  <c:v/>
                </c:pt>
                <c:pt idx="236">
                  <c:v/>
                </c:pt>
                <c:pt idx="237">
                  <c:v/>
                </c:pt>
                <c:pt idx="238">
                  <c:v/>
                </c:pt>
                <c:pt idx="239">
                  <c:v/>
                </c:pt>
                <c:pt idx="240">
                  <c:v/>
                </c:pt>
                <c:pt idx="241">
                  <c:v/>
                </c:pt>
                <c:pt idx="242">
                  <c:v/>
                </c:pt>
                <c:pt idx="243">
                  <c:v/>
                </c:pt>
                <c:pt idx="244">
                  <c:v/>
                </c:pt>
                <c:pt idx="245">
                  <c:v/>
                </c:pt>
                <c:pt idx="246">
                  <c:v/>
                </c:pt>
                <c:pt idx="247">
                  <c:v/>
                </c:pt>
                <c:pt idx="248">
                  <c:v/>
                </c:pt>
                <c:pt idx="249">
                  <c:v/>
                </c:pt>
                <c:pt idx="250">
                  <c:v/>
                </c:pt>
                <c:pt idx="251">
                  <c:v/>
                </c:pt>
                <c:pt idx="252">
                  <c:v/>
                </c:pt>
                <c:pt idx="253">
                  <c:v/>
                </c:pt>
                <c:pt idx="254">
                  <c:v/>
                </c:pt>
                <c:pt idx="255">
                  <c:v/>
                </c:pt>
                <c:pt idx="256">
                  <c:v/>
                </c:pt>
                <c:pt idx="257">
                  <c:v/>
                </c:pt>
                <c:pt idx="258">
                  <c:v/>
                </c:pt>
                <c:pt idx="259">
                  <c:v/>
                </c:pt>
                <c:pt idx="260">
                  <c:v/>
                </c:pt>
                <c:pt idx="261">
                  <c:v/>
                </c:pt>
                <c:pt idx="262">
                  <c:v/>
                </c:pt>
                <c:pt idx="263">
                  <c:v/>
                </c:pt>
                <c:pt idx="264">
                  <c:v/>
                </c:pt>
                <c:pt idx="265">
                  <c:v/>
                </c:pt>
                <c:pt idx="266">
                  <c:v/>
                </c:pt>
                <c:pt idx="267">
                  <c:v/>
                </c:pt>
                <c:pt idx="268">
                  <c:v/>
                </c:pt>
                <c:pt idx="269">
                  <c:v/>
                </c:pt>
                <c:pt idx="270">
                  <c:v/>
                </c:pt>
                <c:pt idx="271">
                  <c:v/>
                </c:pt>
                <c:pt idx="272">
                  <c:v/>
                </c:pt>
                <c:pt idx="273">
                  <c:v/>
                </c:pt>
                <c:pt idx="274">
                  <c:v/>
                </c:pt>
                <c:pt idx="275">
                  <c:v/>
                </c:pt>
                <c:pt idx="276">
                  <c:v/>
                </c:pt>
                <c:pt idx="277">
                  <c:v/>
                </c:pt>
                <c:pt idx="278">
                  <c:v/>
                </c:pt>
                <c:pt idx="279">
                  <c:v/>
                </c:pt>
                <c:pt idx="280">
                  <c:v/>
                </c:pt>
                <c:pt idx="281">
                  <c:v/>
                </c:pt>
                <c:pt idx="282">
                  <c:v/>
                </c:pt>
                <c:pt idx="283">
                  <c:v/>
                </c:pt>
                <c:pt idx="284">
                  <c:v/>
                </c:pt>
                <c:pt idx="285">
                  <c:v/>
                </c:pt>
                <c:pt idx="286">
                  <c:v/>
                </c:pt>
                <c:pt idx="287">
                  <c:v/>
                </c:pt>
                <c:pt idx="288">
                  <c:v/>
                </c:pt>
                <c:pt idx="289">
                  <c:v/>
                </c:pt>
                <c:pt idx="290">
                  <c:v/>
                </c:pt>
                <c:pt idx="291">
                  <c:v/>
                </c:pt>
                <c:pt idx="292">
                  <c:v/>
                </c:pt>
                <c:pt idx="293">
                  <c:v/>
                </c:pt>
                <c:pt idx="294">
                  <c:v/>
                </c:pt>
                <c:pt idx="295">
                  <c:v/>
                </c:pt>
                <c:pt idx="296">
                  <c:v/>
                </c:pt>
                <c:pt idx="297">
                  <c:v/>
                </c:pt>
                <c:pt idx="298">
                  <c:v/>
                </c:pt>
                <c:pt idx="299">
                  <c:v/>
                </c:pt>
                <c:pt idx="300">
                  <c:v/>
                </c:pt>
                <c:pt idx="301">
                  <c:v/>
                </c:pt>
                <c:pt idx="302">
                  <c:v/>
                </c:pt>
                <c:pt idx="303">
                  <c:v/>
                </c:pt>
                <c:pt idx="304">
                  <c:v/>
                </c:pt>
                <c:pt idx="305">
                  <c:v/>
                </c:pt>
                <c:pt idx="306">
                  <c:v/>
                </c:pt>
                <c:pt idx="307">
                  <c:v/>
                </c:pt>
                <c:pt idx="308">
                  <c:v/>
                </c:pt>
                <c:pt idx="309">
                  <c:v/>
                </c:pt>
                <c:pt idx="310">
                  <c:v/>
                </c:pt>
                <c:pt idx="311">
                  <c:v/>
                </c:pt>
                <c:pt idx="312">
                  <c:v/>
                </c:pt>
                <c:pt idx="313">
                  <c:v/>
                </c:pt>
                <c:pt idx="314">
                  <c:v/>
                </c:pt>
                <c:pt idx="315">
                  <c:v/>
                </c:pt>
                <c:pt idx="316">
                  <c:v/>
                </c:pt>
                <c:pt idx="317">
                  <c:v/>
                </c:pt>
                <c:pt idx="318">
                  <c:v/>
                </c:pt>
                <c:pt idx="319">
                  <c:v/>
                </c:pt>
                <c:pt idx="320">
                  <c:v/>
                </c:pt>
                <c:pt idx="321">
                  <c:v/>
                </c:pt>
                <c:pt idx="322">
                  <c:v/>
                </c:pt>
                <c:pt idx="323">
                  <c:v/>
                </c:pt>
                <c:pt idx="324">
                  <c:v/>
                </c:pt>
                <c:pt idx="325">
                  <c:v/>
                </c:pt>
                <c:pt idx="326">
                  <c:v/>
                </c:pt>
                <c:pt idx="327">
                  <c:v/>
                </c:pt>
                <c:pt idx="328">
                  <c:v/>
                </c:pt>
                <c:pt idx="329">
                  <c:v/>
                </c:pt>
                <c:pt idx="330">
                  <c:v/>
                </c:pt>
                <c:pt idx="331">
                  <c:v/>
                </c:pt>
                <c:pt idx="332">
                  <c:v/>
                </c:pt>
                <c:pt idx="333">
                  <c:v/>
                </c:pt>
                <c:pt idx="334">
                  <c:v/>
                </c:pt>
                <c:pt idx="335">
                  <c:v/>
                </c:pt>
                <c:pt idx="336">
                  <c:v/>
                </c:pt>
                <c:pt idx="337">
                  <c:v/>
                </c:pt>
                <c:pt idx="338">
                  <c:v/>
                </c:pt>
                <c:pt idx="339">
                  <c:v/>
                </c:pt>
                <c:pt idx="340">
                  <c:v/>
                </c:pt>
                <c:pt idx="341">
                  <c:v/>
                </c:pt>
                <c:pt idx="342">
                  <c:v/>
                </c:pt>
                <c:pt idx="343">
                  <c:v/>
                </c:pt>
                <c:pt idx="344">
                  <c:v/>
                </c:pt>
                <c:pt idx="345">
                  <c:v/>
                </c:pt>
                <c:pt idx="346">
                  <c:v/>
                </c:pt>
                <c:pt idx="347">
                  <c:v/>
                </c:pt>
                <c:pt idx="348">
                  <c:v/>
                </c:pt>
                <c:pt idx="349">
                  <c:v/>
                </c:pt>
                <c:pt idx="350">
                  <c:v/>
                </c:pt>
                <c:pt idx="351">
                  <c:v/>
                </c:pt>
                <c:pt idx="352">
                  <c:v/>
                </c:pt>
                <c:pt idx="353">
                  <c:v/>
                </c:pt>
                <c:pt idx="354">
                  <c:v/>
                </c:pt>
                <c:pt idx="355">
                  <c:v/>
                </c:pt>
                <c:pt idx="356">
                  <c:v/>
                </c:pt>
                <c:pt idx="357">
                  <c:v/>
                </c:pt>
                <c:pt idx="358">
                  <c:v/>
                </c:pt>
                <c:pt idx="359">
                  <c:v/>
                </c:pt>
                <c:pt idx="360">
                  <c:v/>
                </c:pt>
                <c:pt idx="361">
                  <c:v/>
                </c:pt>
                <c:pt idx="362">
                  <c:v/>
                </c:pt>
                <c:pt idx="363">
                  <c:v/>
                </c:pt>
                <c:pt idx="364">
                  <c:v/>
                </c:pt>
                <c:pt idx="365">
                  <c:v/>
                </c:pt>
                <c:pt idx="366">
                  <c:v/>
                </c:pt>
                <c:pt idx="367">
                  <c:v/>
                </c:pt>
                <c:pt idx="368">
                  <c:v/>
                </c:pt>
                <c:pt idx="369">
                  <c:v/>
                </c:pt>
                <c:pt idx="370">
                  <c:v/>
                </c:pt>
                <c:pt idx="371">
                  <c:v/>
                </c:pt>
                <c:pt idx="372">
                  <c:v/>
                </c:pt>
                <c:pt idx="373">
                  <c:v/>
                </c:pt>
                <c:pt idx="374">
                  <c:v/>
                </c:pt>
                <c:pt idx="375">
                  <c:v/>
                </c:pt>
                <c:pt idx="376">
                  <c:v/>
                </c:pt>
                <c:pt idx="377">
                  <c:v/>
                </c:pt>
                <c:pt idx="378">
                  <c:v/>
                </c:pt>
                <c:pt idx="379">
                  <c:v/>
                </c:pt>
                <c:pt idx="380">
                  <c:v/>
                </c:pt>
                <c:pt idx="381">
                  <c:v/>
                </c:pt>
                <c:pt idx="382">
                  <c:v/>
                </c:pt>
                <c:pt idx="383">
                  <c:v/>
                </c:pt>
                <c:pt idx="384">
                  <c:v/>
                </c:pt>
                <c:pt idx="385">
                  <c:v/>
                </c:pt>
                <c:pt idx="386">
                  <c:v/>
                </c:pt>
                <c:pt idx="387">
                  <c:v/>
                </c:pt>
                <c:pt idx="388">
                  <c:v/>
                </c:pt>
                <c:pt idx="389">
                  <c:v/>
                </c:pt>
                <c:pt idx="390">
                  <c:v/>
                </c:pt>
                <c:pt idx="391">
                  <c:v/>
                </c:pt>
                <c:pt idx="392">
                  <c:v/>
                </c:pt>
                <c:pt idx="393">
                  <c:v/>
                </c:pt>
                <c:pt idx="394">
                  <c:v/>
                </c:pt>
                <c:pt idx="395">
                  <c:v/>
                </c:pt>
                <c:pt idx="396">
                  <c:v/>
                </c:pt>
                <c:pt idx="397">
                  <c:v/>
                </c:pt>
                <c:pt idx="398">
                  <c:v/>
                </c:pt>
                <c:pt idx="399">
                  <c:v/>
                </c:pt>
                <c:pt idx="400">
                  <c:v/>
                </c:pt>
                <c:pt idx="401">
                  <c:v/>
                </c:pt>
                <c:pt idx="402">
                  <c:v/>
                </c:pt>
                <c:pt idx="403">
                  <c:v/>
                </c:pt>
                <c:pt idx="404">
                  <c:v/>
                </c:pt>
                <c:pt idx="405">
                  <c:v/>
                </c:pt>
                <c:pt idx="406">
                  <c:v/>
                </c:pt>
                <c:pt idx="407">
                  <c:v/>
                </c:pt>
                <c:pt idx="408">
                  <c:v/>
                </c:pt>
                <c:pt idx="409">
                  <c:v/>
                </c:pt>
                <c:pt idx="410">
                  <c:v/>
                </c:pt>
                <c:pt idx="411">
                  <c:v/>
                </c:pt>
                <c:pt idx="412">
                  <c:v/>
                </c:pt>
                <c:pt idx="413">
                  <c:v/>
                </c:pt>
                <c:pt idx="414">
                  <c:v/>
                </c:pt>
                <c:pt idx="415">
                  <c:v/>
                </c:pt>
                <c:pt idx="416">
                  <c:v/>
                </c:pt>
                <c:pt idx="417">
                  <c:v/>
                </c:pt>
                <c:pt idx="418">
                  <c:v/>
                </c:pt>
                <c:pt idx="419">
                  <c:v/>
                </c:pt>
                <c:pt idx="420">
                  <c:v/>
                </c:pt>
                <c:pt idx="421">
                  <c:v/>
                </c:pt>
                <c:pt idx="422">
                  <c:v/>
                </c:pt>
                <c:pt idx="423">
                  <c:v/>
                </c:pt>
                <c:pt idx="424">
                  <c:v/>
                </c:pt>
                <c:pt idx="425">
                  <c:v/>
                </c:pt>
                <c:pt idx="426">
                  <c:v/>
                </c:pt>
                <c:pt idx="427">
                  <c:v/>
                </c:pt>
                <c:pt idx="428">
                  <c:v/>
                </c:pt>
                <c:pt idx="429">
                  <c:v/>
                </c:pt>
                <c:pt idx="430">
                  <c:v/>
                </c:pt>
                <c:pt idx="431">
                  <c:v/>
                </c:pt>
                <c:pt idx="432">
                  <c:v/>
                </c:pt>
                <c:pt idx="433">
                  <c:v/>
                </c:pt>
                <c:pt idx="434">
                  <c:v/>
                </c:pt>
                <c:pt idx="435">
                  <c:v/>
                </c:pt>
                <c:pt idx="436">
                  <c:v/>
                </c:pt>
                <c:pt idx="437">
                  <c:v/>
                </c:pt>
                <c:pt idx="438">
                  <c:v/>
                </c:pt>
                <c:pt idx="439">
                  <c:v/>
                </c:pt>
                <c:pt idx="440">
                  <c:v/>
                </c:pt>
                <c:pt idx="441">
                  <c:v/>
                </c:pt>
                <c:pt idx="442">
                  <c:v/>
                </c:pt>
                <c:pt idx="443">
                  <c:v/>
                </c:pt>
                <c:pt idx="444">
                  <c:v/>
                </c:pt>
                <c:pt idx="445">
                  <c:v/>
                </c:pt>
                <c:pt idx="446">
                  <c:v/>
                </c:pt>
                <c:pt idx="447">
                  <c:v/>
                </c:pt>
                <c:pt idx="448">
                  <c:v/>
                </c:pt>
                <c:pt idx="449">
                  <c:v/>
                </c:pt>
                <c:pt idx="450">
                  <c:v/>
                </c:pt>
                <c:pt idx="451">
                  <c:v/>
                </c:pt>
                <c:pt idx="452">
                  <c:v/>
                </c:pt>
                <c:pt idx="453">
                  <c:v/>
                </c:pt>
                <c:pt idx="454">
                  <c:v/>
                </c:pt>
                <c:pt idx="455">
                  <c:v/>
                </c:pt>
                <c:pt idx="456">
                  <c:v/>
                </c:pt>
                <c:pt idx="457">
                  <c:v/>
                </c:pt>
                <c:pt idx="458">
                  <c:v/>
                </c:pt>
                <c:pt idx="459">
                  <c:v/>
                </c:pt>
                <c:pt idx="460">
                  <c:v/>
                </c:pt>
                <c:pt idx="461">
                  <c:v/>
                </c:pt>
                <c:pt idx="462">
                  <c:v/>
                </c:pt>
                <c:pt idx="463">
                  <c:v/>
                </c:pt>
                <c:pt idx="464">
                  <c:v/>
                </c:pt>
                <c:pt idx="465">
                  <c:v/>
                </c:pt>
                <c:pt idx="466">
                  <c:v/>
                </c:pt>
                <c:pt idx="467">
                  <c:v/>
                </c:pt>
                <c:pt idx="468">
                  <c:v/>
                </c:pt>
                <c:pt idx="469">
                  <c:v/>
                </c:pt>
                <c:pt idx="470">
                  <c:v/>
                </c:pt>
                <c:pt idx="471">
                  <c:v/>
                </c:pt>
                <c:pt idx="472">
                  <c:v/>
                </c:pt>
                <c:pt idx="473">
                  <c:v/>
                </c:pt>
                <c:pt idx="474">
                  <c:v/>
                </c:pt>
                <c:pt idx="475">
                  <c:v/>
                </c:pt>
                <c:pt idx="476">
                  <c:v/>
                </c:pt>
                <c:pt idx="477">
                  <c:v/>
                </c:pt>
                <c:pt idx="478">
                  <c:v/>
                </c:pt>
                <c:pt idx="479">
                  <c:v/>
                </c:pt>
                <c:pt idx="480">
                  <c:v/>
                </c:pt>
                <c:pt idx="481">
                  <c:v/>
                </c:pt>
                <c:pt idx="482">
                  <c:v/>
                </c:pt>
                <c:pt idx="483">
                  <c:v/>
                </c:pt>
                <c:pt idx="484">
                  <c:v/>
                </c:pt>
                <c:pt idx="485">
                  <c:v/>
                </c:pt>
                <c:pt idx="486">
                  <c:v/>
                </c:pt>
                <c:pt idx="487">
                  <c:v/>
                </c:pt>
                <c:pt idx="488">
                  <c:v/>
                </c:pt>
                <c:pt idx="489">
                  <c:v/>
                </c:pt>
                <c:pt idx="490">
                  <c:v/>
                </c:pt>
                <c:pt idx="491">
                  <c:v/>
                </c:pt>
                <c:pt idx="492">
                  <c:v/>
                </c:pt>
                <c:pt idx="493">
                  <c:v/>
                </c:pt>
                <c:pt idx="494">
                  <c:v/>
                </c:pt>
                <c:pt idx="495">
                  <c:v/>
                </c:pt>
                <c:pt idx="496">
                  <c:v/>
                </c:pt>
                <c:pt idx="497">
                  <c:v/>
                </c:pt>
                <c:pt idx="498">
                  <c:v/>
                </c:pt>
                <c:pt idx="499">
                  <c:v/>
                </c:pt>
                <c:pt idx="500">
                  <c:v/>
                </c:pt>
                <c:pt idx="501">
                  <c:v/>
                </c:pt>
                <c:pt idx="502">
                  <c:v/>
                </c:pt>
                <c:pt idx="503">
                  <c:v/>
                </c:pt>
                <c:pt idx="504">
                  <c:v/>
                </c:pt>
                <c:pt idx="505">
                  <c:v/>
                </c:pt>
                <c:pt idx="506">
                  <c:v/>
                </c:pt>
                <c:pt idx="507">
                  <c:v/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  <c:pt idx="535">
                  <c:v/>
                </c:pt>
                <c:pt idx="536">
                  <c:v/>
                </c:pt>
                <c:pt idx="537">
                  <c:v/>
                </c:pt>
                <c:pt idx="538">
                  <c:v/>
                </c:pt>
                <c:pt idx="539">
                  <c:v/>
                </c:pt>
                <c:pt idx="540">
                  <c:v/>
                </c:pt>
                <c:pt idx="541">
                  <c:v/>
                </c:pt>
                <c:pt idx="542">
                  <c:v/>
                </c:pt>
                <c:pt idx="543">
                  <c:v/>
                </c:pt>
                <c:pt idx="544">
                  <c:v/>
                </c:pt>
                <c:pt idx="545">
                  <c:v/>
                </c:pt>
                <c:pt idx="546">
                  <c:v/>
                </c:pt>
                <c:pt idx="547">
                  <c:v/>
                </c:pt>
                <c:pt idx="548">
                  <c:v/>
                </c:pt>
                <c:pt idx="549">
                  <c:v/>
                </c:pt>
                <c:pt idx="550">
                  <c:v/>
                </c:pt>
                <c:pt idx="551">
                  <c:v/>
                </c:pt>
                <c:pt idx="552">
                  <c:v/>
                </c:pt>
                <c:pt idx="553">
                  <c:v/>
                </c:pt>
                <c:pt idx="554">
                  <c:v/>
                </c:pt>
                <c:pt idx="555">
                  <c:v/>
                </c:pt>
                <c:pt idx="556">
                  <c:v/>
                </c:pt>
                <c:pt idx="557">
                  <c:v/>
                </c:pt>
                <c:pt idx="558">
                  <c:v/>
                </c:pt>
                <c:pt idx="559">
                  <c:v/>
                </c:pt>
                <c:pt idx="560">
                  <c:v/>
                </c:pt>
                <c:pt idx="561">
                  <c:v/>
                </c:pt>
                <c:pt idx="562">
                  <c:v/>
                </c:pt>
                <c:pt idx="563">
                  <c:v/>
                </c:pt>
                <c:pt idx="564">
                  <c:v/>
                </c:pt>
                <c:pt idx="565">
                  <c:v/>
                </c:pt>
                <c:pt idx="566">
                  <c:v/>
                </c:pt>
                <c:pt idx="567">
                  <c:v/>
                </c:pt>
                <c:pt idx="568">
                  <c:v/>
                </c:pt>
                <c:pt idx="569">
                  <c:v/>
                </c:pt>
                <c:pt idx="570">
                  <c:v/>
                </c:pt>
                <c:pt idx="571">
                  <c:v/>
                </c:pt>
                <c:pt idx="572">
                  <c:v/>
                </c:pt>
                <c:pt idx="573">
                  <c:v/>
                </c:pt>
                <c:pt idx="574">
                  <c:v/>
                </c:pt>
                <c:pt idx="575">
                  <c:v/>
                </c:pt>
                <c:pt idx="576">
                  <c:v/>
                </c:pt>
                <c:pt idx="577">
                  <c:v/>
                </c:pt>
                <c:pt idx="578">
                  <c:v/>
                </c:pt>
                <c:pt idx="579">
                  <c:v/>
                </c:pt>
                <c:pt idx="580">
                  <c:v/>
                </c:pt>
                <c:pt idx="581">
                  <c:v/>
                </c:pt>
                <c:pt idx="582">
                  <c:v/>
                </c:pt>
                <c:pt idx="583">
                  <c:v/>
                </c:pt>
                <c:pt idx="584">
                  <c:v/>
                </c:pt>
                <c:pt idx="585">
                  <c:v/>
                </c:pt>
                <c:pt idx="586">
                  <c:v/>
                </c:pt>
                <c:pt idx="587">
                  <c:v/>
                </c:pt>
                <c:pt idx="588">
                  <c:v/>
                </c:pt>
                <c:pt idx="589">
                  <c:v/>
                </c:pt>
                <c:pt idx="590">
                  <c:v/>
                </c:pt>
                <c:pt idx="591">
                  <c:v/>
                </c:pt>
                <c:pt idx="592">
                  <c:v/>
                </c:pt>
                <c:pt idx="593">
                  <c:v/>
                </c:pt>
                <c:pt idx="594">
                  <c:v/>
                </c:pt>
                <c:pt idx="595">
                  <c:v/>
                </c:pt>
                <c:pt idx="596">
                  <c:v/>
                </c:pt>
                <c:pt idx="597">
                  <c:v/>
                </c:pt>
                <c:pt idx="598">
                  <c:v/>
                </c:pt>
                <c:pt idx="599">
                  <c:v/>
                </c:pt>
                <c:pt idx="600">
                  <c:v/>
                </c:pt>
                <c:pt idx="601">
                  <c:v/>
                </c:pt>
                <c:pt idx="602">
                  <c:v/>
                </c:pt>
                <c:pt idx="603">
                  <c:v/>
                </c:pt>
                <c:pt idx="604">
                  <c:v/>
                </c:pt>
                <c:pt idx="605">
                  <c:v/>
                </c:pt>
                <c:pt idx="606">
                  <c:v/>
                </c:pt>
                <c:pt idx="607">
                  <c:v/>
                </c:pt>
                <c:pt idx="608">
                  <c:v/>
                </c:pt>
                <c:pt idx="609">
                  <c:v/>
                </c:pt>
                <c:pt idx="610">
                  <c:v/>
                </c:pt>
                <c:pt idx="611">
                  <c:v/>
                </c:pt>
                <c:pt idx="612">
                  <c:v/>
                </c:pt>
                <c:pt idx="613">
                  <c:v/>
                </c:pt>
                <c:pt idx="614">
                  <c:v/>
                </c:pt>
                <c:pt idx="615">
                  <c:v/>
                </c:pt>
                <c:pt idx="616">
                  <c:v/>
                </c:pt>
                <c:pt idx="617">
                  <c:v/>
                </c:pt>
                <c:pt idx="618">
                  <c:v/>
                </c:pt>
                <c:pt idx="619">
                  <c:v/>
                </c:pt>
                <c:pt idx="620">
                  <c:v/>
                </c:pt>
                <c:pt idx="621">
                  <c:v/>
                </c:pt>
                <c:pt idx="622">
                  <c:v/>
                </c:pt>
                <c:pt idx="623">
                  <c:v/>
                </c:pt>
                <c:pt idx="624">
                  <c:v/>
                </c:pt>
                <c:pt idx="625">
                  <c:v/>
                </c:pt>
                <c:pt idx="626">
                  <c:v/>
                </c:pt>
                <c:pt idx="627">
                  <c:v/>
                </c:pt>
                <c:pt idx="628">
                  <c:v/>
                </c:pt>
                <c:pt idx="629">
                  <c:v/>
                </c:pt>
                <c:pt idx="630">
                  <c:v/>
                </c:pt>
                <c:pt idx="631">
                  <c:v/>
                </c:pt>
                <c:pt idx="632">
                  <c:v/>
                </c:pt>
                <c:pt idx="633">
                  <c:v/>
                </c:pt>
                <c:pt idx="634">
                  <c:v/>
                </c:pt>
                <c:pt idx="635">
                  <c:v/>
                </c:pt>
                <c:pt idx="636">
                  <c:v/>
                </c:pt>
                <c:pt idx="637">
                  <c:v/>
                </c:pt>
                <c:pt idx="638">
                  <c:v/>
                </c:pt>
                <c:pt idx="639">
                  <c:v/>
                </c:pt>
                <c:pt idx="640">
                  <c:v/>
                </c:pt>
                <c:pt idx="641">
                  <c:v/>
                </c:pt>
                <c:pt idx="642">
                  <c:v/>
                </c:pt>
                <c:pt idx="643">
                  <c:v/>
                </c:pt>
                <c:pt idx="644">
                  <c:v/>
                </c:pt>
                <c:pt idx="645">
                  <c:v/>
                </c:pt>
                <c:pt idx="646">
                  <c:v/>
                </c:pt>
                <c:pt idx="647">
                  <c:v/>
                </c:pt>
                <c:pt idx="648">
                  <c:v/>
                </c:pt>
                <c:pt idx="649">
                  <c:v/>
                </c:pt>
                <c:pt idx="650">
                  <c:v/>
                </c:pt>
                <c:pt idx="651">
                  <c:v/>
                </c:pt>
                <c:pt idx="652">
                  <c:v/>
                </c:pt>
                <c:pt idx="653">
                  <c:v/>
                </c:pt>
                <c:pt idx="654">
                  <c:v/>
                </c:pt>
                <c:pt idx="655">
                  <c:v/>
                </c:pt>
                <c:pt idx="656">
                  <c:v/>
                </c:pt>
                <c:pt idx="657">
                  <c:v/>
                </c:pt>
                <c:pt idx="658">
                  <c:v/>
                </c:pt>
                <c:pt idx="659">
                  <c:v/>
                </c:pt>
                <c:pt idx="660">
                  <c:v/>
                </c:pt>
                <c:pt idx="661">
                  <c:v/>
                </c:pt>
                <c:pt idx="662">
                  <c:v/>
                </c:pt>
                <c:pt idx="663">
                  <c:v/>
                </c:pt>
                <c:pt idx="664">
                  <c:v/>
                </c:pt>
                <c:pt idx="665">
                  <c:v/>
                </c:pt>
                <c:pt idx="666">
                  <c:v/>
                </c:pt>
                <c:pt idx="667">
                  <c:v/>
                </c:pt>
                <c:pt idx="668">
                  <c:v/>
                </c:pt>
                <c:pt idx="669">
                  <c:v/>
                </c:pt>
                <c:pt idx="670">
                  <c:v/>
                </c:pt>
                <c:pt idx="671">
                  <c:v/>
                </c:pt>
                <c:pt idx="672">
                  <c:v/>
                </c:pt>
                <c:pt idx="673">
                  <c:v/>
                </c:pt>
                <c:pt idx="674">
                  <c:v/>
                </c:pt>
                <c:pt idx="675">
                  <c:v/>
                </c:pt>
                <c:pt idx="676">
                  <c:v/>
                </c:pt>
                <c:pt idx="677">
                  <c:v/>
                </c:pt>
                <c:pt idx="678">
                  <c:v/>
                </c:pt>
                <c:pt idx="679">
                  <c:v/>
                </c:pt>
                <c:pt idx="680">
                  <c:v/>
                </c:pt>
                <c:pt idx="681">
                  <c:v/>
                </c:pt>
                <c:pt idx="682">
                  <c:v/>
                </c:pt>
                <c:pt idx="683">
                  <c:v/>
                </c:pt>
                <c:pt idx="684">
                  <c:v/>
                </c:pt>
                <c:pt idx="685">
                  <c:v/>
                </c:pt>
                <c:pt idx="686">
                  <c:v/>
                </c:pt>
                <c:pt idx="687">
                  <c:v/>
                </c:pt>
                <c:pt idx="688">
                  <c:v/>
                </c:pt>
                <c:pt idx="689">
                  <c:v/>
                </c:pt>
                <c:pt idx="690">
                  <c:v/>
                </c:pt>
                <c:pt idx="691">
                  <c:v/>
                </c:pt>
                <c:pt idx="692">
                  <c:v/>
                </c:pt>
                <c:pt idx="693">
                  <c:v/>
                </c:pt>
                <c:pt idx="694">
                  <c:v/>
                </c:pt>
                <c:pt idx="695">
                  <c:v/>
                </c:pt>
                <c:pt idx="696">
                  <c:v/>
                </c:pt>
                <c:pt idx="697">
                  <c:v/>
                </c:pt>
                <c:pt idx="698">
                  <c:v/>
                </c:pt>
                <c:pt idx="699">
                  <c:v/>
                </c:pt>
                <c:pt idx="700">
                  <c:v/>
                </c:pt>
                <c:pt idx="701">
                  <c:v/>
                </c:pt>
                <c:pt idx="702">
                  <c:v/>
                </c:pt>
                <c:pt idx="703">
                  <c:v/>
                </c:pt>
                <c:pt idx="704">
                  <c:v/>
                </c:pt>
                <c:pt idx="705">
                  <c:v/>
                </c:pt>
                <c:pt idx="706">
                  <c:v/>
                </c:pt>
                <c:pt idx="707">
                  <c:v/>
                </c:pt>
                <c:pt idx="708">
                  <c:v/>
                </c:pt>
                <c:pt idx="709">
                  <c:v/>
                </c:pt>
                <c:pt idx="710">
                  <c:v/>
                </c:pt>
                <c:pt idx="711">
                  <c:v/>
                </c:pt>
                <c:pt idx="712">
                  <c:v/>
                </c:pt>
                <c:pt idx="713">
                  <c:v/>
                </c:pt>
                <c:pt idx="714">
                  <c:v/>
                </c:pt>
                <c:pt idx="715">
                  <c:v/>
                </c:pt>
                <c:pt idx="716">
                  <c:v/>
                </c:pt>
                <c:pt idx="717">
                  <c:v/>
                </c:pt>
                <c:pt idx="718">
                  <c:v/>
                </c:pt>
                <c:pt idx="719">
                  <c:v/>
                </c:pt>
                <c:pt idx="720">
                  <c:v/>
                </c:pt>
                <c:pt idx="721">
                  <c:v/>
                </c:pt>
                <c:pt idx="722">
                  <c:v/>
                </c:pt>
                <c:pt idx="723">
                  <c:v/>
                </c:pt>
                <c:pt idx="724">
                  <c:v/>
                </c:pt>
                <c:pt idx="725">
                  <c:v/>
                </c:pt>
                <c:pt idx="726">
                  <c:v/>
                </c:pt>
                <c:pt idx="727">
                  <c:v/>
                </c:pt>
                <c:pt idx="728">
                  <c:v/>
                </c:pt>
                <c:pt idx="729">
                  <c:v/>
                </c:pt>
                <c:pt idx="730">
                  <c:v/>
                </c:pt>
                <c:pt idx="731">
                  <c:v/>
                </c:pt>
                <c:pt idx="732">
                  <c:v/>
                </c:pt>
                <c:pt idx="733">
                  <c:v/>
                </c:pt>
                <c:pt idx="734">
                  <c:v/>
                </c:pt>
                <c:pt idx="735">
                  <c:v/>
                </c:pt>
                <c:pt idx="736">
                  <c:v/>
                </c:pt>
                <c:pt idx="737">
                  <c:v/>
                </c:pt>
                <c:pt idx="738">
                  <c:v/>
                </c:pt>
                <c:pt idx="739">
                  <c:v/>
                </c:pt>
                <c:pt idx="740">
                  <c:v/>
                </c:pt>
                <c:pt idx="741">
                  <c:v/>
                </c:pt>
                <c:pt idx="742">
                  <c:v/>
                </c:pt>
                <c:pt idx="743">
                  <c:v/>
                </c:pt>
                <c:pt idx="744">
                  <c:v/>
                </c:pt>
                <c:pt idx="745">
                  <c:v/>
                </c:pt>
                <c:pt idx="746">
                  <c:v/>
                </c:pt>
                <c:pt idx="747">
                  <c:v/>
                </c:pt>
                <c:pt idx="748">
                  <c:v/>
                </c:pt>
                <c:pt idx="749">
                  <c:v/>
                </c:pt>
                <c:pt idx="750">
                  <c:v/>
                </c:pt>
                <c:pt idx="751">
                  <c:v/>
                </c:pt>
                <c:pt idx="752">
                  <c:v/>
                </c:pt>
                <c:pt idx="753">
                  <c:v/>
                </c:pt>
                <c:pt idx="754">
                  <c:v/>
                </c:pt>
                <c:pt idx="755">
                  <c:v/>
                </c:pt>
                <c:pt idx="756">
                  <c:v/>
                </c:pt>
                <c:pt idx="757">
                  <c:v/>
                </c:pt>
                <c:pt idx="758">
                  <c:v/>
                </c:pt>
                <c:pt idx="759">
                  <c:v/>
                </c:pt>
                <c:pt idx="760">
                  <c:v/>
                </c:pt>
                <c:pt idx="761">
                  <c:v/>
                </c:pt>
                <c:pt idx="762">
                  <c:v/>
                </c:pt>
                <c:pt idx="763">
                  <c:v/>
                </c:pt>
                <c:pt idx="764">
                  <c:v/>
                </c:pt>
                <c:pt idx="765">
                  <c:v/>
                </c:pt>
                <c:pt idx="766">
                  <c:v/>
                </c:pt>
                <c:pt idx="767">
                  <c:v/>
                </c:pt>
                <c:pt idx="768">
                  <c:v/>
                </c:pt>
                <c:pt idx="769">
                  <c:v/>
                </c:pt>
                <c:pt idx="770">
                  <c:v/>
                </c:pt>
                <c:pt idx="771">
                  <c:v/>
                </c:pt>
                <c:pt idx="772">
                  <c:v/>
                </c:pt>
                <c:pt idx="773">
                  <c:v/>
                </c:pt>
                <c:pt idx="774">
                  <c:v/>
                </c:pt>
                <c:pt idx="775">
                  <c:v/>
                </c:pt>
                <c:pt idx="776">
                  <c:v/>
                </c:pt>
                <c:pt idx="777">
                  <c:v/>
                </c:pt>
                <c:pt idx="778">
                  <c:v/>
                </c:pt>
                <c:pt idx="779">
                  <c:v/>
                </c:pt>
                <c:pt idx="780">
                  <c:v/>
                </c:pt>
                <c:pt idx="781">
                  <c:v/>
                </c:pt>
                <c:pt idx="782">
                  <c:v/>
                </c:pt>
                <c:pt idx="783">
                  <c:v/>
                </c:pt>
                <c:pt idx="784">
                  <c:v/>
                </c:pt>
                <c:pt idx="785">
                  <c:v/>
                </c:pt>
                <c:pt idx="786">
                  <c:v/>
                </c:pt>
                <c:pt idx="787">
                  <c:v/>
                </c:pt>
                <c:pt idx="788">
                  <c:v/>
                </c:pt>
                <c:pt idx="789">
                  <c:v/>
                </c:pt>
                <c:pt idx="790">
                  <c:v/>
                </c:pt>
                <c:pt idx="791">
                  <c:v/>
                </c:pt>
                <c:pt idx="792">
                  <c:v/>
                </c:pt>
                <c:pt idx="793">
                  <c:v/>
                </c:pt>
                <c:pt idx="794">
                  <c:v/>
                </c:pt>
                <c:pt idx="795">
                  <c:v/>
                </c:pt>
                <c:pt idx="796">
                  <c:v/>
                </c:pt>
                <c:pt idx="797">
                  <c:v/>
                </c:pt>
                <c:pt idx="798">
                  <c:v/>
                </c:pt>
                <c:pt idx="799">
                  <c:v/>
                </c:pt>
                <c:pt idx="800">
                  <c:v/>
                </c:pt>
                <c:pt idx="801">
                  <c:v/>
                </c:pt>
                <c:pt idx="802">
                  <c:v/>
                </c:pt>
                <c:pt idx="803">
                  <c:v/>
                </c:pt>
                <c:pt idx="804">
                  <c:v/>
                </c:pt>
                <c:pt idx="805">
                  <c:v/>
                </c:pt>
                <c:pt idx="806">
                  <c:v/>
                </c:pt>
                <c:pt idx="807">
                  <c:v/>
                </c:pt>
                <c:pt idx="808">
                  <c:v/>
                </c:pt>
                <c:pt idx="809">
                  <c:v/>
                </c:pt>
                <c:pt idx="810">
                  <c:v/>
                </c:pt>
                <c:pt idx="811">
                  <c:v/>
                </c:pt>
                <c:pt idx="812">
                  <c:v/>
                </c:pt>
                <c:pt idx="813">
                  <c:v/>
                </c:pt>
                <c:pt idx="814">
                  <c:v/>
                </c:pt>
                <c:pt idx="815">
                  <c:v/>
                </c:pt>
                <c:pt idx="816">
                  <c:v/>
                </c:pt>
                <c:pt idx="817">
                  <c:v/>
                </c:pt>
                <c:pt idx="818">
                  <c:v/>
                </c:pt>
                <c:pt idx="819">
                  <c:v/>
                </c:pt>
                <c:pt idx="820">
                  <c:v/>
                </c:pt>
                <c:pt idx="821">
                  <c:v/>
                </c:pt>
                <c:pt idx="822">
                  <c:v/>
                </c:pt>
                <c:pt idx="823">
                  <c:v/>
                </c:pt>
                <c:pt idx="824">
                  <c:v/>
                </c:pt>
                <c:pt idx="825">
                  <c:v/>
                </c:pt>
                <c:pt idx="826">
                  <c:v/>
                </c:pt>
                <c:pt idx="827">
                  <c:v/>
                </c:pt>
                <c:pt idx="828">
                  <c:v/>
                </c:pt>
                <c:pt idx="829">
                  <c:v/>
                </c:pt>
                <c:pt idx="830">
                  <c:v/>
                </c:pt>
                <c:pt idx="831">
                  <c:v/>
                </c:pt>
                <c:pt idx="832">
                  <c:v/>
                </c:pt>
                <c:pt idx="833">
                  <c:v/>
                </c:pt>
                <c:pt idx="834">
                  <c:v/>
                </c:pt>
                <c:pt idx="835">
                  <c:v/>
                </c:pt>
                <c:pt idx="836">
                  <c:v/>
                </c:pt>
                <c:pt idx="837">
                  <c:v/>
                </c:pt>
                <c:pt idx="838">
                  <c:v/>
                </c:pt>
                <c:pt idx="839">
                  <c:v/>
                </c:pt>
                <c:pt idx="840">
                  <c:v/>
                </c:pt>
                <c:pt idx="841">
                  <c:v/>
                </c:pt>
                <c:pt idx="842">
                  <c:v/>
                </c:pt>
                <c:pt idx="843">
                  <c:v/>
                </c:pt>
                <c:pt idx="844">
                  <c:v/>
                </c:pt>
                <c:pt idx="845">
                  <c:v/>
                </c:pt>
                <c:pt idx="846">
                  <c:v/>
                </c:pt>
                <c:pt idx="847">
                  <c:v/>
                </c:pt>
                <c:pt idx="848">
                  <c:v/>
                </c:pt>
                <c:pt idx="849">
                  <c:v/>
                </c:pt>
                <c:pt idx="850">
                  <c:v/>
                </c:pt>
                <c:pt idx="851">
                  <c:v/>
                </c:pt>
                <c:pt idx="852">
                  <c:v/>
                </c:pt>
                <c:pt idx="853">
                  <c:v/>
                </c:pt>
                <c:pt idx="854">
                  <c:v/>
                </c:pt>
                <c:pt idx="855">
                  <c:v/>
                </c:pt>
                <c:pt idx="856">
                  <c:v/>
                </c:pt>
                <c:pt idx="857">
                  <c:v/>
                </c:pt>
                <c:pt idx="858">
                  <c:v/>
                </c:pt>
                <c:pt idx="859">
                  <c:v/>
                </c:pt>
                <c:pt idx="860">
                  <c:v/>
                </c:pt>
                <c:pt idx="861">
                  <c:v/>
                </c:pt>
                <c:pt idx="862">
                  <c:v/>
                </c:pt>
                <c:pt idx="863">
                  <c:v/>
                </c:pt>
                <c:pt idx="864">
                  <c:v/>
                </c:pt>
                <c:pt idx="865">
                  <c:v/>
                </c:pt>
                <c:pt idx="866">
                  <c:v/>
                </c:pt>
                <c:pt idx="867">
                  <c:v/>
                </c:pt>
                <c:pt idx="868">
                  <c:v/>
                </c:pt>
                <c:pt idx="869">
                  <c:v/>
                </c:pt>
                <c:pt idx="870">
                  <c:v/>
                </c:pt>
                <c:pt idx="871">
                  <c:v/>
                </c:pt>
                <c:pt idx="872">
                  <c:v/>
                </c:pt>
                <c:pt idx="873">
                  <c:v/>
                </c:pt>
                <c:pt idx="874">
                  <c:v/>
                </c:pt>
                <c:pt idx="875">
                  <c:v/>
                </c:pt>
                <c:pt idx="876">
                  <c:v/>
                </c:pt>
                <c:pt idx="877">
                  <c:v/>
                </c:pt>
                <c:pt idx="878">
                  <c:v/>
                </c:pt>
                <c:pt idx="879">
                  <c:v/>
                </c:pt>
                <c:pt idx="880">
                  <c:v/>
                </c:pt>
                <c:pt idx="881">
                  <c:v/>
                </c:pt>
                <c:pt idx="882">
                  <c:v/>
                </c:pt>
                <c:pt idx="883">
                  <c:v/>
                </c:pt>
                <c:pt idx="884">
                  <c:v/>
                </c:pt>
                <c:pt idx="885">
                  <c:v/>
                </c:pt>
                <c:pt idx="886">
                  <c:v/>
                </c:pt>
                <c:pt idx="887">
                  <c:v/>
                </c:pt>
                <c:pt idx="888">
                  <c:v/>
                </c:pt>
                <c:pt idx="889">
                  <c:v/>
                </c:pt>
                <c:pt idx="890">
                  <c:v/>
                </c:pt>
                <c:pt idx="891">
                  <c:v/>
                </c:pt>
                <c:pt idx="892">
                  <c:v/>
                </c:pt>
                <c:pt idx="893">
                  <c:v/>
                </c:pt>
                <c:pt idx="894">
                  <c:v/>
                </c:pt>
                <c:pt idx="895">
                  <c:v/>
                </c:pt>
                <c:pt idx="896">
                  <c:v/>
                </c:pt>
                <c:pt idx="897">
                  <c:v/>
                </c:pt>
                <c:pt idx="898">
                  <c:v/>
                </c:pt>
                <c:pt idx="899">
                  <c:v/>
                </c:pt>
                <c:pt idx="900">
                  <c:v/>
                </c:pt>
                <c:pt idx="901">
                  <c:v/>
                </c:pt>
                <c:pt idx="902">
                  <c:v/>
                </c:pt>
                <c:pt idx="903">
                  <c:v/>
                </c:pt>
                <c:pt idx="904">
                  <c:v/>
                </c:pt>
                <c:pt idx="905">
                  <c:v/>
                </c:pt>
                <c:pt idx="906">
                  <c:v/>
                </c:pt>
                <c:pt idx="907">
                  <c:v/>
                </c:pt>
                <c:pt idx="908">
                  <c:v/>
                </c:pt>
                <c:pt idx="909">
                  <c:v/>
                </c:pt>
                <c:pt idx="910">
                  <c:v/>
                </c:pt>
                <c:pt idx="911">
                  <c:v/>
                </c:pt>
                <c:pt idx="912">
                  <c:v/>
                </c:pt>
                <c:pt idx="913">
                  <c:v/>
                </c:pt>
                <c:pt idx="914">
                  <c:v/>
                </c:pt>
                <c:pt idx="915">
                  <c:v/>
                </c:pt>
                <c:pt idx="916">
                  <c:v/>
                </c:pt>
                <c:pt idx="917">
                  <c:v/>
                </c:pt>
                <c:pt idx="918">
                  <c:v/>
                </c:pt>
                <c:pt idx="919">
                  <c:v/>
                </c:pt>
                <c:pt idx="920">
                  <c:v/>
                </c:pt>
                <c:pt idx="921">
                  <c:v/>
                </c:pt>
                <c:pt idx="922">
                  <c:v/>
                </c:pt>
                <c:pt idx="923">
                  <c:v/>
                </c:pt>
                <c:pt idx="924">
                  <c:v/>
                </c:pt>
                <c:pt idx="925">
                  <c:v/>
                </c:pt>
                <c:pt idx="926">
                  <c:v/>
                </c:pt>
                <c:pt idx="927">
                  <c:v/>
                </c:pt>
                <c:pt idx="928">
                  <c:v/>
                </c:pt>
                <c:pt idx="929">
                  <c:v/>
                </c:pt>
                <c:pt idx="930">
                  <c:v/>
                </c:pt>
                <c:pt idx="931">
                  <c:v/>
                </c:pt>
                <c:pt idx="932">
                  <c:v/>
                </c:pt>
                <c:pt idx="933">
                  <c:v/>
                </c:pt>
                <c:pt idx="934">
                  <c:v/>
                </c:pt>
                <c:pt idx="935">
                  <c:v/>
                </c:pt>
                <c:pt idx="936">
                  <c:v/>
                </c:pt>
                <c:pt idx="937">
                  <c:v/>
                </c:pt>
                <c:pt idx="938">
                  <c:v/>
                </c:pt>
                <c:pt idx="939">
                  <c:v/>
                </c:pt>
                <c:pt idx="940">
                  <c:v/>
                </c:pt>
                <c:pt idx="941">
                  <c:v/>
                </c:pt>
                <c:pt idx="942">
                  <c:v/>
                </c:pt>
                <c:pt idx="943">
                  <c:v/>
                </c:pt>
                <c:pt idx="944">
                  <c:v/>
                </c:pt>
                <c:pt idx="945">
                  <c:v/>
                </c:pt>
                <c:pt idx="946">
                  <c:v/>
                </c:pt>
                <c:pt idx="947">
                  <c:v/>
                </c:pt>
                <c:pt idx="948">
                  <c:v/>
                </c:pt>
                <c:pt idx="949">
                  <c:v/>
                </c:pt>
                <c:pt idx="950">
                  <c:v/>
                </c:pt>
                <c:pt idx="951">
                  <c:v/>
                </c:pt>
                <c:pt idx="952">
                  <c:v/>
                </c:pt>
                <c:pt idx="953">
                  <c:v/>
                </c:pt>
                <c:pt idx="954">
                  <c:v/>
                </c:pt>
                <c:pt idx="955">
                  <c:v/>
                </c:pt>
                <c:pt idx="956">
                  <c:v/>
                </c:pt>
                <c:pt idx="957">
                  <c:v/>
                </c:pt>
                <c:pt idx="958">
                  <c:v/>
                </c:pt>
                <c:pt idx="959">
                  <c:v/>
                </c:pt>
                <c:pt idx="960">
                  <c:v/>
                </c:pt>
                <c:pt idx="961">
                  <c:v/>
                </c:pt>
                <c:pt idx="962">
                  <c:v/>
                </c:pt>
                <c:pt idx="963">
                  <c:v/>
                </c:pt>
                <c:pt idx="964">
                  <c:v/>
                </c:pt>
                <c:pt idx="965">
                  <c:v/>
                </c:pt>
                <c:pt idx="966">
                  <c:v/>
                </c:pt>
                <c:pt idx="967">
                  <c:v/>
                </c:pt>
                <c:pt idx="968">
                  <c:v/>
                </c:pt>
                <c:pt idx="969">
                  <c:v/>
                </c:pt>
                <c:pt idx="970">
                  <c:v/>
                </c:pt>
                <c:pt idx="971">
                  <c:v/>
                </c:pt>
                <c:pt idx="972">
                  <c:v/>
                </c:pt>
                <c:pt idx="973">
                  <c:v/>
                </c:pt>
                <c:pt idx="974">
                  <c:v/>
                </c:pt>
                <c:pt idx="975">
                  <c:v/>
                </c:pt>
                <c:pt idx="976">
                  <c:v/>
                </c:pt>
                <c:pt idx="977">
                  <c:v/>
                </c:pt>
                <c:pt idx="978">
                  <c:v/>
                </c:pt>
                <c:pt idx="979">
                  <c:v/>
                </c:pt>
                <c:pt idx="980">
                  <c:v/>
                </c:pt>
                <c:pt idx="981">
                  <c:v/>
                </c:pt>
                <c:pt idx="982">
                  <c:v/>
                </c:pt>
                <c:pt idx="983">
                  <c:v/>
                </c:pt>
                <c:pt idx="984">
                  <c:v/>
                </c:pt>
                <c:pt idx="985">
                  <c:v/>
                </c:pt>
                <c:pt idx="986">
                  <c:v/>
                </c:pt>
                <c:pt idx="987">
                  <c:v/>
                </c:pt>
                <c:pt idx="988">
                  <c:v/>
                </c:pt>
                <c:pt idx="989">
                  <c:v/>
                </c:pt>
                <c:pt idx="990">
                  <c:v/>
                </c:pt>
                <c:pt idx="991">
                  <c:v/>
                </c:pt>
                <c:pt idx="992">
                  <c:v/>
                </c:pt>
                <c:pt idx="993">
                  <c:v/>
                </c:pt>
                <c:pt idx="994">
                  <c:v/>
                </c:pt>
                <c:pt idx="995">
                  <c:v/>
                </c:pt>
                <c:pt idx="996">
                  <c:v/>
                </c:pt>
                <c:pt idx="997">
                  <c:v/>
                </c:pt>
                <c:pt idx="998">
                  <c:v/>
                </c:pt>
                <c:pt idx="999">
                  <c:v/>
                </c:pt>
                <c:pt idx="1000">
                  <c:v/>
                </c:pt>
                <c:pt idx="1001">
                  <c:v/>
                </c:pt>
                <c:pt idx="1002">
                  <c:v/>
                </c:pt>
                <c:pt idx="1003">
                  <c:v/>
                </c:pt>
                <c:pt idx="1004">
                  <c:v/>
                </c:pt>
                <c:pt idx="1005">
                  <c:v/>
                </c:pt>
                <c:pt idx="1006">
                  <c:v/>
                </c:pt>
                <c:pt idx="1007">
                  <c:v/>
                </c:pt>
                <c:pt idx="1008">
                  <c:v/>
                </c:pt>
                <c:pt idx="1009">
                  <c:v/>
                </c:pt>
                <c:pt idx="1010">
                  <c:v/>
                </c:pt>
                <c:pt idx="1011">
                  <c:v/>
                </c:pt>
                <c:pt idx="1012">
                  <c:v/>
                </c:pt>
                <c:pt idx="1013">
                  <c:v/>
                </c:pt>
                <c:pt idx="1014">
                  <c:v/>
                </c:pt>
                <c:pt idx="1015">
                  <c:v/>
                </c:pt>
                <c:pt idx="1016">
                  <c:v/>
                </c:pt>
                <c:pt idx="1017">
                  <c:v/>
                </c:pt>
                <c:pt idx="1018">
                  <c:v/>
                </c:pt>
                <c:pt idx="1019">
                  <c:v/>
                </c:pt>
                <c:pt idx="1020">
                  <c:v/>
                </c:pt>
                <c:pt idx="1021">
                  <c:v/>
                </c:pt>
                <c:pt idx="1022">
                  <c:v/>
                </c:pt>
                <c:pt idx="1023">
                  <c:v/>
                </c:pt>
                <c:pt idx="1024">
                  <c:v/>
                </c:pt>
                <c:pt idx="1025">
                  <c:v/>
                </c:pt>
                <c:pt idx="1026">
                  <c:v/>
                </c:pt>
                <c:pt idx="1027">
                  <c:v/>
                </c:pt>
                <c:pt idx="1028">
                  <c:v/>
                </c:pt>
                <c:pt idx="1029">
                  <c:v/>
                </c:pt>
                <c:pt idx="1030">
                  <c:v/>
                </c:pt>
                <c:pt idx="1031">
                  <c:v/>
                </c:pt>
                <c:pt idx="1032">
                  <c:v/>
                </c:pt>
                <c:pt idx="1033">
                  <c:v/>
                </c:pt>
                <c:pt idx="1034">
                  <c:v/>
                </c:pt>
                <c:pt idx="1035">
                  <c:v/>
                </c:pt>
                <c:pt idx="1036">
                  <c:v/>
                </c:pt>
                <c:pt idx="1037">
                  <c:v/>
                </c:pt>
                <c:pt idx="1038">
                  <c:v/>
                </c:pt>
                <c:pt idx="1039">
                  <c:v/>
                </c:pt>
                <c:pt idx="1040">
                  <c:v/>
                </c:pt>
                <c:pt idx="1041">
                  <c:v/>
                </c:pt>
                <c:pt idx="1042">
                  <c:v/>
                </c:pt>
                <c:pt idx="1043">
                  <c:v/>
                </c:pt>
                <c:pt idx="1044">
                  <c:v/>
                </c:pt>
                <c:pt idx="1045">
                  <c:v/>
                </c:pt>
                <c:pt idx="1046">
                  <c:v/>
                </c:pt>
                <c:pt idx="1047">
                  <c:v/>
                </c:pt>
                <c:pt idx="1048">
                  <c:v/>
                </c:pt>
                <c:pt idx="1049">
                  <c:v/>
                </c:pt>
                <c:pt idx="1050">
                  <c:v/>
                </c:pt>
                <c:pt idx="1051">
                  <c:v/>
                </c:pt>
                <c:pt idx="1052">
                  <c:v/>
                </c:pt>
                <c:pt idx="1053">
                  <c:v/>
                </c:pt>
                <c:pt idx="1054">
                  <c:v/>
                </c:pt>
                <c:pt idx="1055">
                  <c:v/>
                </c:pt>
                <c:pt idx="1056">
                  <c:v/>
                </c:pt>
                <c:pt idx="1057">
                  <c:v/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Test bed 2 MPXX</c:v>
                </c:pt>
              </c:strCache>
            </c:strRef>
          </c:tx>
          <c:spPr>
            <a:solidFill>
              <a:srgbClr val="fbd0e4"/>
            </a:solidFill>
            <a:ln w="28440">
              <a:noFill/>
            </a:ln>
          </c:spPr>
          <c:marker>
            <c:symbol val="x"/>
            <c:size val="2"/>
            <c:spPr>
              <a:solidFill>
                <a:srgbClr val="fbd0e4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trendline>
            <c:spPr>
              <a:ln w="38160">
                <a:solidFill>
                  <a:srgbClr val="ff0000"/>
                </a:solidFill>
                <a:round/>
              </a:ln>
            </c:spPr>
            <c:trendlineType val="linear"/>
            <c:forward val="0"/>
            <c:backward val="0"/>
            <c:dispRSqr val="1"/>
            <c:dispEq val="1"/>
          </c:trendline>
          <c:xVal>
            <c:numRef>
              <c:f>3</c:f>
              <c:numCache>
                <c:formatCode>General</c:formatCode>
                <c:ptCount val="105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1058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  <c:pt idx="99">
                  <c:v/>
                </c:pt>
                <c:pt idx="100">
                  <c:v/>
                </c:pt>
                <c:pt idx="101">
                  <c:v/>
                </c:pt>
                <c:pt idx="102">
                  <c:v/>
                </c:pt>
                <c:pt idx="103">
                  <c:v/>
                </c:pt>
                <c:pt idx="104">
                  <c:v/>
                </c:pt>
                <c:pt idx="105">
                  <c:v/>
                </c:pt>
                <c:pt idx="106">
                  <c:v/>
                </c:pt>
                <c:pt idx="107">
                  <c:v/>
                </c:pt>
                <c:pt idx="108">
                  <c:v/>
                </c:pt>
                <c:pt idx="109">
                  <c:v/>
                </c:pt>
                <c:pt idx="110">
                  <c:v/>
                </c:pt>
                <c:pt idx="111">
                  <c:v/>
                </c:pt>
                <c:pt idx="112">
                  <c:v/>
                </c:pt>
                <c:pt idx="113">
                  <c:v/>
                </c:pt>
                <c:pt idx="114">
                  <c:v/>
                </c:pt>
                <c:pt idx="115">
                  <c:v/>
                </c:pt>
                <c:pt idx="116">
                  <c:v/>
                </c:pt>
                <c:pt idx="117">
                  <c:v/>
                </c:pt>
                <c:pt idx="118">
                  <c:v/>
                </c:pt>
                <c:pt idx="119">
                  <c:v/>
                </c:pt>
                <c:pt idx="120">
                  <c:v/>
                </c:pt>
                <c:pt idx="121">
                  <c:v/>
                </c:pt>
                <c:pt idx="122">
                  <c:v/>
                </c:pt>
                <c:pt idx="123">
                  <c:v/>
                </c:pt>
                <c:pt idx="124">
                  <c:v/>
                </c:pt>
                <c:pt idx="125">
                  <c:v/>
                </c:pt>
                <c:pt idx="126">
                  <c:v/>
                </c:pt>
                <c:pt idx="127">
                  <c:v/>
                </c:pt>
                <c:pt idx="128">
                  <c:v/>
                </c:pt>
                <c:pt idx="129">
                  <c:v/>
                </c:pt>
                <c:pt idx="130">
                  <c:v/>
                </c:pt>
                <c:pt idx="131">
                  <c:v/>
                </c:pt>
                <c:pt idx="132">
                  <c:v/>
                </c:pt>
                <c:pt idx="133">
                  <c:v/>
                </c:pt>
                <c:pt idx="134">
                  <c:v/>
                </c:pt>
                <c:pt idx="135">
                  <c:v/>
                </c:pt>
                <c:pt idx="136">
                  <c:v/>
                </c:pt>
                <c:pt idx="137">
                  <c:v/>
                </c:pt>
                <c:pt idx="138">
                  <c:v/>
                </c:pt>
                <c:pt idx="139">
                  <c:v/>
                </c:pt>
                <c:pt idx="140">
                  <c:v/>
                </c:pt>
                <c:pt idx="141">
                  <c:v/>
                </c:pt>
                <c:pt idx="142">
                  <c:v/>
                </c:pt>
                <c:pt idx="143">
                  <c:v/>
                </c:pt>
                <c:pt idx="144">
                  <c:v/>
                </c:pt>
                <c:pt idx="145">
                  <c:v/>
                </c:pt>
                <c:pt idx="146">
                  <c:v/>
                </c:pt>
                <c:pt idx="147">
                  <c:v/>
                </c:pt>
                <c:pt idx="148">
                  <c:v/>
                </c:pt>
                <c:pt idx="149">
                  <c:v/>
                </c:pt>
                <c:pt idx="150">
                  <c:v/>
                </c:pt>
                <c:pt idx="151">
                  <c:v/>
                </c:pt>
                <c:pt idx="152">
                  <c:v/>
                </c:pt>
                <c:pt idx="153">
                  <c:v/>
                </c:pt>
                <c:pt idx="154">
                  <c:v/>
                </c:pt>
                <c:pt idx="155">
                  <c:v/>
                </c:pt>
                <c:pt idx="156">
                  <c:v/>
                </c:pt>
                <c:pt idx="157">
                  <c:v/>
                </c:pt>
                <c:pt idx="158">
                  <c:v/>
                </c:pt>
                <c:pt idx="159">
                  <c:v/>
                </c:pt>
                <c:pt idx="160">
                  <c:v/>
                </c:pt>
                <c:pt idx="161">
                  <c:v/>
                </c:pt>
                <c:pt idx="162">
                  <c:v/>
                </c:pt>
                <c:pt idx="163">
                  <c:v/>
                </c:pt>
                <c:pt idx="164">
                  <c:v/>
                </c:pt>
                <c:pt idx="165">
                  <c:v/>
                </c:pt>
                <c:pt idx="166">
                  <c:v/>
                </c:pt>
                <c:pt idx="167">
                  <c:v/>
                </c:pt>
                <c:pt idx="168">
                  <c:v/>
                </c:pt>
                <c:pt idx="169">
                  <c:v/>
                </c:pt>
                <c:pt idx="170">
                  <c:v/>
                </c:pt>
                <c:pt idx="171">
                  <c:v/>
                </c:pt>
                <c:pt idx="172">
                  <c:v/>
                </c:pt>
                <c:pt idx="173">
                  <c:v/>
                </c:pt>
                <c:pt idx="174">
                  <c:v/>
                </c:pt>
                <c:pt idx="175">
                  <c:v/>
                </c:pt>
                <c:pt idx="176">
                  <c:v/>
                </c:pt>
                <c:pt idx="177">
                  <c:v/>
                </c:pt>
                <c:pt idx="178">
                  <c:v/>
                </c:pt>
                <c:pt idx="179">
                  <c:v/>
                </c:pt>
                <c:pt idx="180">
                  <c:v/>
                </c:pt>
                <c:pt idx="181">
                  <c:v/>
                </c:pt>
                <c:pt idx="182">
                  <c:v/>
                </c:pt>
                <c:pt idx="183">
                  <c:v/>
                </c:pt>
                <c:pt idx="184">
                  <c:v/>
                </c:pt>
                <c:pt idx="185">
                  <c:v/>
                </c:pt>
                <c:pt idx="186">
                  <c:v/>
                </c:pt>
                <c:pt idx="187">
                  <c:v/>
                </c:pt>
                <c:pt idx="188">
                  <c:v/>
                </c:pt>
                <c:pt idx="189">
                  <c:v/>
                </c:pt>
                <c:pt idx="190">
                  <c:v/>
                </c:pt>
                <c:pt idx="191">
                  <c:v/>
                </c:pt>
                <c:pt idx="192">
                  <c:v/>
                </c:pt>
                <c:pt idx="193">
                  <c:v/>
                </c:pt>
                <c:pt idx="194">
                  <c:v/>
                </c:pt>
                <c:pt idx="195">
                  <c:v/>
                </c:pt>
                <c:pt idx="196">
                  <c:v/>
                </c:pt>
                <c:pt idx="197">
                  <c:v/>
                </c:pt>
                <c:pt idx="198">
                  <c:v/>
                </c:pt>
                <c:pt idx="199">
                  <c:v/>
                </c:pt>
                <c:pt idx="200">
                  <c:v/>
                </c:pt>
                <c:pt idx="201">
                  <c:v/>
                </c:pt>
                <c:pt idx="202">
                  <c:v/>
                </c:pt>
                <c:pt idx="203">
                  <c:v/>
                </c:pt>
                <c:pt idx="204">
                  <c:v/>
                </c:pt>
                <c:pt idx="205">
                  <c:v/>
                </c:pt>
                <c:pt idx="206">
                  <c:v/>
                </c:pt>
                <c:pt idx="207">
                  <c:v/>
                </c:pt>
                <c:pt idx="208">
                  <c:v/>
                </c:pt>
                <c:pt idx="209">
                  <c:v/>
                </c:pt>
                <c:pt idx="210">
                  <c:v/>
                </c:pt>
                <c:pt idx="211">
                  <c:v/>
                </c:pt>
                <c:pt idx="212">
                  <c:v/>
                </c:pt>
                <c:pt idx="213">
                  <c:v/>
                </c:pt>
                <c:pt idx="214">
                  <c:v/>
                </c:pt>
                <c:pt idx="215">
                  <c:v/>
                </c:pt>
                <c:pt idx="216">
                  <c:v/>
                </c:pt>
                <c:pt idx="217">
                  <c:v/>
                </c:pt>
                <c:pt idx="218">
                  <c:v/>
                </c:pt>
                <c:pt idx="219">
                  <c:v/>
                </c:pt>
                <c:pt idx="220">
                  <c:v/>
                </c:pt>
                <c:pt idx="221">
                  <c:v/>
                </c:pt>
                <c:pt idx="222">
                  <c:v/>
                </c:pt>
                <c:pt idx="223">
                  <c:v/>
                </c:pt>
                <c:pt idx="224">
                  <c:v/>
                </c:pt>
                <c:pt idx="225">
                  <c:v/>
                </c:pt>
                <c:pt idx="226">
                  <c:v/>
                </c:pt>
                <c:pt idx="227">
                  <c:v/>
                </c:pt>
                <c:pt idx="228">
                  <c:v/>
                </c:pt>
                <c:pt idx="229">
                  <c:v/>
                </c:pt>
                <c:pt idx="230">
                  <c:v/>
                </c:pt>
                <c:pt idx="231">
                  <c:v/>
                </c:pt>
                <c:pt idx="232">
                  <c:v/>
                </c:pt>
                <c:pt idx="233">
                  <c:v/>
                </c:pt>
                <c:pt idx="234">
                  <c:v/>
                </c:pt>
                <c:pt idx="235">
                  <c:v/>
                </c:pt>
                <c:pt idx="236">
                  <c:v/>
                </c:pt>
                <c:pt idx="237">
                  <c:v/>
                </c:pt>
                <c:pt idx="238">
                  <c:v/>
                </c:pt>
                <c:pt idx="239">
                  <c:v/>
                </c:pt>
                <c:pt idx="240">
                  <c:v/>
                </c:pt>
                <c:pt idx="241">
                  <c:v/>
                </c:pt>
                <c:pt idx="242">
                  <c:v/>
                </c:pt>
                <c:pt idx="243">
                  <c:v/>
                </c:pt>
                <c:pt idx="244">
                  <c:v/>
                </c:pt>
                <c:pt idx="245">
                  <c:v/>
                </c:pt>
                <c:pt idx="246">
                  <c:v/>
                </c:pt>
                <c:pt idx="247">
                  <c:v/>
                </c:pt>
                <c:pt idx="248">
                  <c:v/>
                </c:pt>
                <c:pt idx="249">
                  <c:v/>
                </c:pt>
                <c:pt idx="250">
                  <c:v/>
                </c:pt>
                <c:pt idx="251">
                  <c:v/>
                </c:pt>
                <c:pt idx="252">
                  <c:v/>
                </c:pt>
                <c:pt idx="253">
                  <c:v/>
                </c:pt>
                <c:pt idx="254">
                  <c:v/>
                </c:pt>
                <c:pt idx="255">
                  <c:v/>
                </c:pt>
                <c:pt idx="256">
                  <c:v/>
                </c:pt>
                <c:pt idx="257">
                  <c:v/>
                </c:pt>
                <c:pt idx="258">
                  <c:v/>
                </c:pt>
                <c:pt idx="259">
                  <c:v/>
                </c:pt>
                <c:pt idx="260">
                  <c:v/>
                </c:pt>
                <c:pt idx="261">
                  <c:v/>
                </c:pt>
                <c:pt idx="262">
                  <c:v/>
                </c:pt>
                <c:pt idx="263">
                  <c:v/>
                </c:pt>
                <c:pt idx="264">
                  <c:v/>
                </c:pt>
                <c:pt idx="265">
                  <c:v/>
                </c:pt>
                <c:pt idx="266">
                  <c:v/>
                </c:pt>
                <c:pt idx="267">
                  <c:v/>
                </c:pt>
                <c:pt idx="268">
                  <c:v/>
                </c:pt>
                <c:pt idx="269">
                  <c:v/>
                </c:pt>
                <c:pt idx="270">
                  <c:v/>
                </c:pt>
                <c:pt idx="271">
                  <c:v/>
                </c:pt>
                <c:pt idx="272">
                  <c:v/>
                </c:pt>
                <c:pt idx="273">
                  <c:v/>
                </c:pt>
                <c:pt idx="274">
                  <c:v/>
                </c:pt>
                <c:pt idx="275">
                  <c:v/>
                </c:pt>
                <c:pt idx="276">
                  <c:v/>
                </c:pt>
                <c:pt idx="277">
                  <c:v/>
                </c:pt>
                <c:pt idx="278">
                  <c:v/>
                </c:pt>
                <c:pt idx="279">
                  <c:v/>
                </c:pt>
                <c:pt idx="280">
                  <c:v/>
                </c:pt>
                <c:pt idx="281">
                  <c:v/>
                </c:pt>
                <c:pt idx="282">
                  <c:v/>
                </c:pt>
                <c:pt idx="283">
                  <c:v/>
                </c:pt>
                <c:pt idx="284">
                  <c:v/>
                </c:pt>
                <c:pt idx="285">
                  <c:v/>
                </c:pt>
                <c:pt idx="286">
                  <c:v/>
                </c:pt>
                <c:pt idx="287">
                  <c:v/>
                </c:pt>
                <c:pt idx="288">
                  <c:v/>
                </c:pt>
                <c:pt idx="289">
                  <c:v/>
                </c:pt>
                <c:pt idx="290">
                  <c:v/>
                </c:pt>
                <c:pt idx="291">
                  <c:v/>
                </c:pt>
                <c:pt idx="292">
                  <c:v/>
                </c:pt>
                <c:pt idx="293">
                  <c:v/>
                </c:pt>
                <c:pt idx="294">
                  <c:v/>
                </c:pt>
                <c:pt idx="295">
                  <c:v/>
                </c:pt>
                <c:pt idx="296">
                  <c:v/>
                </c:pt>
                <c:pt idx="297">
                  <c:v/>
                </c:pt>
                <c:pt idx="298">
                  <c:v/>
                </c:pt>
                <c:pt idx="299">
                  <c:v/>
                </c:pt>
                <c:pt idx="300">
                  <c:v/>
                </c:pt>
                <c:pt idx="301">
                  <c:v/>
                </c:pt>
                <c:pt idx="302">
                  <c:v/>
                </c:pt>
                <c:pt idx="303">
                  <c:v/>
                </c:pt>
                <c:pt idx="304">
                  <c:v/>
                </c:pt>
                <c:pt idx="305">
                  <c:v/>
                </c:pt>
                <c:pt idx="306">
                  <c:v/>
                </c:pt>
                <c:pt idx="307">
                  <c:v/>
                </c:pt>
                <c:pt idx="308">
                  <c:v/>
                </c:pt>
                <c:pt idx="309">
                  <c:v/>
                </c:pt>
                <c:pt idx="310">
                  <c:v/>
                </c:pt>
                <c:pt idx="311">
                  <c:v/>
                </c:pt>
                <c:pt idx="312">
                  <c:v/>
                </c:pt>
                <c:pt idx="313">
                  <c:v/>
                </c:pt>
                <c:pt idx="314">
                  <c:v/>
                </c:pt>
                <c:pt idx="315">
                  <c:v/>
                </c:pt>
                <c:pt idx="316">
                  <c:v/>
                </c:pt>
                <c:pt idx="317">
                  <c:v/>
                </c:pt>
                <c:pt idx="318">
                  <c:v/>
                </c:pt>
                <c:pt idx="319">
                  <c:v/>
                </c:pt>
                <c:pt idx="320">
                  <c:v/>
                </c:pt>
                <c:pt idx="321">
                  <c:v/>
                </c:pt>
                <c:pt idx="322">
                  <c:v/>
                </c:pt>
                <c:pt idx="323">
                  <c:v/>
                </c:pt>
                <c:pt idx="324">
                  <c:v/>
                </c:pt>
                <c:pt idx="325">
                  <c:v/>
                </c:pt>
                <c:pt idx="326">
                  <c:v/>
                </c:pt>
                <c:pt idx="327">
                  <c:v/>
                </c:pt>
                <c:pt idx="328">
                  <c:v/>
                </c:pt>
                <c:pt idx="329">
                  <c:v/>
                </c:pt>
                <c:pt idx="330">
                  <c:v/>
                </c:pt>
                <c:pt idx="331">
                  <c:v/>
                </c:pt>
                <c:pt idx="332">
                  <c:v/>
                </c:pt>
                <c:pt idx="333">
                  <c:v/>
                </c:pt>
                <c:pt idx="334">
                  <c:v/>
                </c:pt>
                <c:pt idx="335">
                  <c:v/>
                </c:pt>
                <c:pt idx="336">
                  <c:v/>
                </c:pt>
                <c:pt idx="337">
                  <c:v/>
                </c:pt>
                <c:pt idx="338">
                  <c:v/>
                </c:pt>
                <c:pt idx="339">
                  <c:v/>
                </c:pt>
                <c:pt idx="340">
                  <c:v/>
                </c:pt>
                <c:pt idx="341">
                  <c:v/>
                </c:pt>
                <c:pt idx="342">
                  <c:v/>
                </c:pt>
                <c:pt idx="343">
                  <c:v/>
                </c:pt>
                <c:pt idx="344">
                  <c:v/>
                </c:pt>
                <c:pt idx="345">
                  <c:v/>
                </c:pt>
                <c:pt idx="346">
                  <c:v/>
                </c:pt>
                <c:pt idx="347">
                  <c:v/>
                </c:pt>
                <c:pt idx="348">
                  <c:v/>
                </c:pt>
                <c:pt idx="349">
                  <c:v/>
                </c:pt>
                <c:pt idx="350">
                  <c:v/>
                </c:pt>
                <c:pt idx="351">
                  <c:v/>
                </c:pt>
                <c:pt idx="352">
                  <c:v/>
                </c:pt>
                <c:pt idx="353">
                  <c:v/>
                </c:pt>
                <c:pt idx="354">
                  <c:v/>
                </c:pt>
                <c:pt idx="355">
                  <c:v/>
                </c:pt>
                <c:pt idx="356">
                  <c:v/>
                </c:pt>
                <c:pt idx="357">
                  <c:v/>
                </c:pt>
                <c:pt idx="358">
                  <c:v/>
                </c:pt>
                <c:pt idx="359">
                  <c:v/>
                </c:pt>
                <c:pt idx="360">
                  <c:v/>
                </c:pt>
                <c:pt idx="361">
                  <c:v/>
                </c:pt>
                <c:pt idx="362">
                  <c:v/>
                </c:pt>
                <c:pt idx="363">
                  <c:v/>
                </c:pt>
                <c:pt idx="364">
                  <c:v/>
                </c:pt>
                <c:pt idx="365">
                  <c:v/>
                </c:pt>
                <c:pt idx="366">
                  <c:v/>
                </c:pt>
                <c:pt idx="367">
                  <c:v/>
                </c:pt>
                <c:pt idx="368">
                  <c:v/>
                </c:pt>
                <c:pt idx="369">
                  <c:v/>
                </c:pt>
                <c:pt idx="370">
                  <c:v/>
                </c:pt>
                <c:pt idx="371">
                  <c:v/>
                </c:pt>
                <c:pt idx="372">
                  <c:v/>
                </c:pt>
                <c:pt idx="373">
                  <c:v/>
                </c:pt>
                <c:pt idx="374">
                  <c:v/>
                </c:pt>
                <c:pt idx="375">
                  <c:v/>
                </c:pt>
                <c:pt idx="376">
                  <c:v/>
                </c:pt>
                <c:pt idx="377">
                  <c:v/>
                </c:pt>
                <c:pt idx="378">
                  <c:v/>
                </c:pt>
                <c:pt idx="379">
                  <c:v/>
                </c:pt>
                <c:pt idx="380">
                  <c:v/>
                </c:pt>
                <c:pt idx="381">
                  <c:v/>
                </c:pt>
                <c:pt idx="382">
                  <c:v/>
                </c:pt>
                <c:pt idx="383">
                  <c:v/>
                </c:pt>
                <c:pt idx="384">
                  <c:v/>
                </c:pt>
                <c:pt idx="385">
                  <c:v/>
                </c:pt>
                <c:pt idx="386">
                  <c:v/>
                </c:pt>
                <c:pt idx="387">
                  <c:v/>
                </c:pt>
                <c:pt idx="388">
                  <c:v/>
                </c:pt>
                <c:pt idx="389">
                  <c:v/>
                </c:pt>
                <c:pt idx="390">
                  <c:v/>
                </c:pt>
                <c:pt idx="391">
                  <c:v/>
                </c:pt>
                <c:pt idx="392">
                  <c:v/>
                </c:pt>
                <c:pt idx="393">
                  <c:v/>
                </c:pt>
                <c:pt idx="394">
                  <c:v/>
                </c:pt>
                <c:pt idx="395">
                  <c:v/>
                </c:pt>
                <c:pt idx="396">
                  <c:v/>
                </c:pt>
                <c:pt idx="397">
                  <c:v/>
                </c:pt>
                <c:pt idx="398">
                  <c:v/>
                </c:pt>
                <c:pt idx="399">
                  <c:v/>
                </c:pt>
                <c:pt idx="400">
                  <c:v/>
                </c:pt>
                <c:pt idx="401">
                  <c:v/>
                </c:pt>
                <c:pt idx="402">
                  <c:v/>
                </c:pt>
                <c:pt idx="403">
                  <c:v/>
                </c:pt>
                <c:pt idx="404">
                  <c:v/>
                </c:pt>
                <c:pt idx="405">
                  <c:v/>
                </c:pt>
                <c:pt idx="406">
                  <c:v/>
                </c:pt>
                <c:pt idx="407">
                  <c:v/>
                </c:pt>
                <c:pt idx="408">
                  <c:v/>
                </c:pt>
                <c:pt idx="409">
                  <c:v/>
                </c:pt>
                <c:pt idx="410">
                  <c:v/>
                </c:pt>
                <c:pt idx="411">
                  <c:v/>
                </c:pt>
                <c:pt idx="412">
                  <c:v/>
                </c:pt>
                <c:pt idx="413">
                  <c:v/>
                </c:pt>
                <c:pt idx="414">
                  <c:v/>
                </c:pt>
                <c:pt idx="415">
                  <c:v/>
                </c:pt>
                <c:pt idx="416">
                  <c:v/>
                </c:pt>
                <c:pt idx="417">
                  <c:v/>
                </c:pt>
                <c:pt idx="418">
                  <c:v/>
                </c:pt>
                <c:pt idx="419">
                  <c:v/>
                </c:pt>
                <c:pt idx="420">
                  <c:v/>
                </c:pt>
                <c:pt idx="421">
                  <c:v/>
                </c:pt>
                <c:pt idx="422">
                  <c:v/>
                </c:pt>
                <c:pt idx="423">
                  <c:v/>
                </c:pt>
                <c:pt idx="424">
                  <c:v/>
                </c:pt>
                <c:pt idx="425">
                  <c:v/>
                </c:pt>
                <c:pt idx="426">
                  <c:v/>
                </c:pt>
                <c:pt idx="427">
                  <c:v/>
                </c:pt>
                <c:pt idx="428">
                  <c:v/>
                </c:pt>
                <c:pt idx="429">
                  <c:v/>
                </c:pt>
                <c:pt idx="430">
                  <c:v/>
                </c:pt>
                <c:pt idx="431">
                  <c:v/>
                </c:pt>
                <c:pt idx="432">
                  <c:v/>
                </c:pt>
                <c:pt idx="433">
                  <c:v/>
                </c:pt>
                <c:pt idx="434">
                  <c:v/>
                </c:pt>
                <c:pt idx="435">
                  <c:v/>
                </c:pt>
                <c:pt idx="436">
                  <c:v/>
                </c:pt>
                <c:pt idx="437">
                  <c:v/>
                </c:pt>
                <c:pt idx="438">
                  <c:v/>
                </c:pt>
                <c:pt idx="439">
                  <c:v/>
                </c:pt>
                <c:pt idx="440">
                  <c:v/>
                </c:pt>
                <c:pt idx="441">
                  <c:v/>
                </c:pt>
                <c:pt idx="442">
                  <c:v/>
                </c:pt>
                <c:pt idx="443">
                  <c:v/>
                </c:pt>
                <c:pt idx="444">
                  <c:v/>
                </c:pt>
                <c:pt idx="445">
                  <c:v/>
                </c:pt>
                <c:pt idx="446">
                  <c:v/>
                </c:pt>
                <c:pt idx="447">
                  <c:v/>
                </c:pt>
                <c:pt idx="448">
                  <c:v/>
                </c:pt>
                <c:pt idx="449">
                  <c:v/>
                </c:pt>
                <c:pt idx="450">
                  <c:v/>
                </c:pt>
                <c:pt idx="451">
                  <c:v/>
                </c:pt>
                <c:pt idx="452">
                  <c:v/>
                </c:pt>
                <c:pt idx="453">
                  <c:v/>
                </c:pt>
                <c:pt idx="454">
                  <c:v/>
                </c:pt>
                <c:pt idx="455">
                  <c:v/>
                </c:pt>
                <c:pt idx="456">
                  <c:v/>
                </c:pt>
                <c:pt idx="457">
                  <c:v/>
                </c:pt>
                <c:pt idx="458">
                  <c:v/>
                </c:pt>
                <c:pt idx="459">
                  <c:v/>
                </c:pt>
                <c:pt idx="460">
                  <c:v/>
                </c:pt>
                <c:pt idx="461">
                  <c:v/>
                </c:pt>
                <c:pt idx="462">
                  <c:v/>
                </c:pt>
                <c:pt idx="463">
                  <c:v/>
                </c:pt>
                <c:pt idx="464">
                  <c:v/>
                </c:pt>
                <c:pt idx="465">
                  <c:v/>
                </c:pt>
                <c:pt idx="466">
                  <c:v/>
                </c:pt>
                <c:pt idx="467">
                  <c:v/>
                </c:pt>
                <c:pt idx="468">
                  <c:v/>
                </c:pt>
                <c:pt idx="469">
                  <c:v/>
                </c:pt>
                <c:pt idx="470">
                  <c:v/>
                </c:pt>
                <c:pt idx="471">
                  <c:v/>
                </c:pt>
                <c:pt idx="472">
                  <c:v/>
                </c:pt>
                <c:pt idx="473">
                  <c:v/>
                </c:pt>
                <c:pt idx="474">
                  <c:v/>
                </c:pt>
                <c:pt idx="475">
                  <c:v/>
                </c:pt>
                <c:pt idx="476">
                  <c:v/>
                </c:pt>
                <c:pt idx="477">
                  <c:v/>
                </c:pt>
                <c:pt idx="478">
                  <c:v/>
                </c:pt>
                <c:pt idx="479">
                  <c:v/>
                </c:pt>
                <c:pt idx="480">
                  <c:v/>
                </c:pt>
                <c:pt idx="481">
                  <c:v/>
                </c:pt>
                <c:pt idx="482">
                  <c:v/>
                </c:pt>
                <c:pt idx="483">
                  <c:v/>
                </c:pt>
                <c:pt idx="484">
                  <c:v/>
                </c:pt>
                <c:pt idx="485">
                  <c:v/>
                </c:pt>
                <c:pt idx="486">
                  <c:v/>
                </c:pt>
                <c:pt idx="487">
                  <c:v/>
                </c:pt>
                <c:pt idx="488">
                  <c:v/>
                </c:pt>
                <c:pt idx="489">
                  <c:v/>
                </c:pt>
                <c:pt idx="490">
                  <c:v/>
                </c:pt>
                <c:pt idx="491">
                  <c:v/>
                </c:pt>
                <c:pt idx="492">
                  <c:v/>
                </c:pt>
                <c:pt idx="493">
                  <c:v/>
                </c:pt>
                <c:pt idx="494">
                  <c:v/>
                </c:pt>
                <c:pt idx="495">
                  <c:v/>
                </c:pt>
                <c:pt idx="496">
                  <c:v/>
                </c:pt>
                <c:pt idx="497">
                  <c:v/>
                </c:pt>
                <c:pt idx="498">
                  <c:v/>
                </c:pt>
                <c:pt idx="499">
                  <c:v/>
                </c:pt>
                <c:pt idx="500">
                  <c:v/>
                </c:pt>
                <c:pt idx="501">
                  <c:v/>
                </c:pt>
                <c:pt idx="502">
                  <c:v/>
                </c:pt>
                <c:pt idx="503">
                  <c:v/>
                </c:pt>
                <c:pt idx="504">
                  <c:v/>
                </c:pt>
                <c:pt idx="505">
                  <c:v/>
                </c:pt>
                <c:pt idx="506">
                  <c:v/>
                </c:pt>
                <c:pt idx="507">
                  <c:v/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  <c:pt idx="535">
                  <c:v/>
                </c:pt>
                <c:pt idx="536">
                  <c:v/>
                </c:pt>
                <c:pt idx="537">
                  <c:v/>
                </c:pt>
                <c:pt idx="538">
                  <c:v/>
                </c:pt>
                <c:pt idx="539">
                  <c:v/>
                </c:pt>
                <c:pt idx="540">
                  <c:v/>
                </c:pt>
                <c:pt idx="541">
                  <c:v/>
                </c:pt>
                <c:pt idx="542">
                  <c:v/>
                </c:pt>
                <c:pt idx="543">
                  <c:v/>
                </c:pt>
                <c:pt idx="544">
                  <c:v/>
                </c:pt>
                <c:pt idx="545">
                  <c:v/>
                </c:pt>
                <c:pt idx="546">
                  <c:v/>
                </c:pt>
                <c:pt idx="547">
                  <c:v/>
                </c:pt>
                <c:pt idx="548">
                  <c:v/>
                </c:pt>
                <c:pt idx="549">
                  <c:v/>
                </c:pt>
                <c:pt idx="550">
                  <c:v/>
                </c:pt>
                <c:pt idx="551">
                  <c:v/>
                </c:pt>
                <c:pt idx="552">
                  <c:v/>
                </c:pt>
                <c:pt idx="553">
                  <c:v/>
                </c:pt>
                <c:pt idx="554">
                  <c:v/>
                </c:pt>
                <c:pt idx="555">
                  <c:v/>
                </c:pt>
                <c:pt idx="556">
                  <c:v/>
                </c:pt>
                <c:pt idx="557">
                  <c:v/>
                </c:pt>
                <c:pt idx="558">
                  <c:v/>
                </c:pt>
                <c:pt idx="559">
                  <c:v/>
                </c:pt>
                <c:pt idx="560">
                  <c:v/>
                </c:pt>
                <c:pt idx="561">
                  <c:v/>
                </c:pt>
                <c:pt idx="562">
                  <c:v/>
                </c:pt>
                <c:pt idx="563">
                  <c:v/>
                </c:pt>
                <c:pt idx="564">
                  <c:v/>
                </c:pt>
                <c:pt idx="565">
                  <c:v/>
                </c:pt>
                <c:pt idx="566">
                  <c:v/>
                </c:pt>
                <c:pt idx="567">
                  <c:v/>
                </c:pt>
                <c:pt idx="568">
                  <c:v/>
                </c:pt>
                <c:pt idx="569">
                  <c:v/>
                </c:pt>
                <c:pt idx="570">
                  <c:v/>
                </c:pt>
                <c:pt idx="571">
                  <c:v/>
                </c:pt>
                <c:pt idx="572">
                  <c:v/>
                </c:pt>
                <c:pt idx="573">
                  <c:v/>
                </c:pt>
                <c:pt idx="574">
                  <c:v/>
                </c:pt>
                <c:pt idx="575">
                  <c:v/>
                </c:pt>
                <c:pt idx="576">
                  <c:v/>
                </c:pt>
                <c:pt idx="577">
                  <c:v/>
                </c:pt>
                <c:pt idx="578">
                  <c:v/>
                </c:pt>
                <c:pt idx="579">
                  <c:v/>
                </c:pt>
                <c:pt idx="580">
                  <c:v/>
                </c:pt>
                <c:pt idx="581">
                  <c:v/>
                </c:pt>
                <c:pt idx="582">
                  <c:v/>
                </c:pt>
                <c:pt idx="583">
                  <c:v/>
                </c:pt>
                <c:pt idx="584">
                  <c:v/>
                </c:pt>
                <c:pt idx="585">
                  <c:v/>
                </c:pt>
                <c:pt idx="586">
                  <c:v/>
                </c:pt>
                <c:pt idx="587">
                  <c:v/>
                </c:pt>
                <c:pt idx="588">
                  <c:v/>
                </c:pt>
                <c:pt idx="589">
                  <c:v/>
                </c:pt>
                <c:pt idx="590">
                  <c:v/>
                </c:pt>
                <c:pt idx="591">
                  <c:v/>
                </c:pt>
                <c:pt idx="592">
                  <c:v/>
                </c:pt>
                <c:pt idx="593">
                  <c:v/>
                </c:pt>
                <c:pt idx="594">
                  <c:v/>
                </c:pt>
                <c:pt idx="595">
                  <c:v/>
                </c:pt>
                <c:pt idx="596">
                  <c:v/>
                </c:pt>
                <c:pt idx="597">
                  <c:v/>
                </c:pt>
                <c:pt idx="598">
                  <c:v/>
                </c:pt>
                <c:pt idx="599">
                  <c:v/>
                </c:pt>
                <c:pt idx="600">
                  <c:v/>
                </c:pt>
                <c:pt idx="601">
                  <c:v/>
                </c:pt>
                <c:pt idx="602">
                  <c:v/>
                </c:pt>
                <c:pt idx="603">
                  <c:v/>
                </c:pt>
                <c:pt idx="604">
                  <c:v/>
                </c:pt>
                <c:pt idx="605">
                  <c:v/>
                </c:pt>
                <c:pt idx="606">
                  <c:v/>
                </c:pt>
                <c:pt idx="607">
                  <c:v/>
                </c:pt>
                <c:pt idx="608">
                  <c:v/>
                </c:pt>
                <c:pt idx="609">
                  <c:v/>
                </c:pt>
                <c:pt idx="610">
                  <c:v/>
                </c:pt>
                <c:pt idx="611">
                  <c:v/>
                </c:pt>
                <c:pt idx="612">
                  <c:v/>
                </c:pt>
                <c:pt idx="613">
                  <c:v/>
                </c:pt>
                <c:pt idx="614">
                  <c:v/>
                </c:pt>
                <c:pt idx="615">
                  <c:v/>
                </c:pt>
                <c:pt idx="616">
                  <c:v/>
                </c:pt>
                <c:pt idx="617">
                  <c:v/>
                </c:pt>
                <c:pt idx="618">
                  <c:v/>
                </c:pt>
                <c:pt idx="619">
                  <c:v/>
                </c:pt>
                <c:pt idx="620">
                  <c:v/>
                </c:pt>
                <c:pt idx="621">
                  <c:v/>
                </c:pt>
                <c:pt idx="622">
                  <c:v/>
                </c:pt>
                <c:pt idx="623">
                  <c:v/>
                </c:pt>
                <c:pt idx="624">
                  <c:v/>
                </c:pt>
                <c:pt idx="625">
                  <c:v/>
                </c:pt>
                <c:pt idx="626">
                  <c:v/>
                </c:pt>
                <c:pt idx="627">
                  <c:v/>
                </c:pt>
                <c:pt idx="628">
                  <c:v/>
                </c:pt>
                <c:pt idx="629">
                  <c:v/>
                </c:pt>
                <c:pt idx="630">
                  <c:v/>
                </c:pt>
                <c:pt idx="631">
                  <c:v/>
                </c:pt>
                <c:pt idx="632">
                  <c:v/>
                </c:pt>
                <c:pt idx="633">
                  <c:v/>
                </c:pt>
                <c:pt idx="634">
                  <c:v/>
                </c:pt>
                <c:pt idx="635">
                  <c:v/>
                </c:pt>
                <c:pt idx="636">
                  <c:v/>
                </c:pt>
                <c:pt idx="637">
                  <c:v/>
                </c:pt>
                <c:pt idx="638">
                  <c:v/>
                </c:pt>
                <c:pt idx="639">
                  <c:v/>
                </c:pt>
                <c:pt idx="640">
                  <c:v/>
                </c:pt>
                <c:pt idx="641">
                  <c:v/>
                </c:pt>
                <c:pt idx="642">
                  <c:v/>
                </c:pt>
                <c:pt idx="643">
                  <c:v/>
                </c:pt>
                <c:pt idx="644">
                  <c:v/>
                </c:pt>
                <c:pt idx="645">
                  <c:v/>
                </c:pt>
                <c:pt idx="646">
                  <c:v/>
                </c:pt>
                <c:pt idx="647">
                  <c:v/>
                </c:pt>
                <c:pt idx="648">
                  <c:v/>
                </c:pt>
                <c:pt idx="649">
                  <c:v/>
                </c:pt>
                <c:pt idx="650">
                  <c:v/>
                </c:pt>
                <c:pt idx="651">
                  <c:v/>
                </c:pt>
                <c:pt idx="652">
                  <c:v/>
                </c:pt>
                <c:pt idx="653">
                  <c:v/>
                </c:pt>
                <c:pt idx="654">
                  <c:v/>
                </c:pt>
                <c:pt idx="655">
                  <c:v/>
                </c:pt>
                <c:pt idx="656">
                  <c:v/>
                </c:pt>
                <c:pt idx="657">
                  <c:v/>
                </c:pt>
                <c:pt idx="658">
                  <c:v/>
                </c:pt>
                <c:pt idx="659">
                  <c:v/>
                </c:pt>
                <c:pt idx="660">
                  <c:v/>
                </c:pt>
                <c:pt idx="661">
                  <c:v/>
                </c:pt>
                <c:pt idx="662">
                  <c:v/>
                </c:pt>
                <c:pt idx="663">
                  <c:v/>
                </c:pt>
                <c:pt idx="664">
                  <c:v/>
                </c:pt>
                <c:pt idx="665">
                  <c:v/>
                </c:pt>
                <c:pt idx="666">
                  <c:v/>
                </c:pt>
                <c:pt idx="667">
                  <c:v/>
                </c:pt>
                <c:pt idx="668">
                  <c:v/>
                </c:pt>
                <c:pt idx="669">
                  <c:v/>
                </c:pt>
                <c:pt idx="670">
                  <c:v/>
                </c:pt>
                <c:pt idx="671">
                  <c:v/>
                </c:pt>
                <c:pt idx="672">
                  <c:v/>
                </c:pt>
                <c:pt idx="673">
                  <c:v/>
                </c:pt>
                <c:pt idx="674">
                  <c:v/>
                </c:pt>
                <c:pt idx="675">
                  <c:v/>
                </c:pt>
                <c:pt idx="676">
                  <c:v/>
                </c:pt>
                <c:pt idx="677">
                  <c:v/>
                </c:pt>
                <c:pt idx="678">
                  <c:v/>
                </c:pt>
                <c:pt idx="679">
                  <c:v/>
                </c:pt>
                <c:pt idx="680">
                  <c:v/>
                </c:pt>
                <c:pt idx="681">
                  <c:v/>
                </c:pt>
                <c:pt idx="682">
                  <c:v/>
                </c:pt>
                <c:pt idx="683">
                  <c:v/>
                </c:pt>
                <c:pt idx="684">
                  <c:v/>
                </c:pt>
                <c:pt idx="685">
                  <c:v/>
                </c:pt>
                <c:pt idx="686">
                  <c:v/>
                </c:pt>
                <c:pt idx="687">
                  <c:v/>
                </c:pt>
                <c:pt idx="688">
                  <c:v/>
                </c:pt>
                <c:pt idx="689">
                  <c:v/>
                </c:pt>
                <c:pt idx="690">
                  <c:v/>
                </c:pt>
                <c:pt idx="691">
                  <c:v/>
                </c:pt>
                <c:pt idx="692">
                  <c:v/>
                </c:pt>
                <c:pt idx="693">
                  <c:v/>
                </c:pt>
                <c:pt idx="694">
                  <c:v/>
                </c:pt>
                <c:pt idx="695">
                  <c:v/>
                </c:pt>
                <c:pt idx="696">
                  <c:v/>
                </c:pt>
                <c:pt idx="697">
                  <c:v/>
                </c:pt>
                <c:pt idx="698">
                  <c:v/>
                </c:pt>
                <c:pt idx="699">
                  <c:v/>
                </c:pt>
                <c:pt idx="700">
                  <c:v/>
                </c:pt>
                <c:pt idx="701">
                  <c:v/>
                </c:pt>
                <c:pt idx="702">
                  <c:v/>
                </c:pt>
                <c:pt idx="703">
                  <c:v/>
                </c:pt>
                <c:pt idx="704">
                  <c:v/>
                </c:pt>
                <c:pt idx="705">
                  <c:v/>
                </c:pt>
                <c:pt idx="706">
                  <c:v/>
                </c:pt>
                <c:pt idx="707">
                  <c:v/>
                </c:pt>
                <c:pt idx="708">
                  <c:v/>
                </c:pt>
                <c:pt idx="709">
                  <c:v/>
                </c:pt>
                <c:pt idx="710">
                  <c:v/>
                </c:pt>
                <c:pt idx="711">
                  <c:v/>
                </c:pt>
                <c:pt idx="712">
                  <c:v/>
                </c:pt>
                <c:pt idx="713">
                  <c:v/>
                </c:pt>
                <c:pt idx="714">
                  <c:v/>
                </c:pt>
                <c:pt idx="715">
                  <c:v/>
                </c:pt>
                <c:pt idx="716">
                  <c:v/>
                </c:pt>
                <c:pt idx="717">
                  <c:v/>
                </c:pt>
                <c:pt idx="718">
                  <c:v/>
                </c:pt>
                <c:pt idx="719">
                  <c:v/>
                </c:pt>
                <c:pt idx="720">
                  <c:v/>
                </c:pt>
                <c:pt idx="721">
                  <c:v/>
                </c:pt>
                <c:pt idx="722">
                  <c:v/>
                </c:pt>
                <c:pt idx="723">
                  <c:v/>
                </c:pt>
                <c:pt idx="724">
                  <c:v/>
                </c:pt>
                <c:pt idx="725">
                  <c:v/>
                </c:pt>
                <c:pt idx="726">
                  <c:v/>
                </c:pt>
                <c:pt idx="727">
                  <c:v/>
                </c:pt>
                <c:pt idx="728">
                  <c:v/>
                </c:pt>
                <c:pt idx="729">
                  <c:v/>
                </c:pt>
                <c:pt idx="730">
                  <c:v/>
                </c:pt>
                <c:pt idx="731">
                  <c:v/>
                </c:pt>
                <c:pt idx="732">
                  <c:v/>
                </c:pt>
                <c:pt idx="733">
                  <c:v/>
                </c:pt>
                <c:pt idx="734">
                  <c:v/>
                </c:pt>
                <c:pt idx="735">
                  <c:v/>
                </c:pt>
                <c:pt idx="736">
                  <c:v/>
                </c:pt>
                <c:pt idx="737">
                  <c:v/>
                </c:pt>
                <c:pt idx="738">
                  <c:v/>
                </c:pt>
                <c:pt idx="739">
                  <c:v/>
                </c:pt>
                <c:pt idx="740">
                  <c:v/>
                </c:pt>
                <c:pt idx="741">
                  <c:v/>
                </c:pt>
                <c:pt idx="742">
                  <c:v/>
                </c:pt>
                <c:pt idx="743">
                  <c:v/>
                </c:pt>
                <c:pt idx="744">
                  <c:v/>
                </c:pt>
                <c:pt idx="745">
                  <c:v/>
                </c:pt>
                <c:pt idx="746">
                  <c:v/>
                </c:pt>
                <c:pt idx="747">
                  <c:v/>
                </c:pt>
                <c:pt idx="748">
                  <c:v/>
                </c:pt>
                <c:pt idx="749">
                  <c:v/>
                </c:pt>
                <c:pt idx="750">
                  <c:v/>
                </c:pt>
                <c:pt idx="751">
                  <c:v/>
                </c:pt>
                <c:pt idx="752">
                  <c:v/>
                </c:pt>
                <c:pt idx="753">
                  <c:v/>
                </c:pt>
                <c:pt idx="754">
                  <c:v/>
                </c:pt>
                <c:pt idx="755">
                  <c:v/>
                </c:pt>
                <c:pt idx="756">
                  <c:v/>
                </c:pt>
                <c:pt idx="757">
                  <c:v/>
                </c:pt>
                <c:pt idx="758">
                  <c:v/>
                </c:pt>
                <c:pt idx="759">
                  <c:v/>
                </c:pt>
                <c:pt idx="760">
                  <c:v/>
                </c:pt>
                <c:pt idx="761">
                  <c:v/>
                </c:pt>
                <c:pt idx="762">
                  <c:v/>
                </c:pt>
                <c:pt idx="763">
                  <c:v/>
                </c:pt>
                <c:pt idx="764">
                  <c:v/>
                </c:pt>
                <c:pt idx="765">
                  <c:v/>
                </c:pt>
                <c:pt idx="766">
                  <c:v/>
                </c:pt>
                <c:pt idx="767">
                  <c:v/>
                </c:pt>
                <c:pt idx="768">
                  <c:v/>
                </c:pt>
                <c:pt idx="769">
                  <c:v/>
                </c:pt>
                <c:pt idx="770">
                  <c:v/>
                </c:pt>
                <c:pt idx="771">
                  <c:v/>
                </c:pt>
                <c:pt idx="772">
                  <c:v/>
                </c:pt>
                <c:pt idx="773">
                  <c:v/>
                </c:pt>
                <c:pt idx="774">
                  <c:v/>
                </c:pt>
                <c:pt idx="775">
                  <c:v/>
                </c:pt>
                <c:pt idx="776">
                  <c:v/>
                </c:pt>
                <c:pt idx="777">
                  <c:v/>
                </c:pt>
                <c:pt idx="778">
                  <c:v/>
                </c:pt>
                <c:pt idx="779">
                  <c:v/>
                </c:pt>
                <c:pt idx="780">
                  <c:v/>
                </c:pt>
                <c:pt idx="781">
                  <c:v/>
                </c:pt>
                <c:pt idx="782">
                  <c:v/>
                </c:pt>
                <c:pt idx="783">
                  <c:v/>
                </c:pt>
                <c:pt idx="784">
                  <c:v/>
                </c:pt>
                <c:pt idx="785">
                  <c:v/>
                </c:pt>
                <c:pt idx="786">
                  <c:v/>
                </c:pt>
                <c:pt idx="787">
                  <c:v/>
                </c:pt>
                <c:pt idx="788">
                  <c:v/>
                </c:pt>
                <c:pt idx="789">
                  <c:v/>
                </c:pt>
                <c:pt idx="790">
                  <c:v/>
                </c:pt>
                <c:pt idx="791">
                  <c:v/>
                </c:pt>
                <c:pt idx="792">
                  <c:v/>
                </c:pt>
                <c:pt idx="793">
                  <c:v/>
                </c:pt>
                <c:pt idx="794">
                  <c:v/>
                </c:pt>
                <c:pt idx="795">
                  <c:v/>
                </c:pt>
                <c:pt idx="796">
                  <c:v/>
                </c:pt>
                <c:pt idx="797">
                  <c:v/>
                </c:pt>
                <c:pt idx="798">
                  <c:v/>
                </c:pt>
                <c:pt idx="799">
                  <c:v/>
                </c:pt>
                <c:pt idx="800">
                  <c:v/>
                </c:pt>
                <c:pt idx="801">
                  <c:v/>
                </c:pt>
                <c:pt idx="802">
                  <c:v/>
                </c:pt>
                <c:pt idx="803">
                  <c:v/>
                </c:pt>
                <c:pt idx="804">
                  <c:v/>
                </c:pt>
                <c:pt idx="805">
                  <c:v/>
                </c:pt>
                <c:pt idx="806">
                  <c:v/>
                </c:pt>
                <c:pt idx="807">
                  <c:v/>
                </c:pt>
                <c:pt idx="808">
                  <c:v/>
                </c:pt>
                <c:pt idx="809">
                  <c:v/>
                </c:pt>
                <c:pt idx="810">
                  <c:v/>
                </c:pt>
                <c:pt idx="811">
                  <c:v/>
                </c:pt>
                <c:pt idx="812">
                  <c:v/>
                </c:pt>
                <c:pt idx="813">
                  <c:v/>
                </c:pt>
                <c:pt idx="814">
                  <c:v/>
                </c:pt>
                <c:pt idx="815">
                  <c:v/>
                </c:pt>
                <c:pt idx="816">
                  <c:v/>
                </c:pt>
                <c:pt idx="817">
                  <c:v/>
                </c:pt>
                <c:pt idx="818">
                  <c:v/>
                </c:pt>
                <c:pt idx="819">
                  <c:v/>
                </c:pt>
                <c:pt idx="820">
                  <c:v/>
                </c:pt>
                <c:pt idx="821">
                  <c:v/>
                </c:pt>
                <c:pt idx="822">
                  <c:v/>
                </c:pt>
                <c:pt idx="823">
                  <c:v/>
                </c:pt>
                <c:pt idx="824">
                  <c:v/>
                </c:pt>
                <c:pt idx="825">
                  <c:v/>
                </c:pt>
                <c:pt idx="826">
                  <c:v/>
                </c:pt>
                <c:pt idx="827">
                  <c:v/>
                </c:pt>
                <c:pt idx="828">
                  <c:v/>
                </c:pt>
                <c:pt idx="829">
                  <c:v/>
                </c:pt>
                <c:pt idx="830">
                  <c:v/>
                </c:pt>
                <c:pt idx="831">
                  <c:v/>
                </c:pt>
                <c:pt idx="832">
                  <c:v/>
                </c:pt>
                <c:pt idx="833">
                  <c:v/>
                </c:pt>
                <c:pt idx="834">
                  <c:v/>
                </c:pt>
                <c:pt idx="835">
                  <c:v/>
                </c:pt>
                <c:pt idx="836">
                  <c:v/>
                </c:pt>
                <c:pt idx="837">
                  <c:v/>
                </c:pt>
                <c:pt idx="838">
                  <c:v/>
                </c:pt>
                <c:pt idx="839">
                  <c:v/>
                </c:pt>
                <c:pt idx="840">
                  <c:v/>
                </c:pt>
                <c:pt idx="841">
                  <c:v/>
                </c:pt>
                <c:pt idx="842">
                  <c:v/>
                </c:pt>
                <c:pt idx="843">
                  <c:v/>
                </c:pt>
                <c:pt idx="844">
                  <c:v/>
                </c:pt>
                <c:pt idx="845">
                  <c:v/>
                </c:pt>
                <c:pt idx="846">
                  <c:v/>
                </c:pt>
                <c:pt idx="847">
                  <c:v/>
                </c:pt>
                <c:pt idx="848">
                  <c:v/>
                </c:pt>
                <c:pt idx="849">
                  <c:v/>
                </c:pt>
                <c:pt idx="850">
                  <c:v/>
                </c:pt>
                <c:pt idx="851">
                  <c:v/>
                </c:pt>
                <c:pt idx="852">
                  <c:v/>
                </c:pt>
                <c:pt idx="853">
                  <c:v/>
                </c:pt>
                <c:pt idx="854">
                  <c:v/>
                </c:pt>
                <c:pt idx="855">
                  <c:v/>
                </c:pt>
                <c:pt idx="856">
                  <c:v/>
                </c:pt>
                <c:pt idx="857">
                  <c:v/>
                </c:pt>
                <c:pt idx="858">
                  <c:v/>
                </c:pt>
                <c:pt idx="859">
                  <c:v/>
                </c:pt>
                <c:pt idx="860">
                  <c:v/>
                </c:pt>
                <c:pt idx="861">
                  <c:v/>
                </c:pt>
                <c:pt idx="862">
                  <c:v/>
                </c:pt>
                <c:pt idx="863">
                  <c:v/>
                </c:pt>
                <c:pt idx="864">
                  <c:v/>
                </c:pt>
                <c:pt idx="865">
                  <c:v/>
                </c:pt>
                <c:pt idx="866">
                  <c:v/>
                </c:pt>
                <c:pt idx="867">
                  <c:v/>
                </c:pt>
                <c:pt idx="868">
                  <c:v/>
                </c:pt>
                <c:pt idx="869">
                  <c:v/>
                </c:pt>
                <c:pt idx="870">
                  <c:v/>
                </c:pt>
                <c:pt idx="871">
                  <c:v/>
                </c:pt>
                <c:pt idx="872">
                  <c:v/>
                </c:pt>
                <c:pt idx="873">
                  <c:v/>
                </c:pt>
                <c:pt idx="874">
                  <c:v/>
                </c:pt>
                <c:pt idx="875">
                  <c:v/>
                </c:pt>
                <c:pt idx="876">
                  <c:v/>
                </c:pt>
                <c:pt idx="877">
                  <c:v/>
                </c:pt>
                <c:pt idx="878">
                  <c:v/>
                </c:pt>
                <c:pt idx="879">
                  <c:v/>
                </c:pt>
                <c:pt idx="880">
                  <c:v/>
                </c:pt>
                <c:pt idx="881">
                  <c:v/>
                </c:pt>
                <c:pt idx="882">
                  <c:v/>
                </c:pt>
                <c:pt idx="883">
                  <c:v/>
                </c:pt>
                <c:pt idx="884">
                  <c:v/>
                </c:pt>
                <c:pt idx="885">
                  <c:v/>
                </c:pt>
                <c:pt idx="886">
                  <c:v/>
                </c:pt>
                <c:pt idx="887">
                  <c:v/>
                </c:pt>
                <c:pt idx="888">
                  <c:v/>
                </c:pt>
                <c:pt idx="889">
                  <c:v/>
                </c:pt>
                <c:pt idx="890">
                  <c:v/>
                </c:pt>
                <c:pt idx="891">
                  <c:v/>
                </c:pt>
                <c:pt idx="892">
                  <c:v/>
                </c:pt>
                <c:pt idx="893">
                  <c:v/>
                </c:pt>
                <c:pt idx="894">
                  <c:v/>
                </c:pt>
                <c:pt idx="895">
                  <c:v/>
                </c:pt>
                <c:pt idx="896">
                  <c:v/>
                </c:pt>
                <c:pt idx="897">
                  <c:v/>
                </c:pt>
                <c:pt idx="898">
                  <c:v/>
                </c:pt>
                <c:pt idx="899">
                  <c:v/>
                </c:pt>
                <c:pt idx="900">
                  <c:v/>
                </c:pt>
                <c:pt idx="901">
                  <c:v/>
                </c:pt>
                <c:pt idx="902">
                  <c:v/>
                </c:pt>
                <c:pt idx="903">
                  <c:v/>
                </c:pt>
                <c:pt idx="904">
                  <c:v/>
                </c:pt>
                <c:pt idx="905">
                  <c:v/>
                </c:pt>
                <c:pt idx="906">
                  <c:v/>
                </c:pt>
                <c:pt idx="907">
                  <c:v/>
                </c:pt>
                <c:pt idx="908">
                  <c:v/>
                </c:pt>
                <c:pt idx="909">
                  <c:v/>
                </c:pt>
                <c:pt idx="910">
                  <c:v/>
                </c:pt>
                <c:pt idx="911">
                  <c:v/>
                </c:pt>
                <c:pt idx="912">
                  <c:v/>
                </c:pt>
                <c:pt idx="913">
                  <c:v/>
                </c:pt>
                <c:pt idx="914">
                  <c:v/>
                </c:pt>
                <c:pt idx="915">
                  <c:v/>
                </c:pt>
                <c:pt idx="916">
                  <c:v/>
                </c:pt>
                <c:pt idx="917">
                  <c:v/>
                </c:pt>
                <c:pt idx="918">
                  <c:v/>
                </c:pt>
                <c:pt idx="919">
                  <c:v/>
                </c:pt>
                <c:pt idx="920">
                  <c:v/>
                </c:pt>
                <c:pt idx="921">
                  <c:v/>
                </c:pt>
                <c:pt idx="922">
                  <c:v/>
                </c:pt>
                <c:pt idx="923">
                  <c:v/>
                </c:pt>
                <c:pt idx="924">
                  <c:v/>
                </c:pt>
                <c:pt idx="925">
                  <c:v/>
                </c:pt>
                <c:pt idx="926">
                  <c:v/>
                </c:pt>
                <c:pt idx="927">
                  <c:v/>
                </c:pt>
                <c:pt idx="928">
                  <c:v/>
                </c:pt>
                <c:pt idx="929">
                  <c:v/>
                </c:pt>
                <c:pt idx="930">
                  <c:v/>
                </c:pt>
                <c:pt idx="931">
                  <c:v/>
                </c:pt>
                <c:pt idx="932">
                  <c:v/>
                </c:pt>
                <c:pt idx="933">
                  <c:v/>
                </c:pt>
                <c:pt idx="934">
                  <c:v/>
                </c:pt>
                <c:pt idx="935">
                  <c:v/>
                </c:pt>
                <c:pt idx="936">
                  <c:v/>
                </c:pt>
                <c:pt idx="937">
                  <c:v/>
                </c:pt>
                <c:pt idx="938">
                  <c:v/>
                </c:pt>
                <c:pt idx="939">
                  <c:v/>
                </c:pt>
                <c:pt idx="940">
                  <c:v/>
                </c:pt>
                <c:pt idx="941">
                  <c:v/>
                </c:pt>
                <c:pt idx="942">
                  <c:v/>
                </c:pt>
                <c:pt idx="943">
                  <c:v/>
                </c:pt>
                <c:pt idx="944">
                  <c:v/>
                </c:pt>
                <c:pt idx="945">
                  <c:v/>
                </c:pt>
                <c:pt idx="946">
                  <c:v/>
                </c:pt>
                <c:pt idx="947">
                  <c:v/>
                </c:pt>
                <c:pt idx="948">
                  <c:v/>
                </c:pt>
                <c:pt idx="949">
                  <c:v/>
                </c:pt>
                <c:pt idx="950">
                  <c:v/>
                </c:pt>
                <c:pt idx="951">
                  <c:v/>
                </c:pt>
                <c:pt idx="952">
                  <c:v/>
                </c:pt>
                <c:pt idx="953">
                  <c:v/>
                </c:pt>
                <c:pt idx="954">
                  <c:v/>
                </c:pt>
                <c:pt idx="955">
                  <c:v/>
                </c:pt>
                <c:pt idx="956">
                  <c:v/>
                </c:pt>
                <c:pt idx="957">
                  <c:v/>
                </c:pt>
                <c:pt idx="958">
                  <c:v/>
                </c:pt>
                <c:pt idx="959">
                  <c:v/>
                </c:pt>
                <c:pt idx="960">
                  <c:v/>
                </c:pt>
                <c:pt idx="961">
                  <c:v/>
                </c:pt>
                <c:pt idx="962">
                  <c:v/>
                </c:pt>
                <c:pt idx="963">
                  <c:v/>
                </c:pt>
                <c:pt idx="964">
                  <c:v/>
                </c:pt>
                <c:pt idx="965">
                  <c:v/>
                </c:pt>
                <c:pt idx="966">
                  <c:v/>
                </c:pt>
                <c:pt idx="967">
                  <c:v/>
                </c:pt>
                <c:pt idx="968">
                  <c:v/>
                </c:pt>
                <c:pt idx="969">
                  <c:v/>
                </c:pt>
                <c:pt idx="970">
                  <c:v/>
                </c:pt>
                <c:pt idx="971">
                  <c:v/>
                </c:pt>
                <c:pt idx="972">
                  <c:v/>
                </c:pt>
                <c:pt idx="973">
                  <c:v/>
                </c:pt>
                <c:pt idx="974">
                  <c:v/>
                </c:pt>
                <c:pt idx="975">
                  <c:v/>
                </c:pt>
                <c:pt idx="976">
                  <c:v/>
                </c:pt>
                <c:pt idx="977">
                  <c:v/>
                </c:pt>
                <c:pt idx="978">
                  <c:v/>
                </c:pt>
                <c:pt idx="979">
                  <c:v/>
                </c:pt>
                <c:pt idx="980">
                  <c:v/>
                </c:pt>
                <c:pt idx="981">
                  <c:v/>
                </c:pt>
                <c:pt idx="982">
                  <c:v/>
                </c:pt>
                <c:pt idx="983">
                  <c:v/>
                </c:pt>
                <c:pt idx="984">
                  <c:v/>
                </c:pt>
                <c:pt idx="985">
                  <c:v/>
                </c:pt>
                <c:pt idx="986">
                  <c:v/>
                </c:pt>
                <c:pt idx="987">
                  <c:v/>
                </c:pt>
                <c:pt idx="988">
                  <c:v/>
                </c:pt>
                <c:pt idx="989">
                  <c:v/>
                </c:pt>
                <c:pt idx="990">
                  <c:v/>
                </c:pt>
                <c:pt idx="991">
                  <c:v/>
                </c:pt>
                <c:pt idx="992">
                  <c:v/>
                </c:pt>
                <c:pt idx="993">
                  <c:v/>
                </c:pt>
                <c:pt idx="994">
                  <c:v/>
                </c:pt>
                <c:pt idx="995">
                  <c:v/>
                </c:pt>
                <c:pt idx="996">
                  <c:v/>
                </c:pt>
                <c:pt idx="997">
                  <c:v/>
                </c:pt>
                <c:pt idx="998">
                  <c:v/>
                </c:pt>
                <c:pt idx="999">
                  <c:v/>
                </c:pt>
                <c:pt idx="1000">
                  <c:v/>
                </c:pt>
                <c:pt idx="1001">
                  <c:v/>
                </c:pt>
                <c:pt idx="1002">
                  <c:v/>
                </c:pt>
                <c:pt idx="1003">
                  <c:v/>
                </c:pt>
                <c:pt idx="1004">
                  <c:v/>
                </c:pt>
                <c:pt idx="1005">
                  <c:v/>
                </c:pt>
                <c:pt idx="1006">
                  <c:v/>
                </c:pt>
                <c:pt idx="1007">
                  <c:v/>
                </c:pt>
                <c:pt idx="1008">
                  <c:v/>
                </c:pt>
                <c:pt idx="1009">
                  <c:v/>
                </c:pt>
                <c:pt idx="1010">
                  <c:v/>
                </c:pt>
                <c:pt idx="1011">
                  <c:v/>
                </c:pt>
                <c:pt idx="1012">
                  <c:v/>
                </c:pt>
                <c:pt idx="1013">
                  <c:v/>
                </c:pt>
                <c:pt idx="1014">
                  <c:v/>
                </c:pt>
                <c:pt idx="1015">
                  <c:v/>
                </c:pt>
                <c:pt idx="1016">
                  <c:v/>
                </c:pt>
                <c:pt idx="1017">
                  <c:v/>
                </c:pt>
                <c:pt idx="1018">
                  <c:v/>
                </c:pt>
                <c:pt idx="1019">
                  <c:v/>
                </c:pt>
                <c:pt idx="1020">
                  <c:v/>
                </c:pt>
                <c:pt idx="1021">
                  <c:v/>
                </c:pt>
                <c:pt idx="1022">
                  <c:v/>
                </c:pt>
                <c:pt idx="1023">
                  <c:v/>
                </c:pt>
                <c:pt idx="1024">
                  <c:v/>
                </c:pt>
                <c:pt idx="1025">
                  <c:v/>
                </c:pt>
                <c:pt idx="1026">
                  <c:v/>
                </c:pt>
                <c:pt idx="1027">
                  <c:v/>
                </c:pt>
                <c:pt idx="1028">
                  <c:v/>
                </c:pt>
                <c:pt idx="1029">
                  <c:v/>
                </c:pt>
                <c:pt idx="1030">
                  <c:v/>
                </c:pt>
                <c:pt idx="1031">
                  <c:v/>
                </c:pt>
                <c:pt idx="1032">
                  <c:v/>
                </c:pt>
                <c:pt idx="1033">
                  <c:v/>
                </c:pt>
                <c:pt idx="1034">
                  <c:v/>
                </c:pt>
                <c:pt idx="1035">
                  <c:v/>
                </c:pt>
                <c:pt idx="1036">
                  <c:v/>
                </c:pt>
                <c:pt idx="1037">
                  <c:v/>
                </c:pt>
                <c:pt idx="1038">
                  <c:v/>
                </c:pt>
                <c:pt idx="1039">
                  <c:v/>
                </c:pt>
                <c:pt idx="1040">
                  <c:v/>
                </c:pt>
                <c:pt idx="1041">
                  <c:v/>
                </c:pt>
                <c:pt idx="1042">
                  <c:v/>
                </c:pt>
                <c:pt idx="1043">
                  <c:v/>
                </c:pt>
                <c:pt idx="1044">
                  <c:v/>
                </c:pt>
                <c:pt idx="1045">
                  <c:v/>
                </c:pt>
                <c:pt idx="1046">
                  <c:v/>
                </c:pt>
                <c:pt idx="1047">
                  <c:v/>
                </c:pt>
                <c:pt idx="1048">
                  <c:v/>
                </c:pt>
                <c:pt idx="1049">
                  <c:v/>
                </c:pt>
                <c:pt idx="1050">
                  <c:v/>
                </c:pt>
                <c:pt idx="1051">
                  <c:v/>
                </c:pt>
                <c:pt idx="1052">
                  <c:v/>
                </c:pt>
                <c:pt idx="1053">
                  <c:v/>
                </c:pt>
                <c:pt idx="1054">
                  <c:v/>
                </c:pt>
                <c:pt idx="1055">
                  <c:v/>
                </c:pt>
                <c:pt idx="1056">
                  <c:v/>
                </c:pt>
                <c:pt idx="1057">
                  <c:v/>
                </c:pt>
              </c:numCache>
            </c:numRef>
          </c:yVal>
          <c:smooth val="0"/>
        </c:ser>
        <c:ser>
          <c:idx val="2"/>
          <c:order val="2"/>
          <c:tx>
            <c:strRef>
              <c:f>label 4</c:f>
              <c:strCache>
                <c:ptCount val="1"/>
                <c:pt idx="0">
                  <c:v>Test bed 1 HP206C</c:v>
                </c:pt>
              </c:strCache>
            </c:strRef>
          </c:tx>
          <c:spPr>
            <a:solidFill>
              <a:srgbClr val="b9f0ff"/>
            </a:solidFill>
            <a:ln w="28440">
              <a:noFill/>
            </a:ln>
          </c:spPr>
          <c:marker>
            <c:symbol val="x"/>
            <c:size val="2"/>
            <c:spPr>
              <a:solidFill>
                <a:srgbClr val="b9f0ff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trendline>
            <c:spPr>
              <a:ln w="38160">
                <a:solidFill>
                  <a:srgbClr val="00b050"/>
                </a:solidFill>
                <a:round/>
              </a:ln>
            </c:spPr>
            <c:trendlineType val="linear"/>
            <c:forward val="0"/>
            <c:backward val="0"/>
            <c:dispRSqr val="1"/>
            <c:dispEq val="1"/>
          </c:trendline>
          <c:xVal>
            <c:numRef>
              <c:f>5</c:f>
              <c:numCache>
                <c:formatCode>General</c:formatCode>
                <c:ptCount val="1058"/>
                <c:pt idx="0">
                  <c:v>1003.8</c:v>
                </c:pt>
                <c:pt idx="1">
                  <c:v>1003.8</c:v>
                </c:pt>
                <c:pt idx="2">
                  <c:v>1003.8</c:v>
                </c:pt>
                <c:pt idx="3">
                  <c:v>1003.8</c:v>
                </c:pt>
                <c:pt idx="4">
                  <c:v>1003.8</c:v>
                </c:pt>
                <c:pt idx="5">
                  <c:v>1003.8</c:v>
                </c:pt>
                <c:pt idx="6">
                  <c:v>1003.7</c:v>
                </c:pt>
                <c:pt idx="7">
                  <c:v>1003.7</c:v>
                </c:pt>
                <c:pt idx="8">
                  <c:v>1003.7</c:v>
                </c:pt>
                <c:pt idx="9">
                  <c:v>1003.7</c:v>
                </c:pt>
                <c:pt idx="10">
                  <c:v>1003.6</c:v>
                </c:pt>
                <c:pt idx="11">
                  <c:v>1003.6</c:v>
                </c:pt>
                <c:pt idx="12">
                  <c:v>1003.6</c:v>
                </c:pt>
                <c:pt idx="13">
                  <c:v>1003.7</c:v>
                </c:pt>
                <c:pt idx="14">
                  <c:v>1003.7</c:v>
                </c:pt>
                <c:pt idx="15">
                  <c:v>1003.7</c:v>
                </c:pt>
                <c:pt idx="16">
                  <c:v>1003.7</c:v>
                </c:pt>
                <c:pt idx="17">
                  <c:v>1003.7</c:v>
                </c:pt>
                <c:pt idx="18">
                  <c:v>1003.7</c:v>
                </c:pt>
                <c:pt idx="19">
                  <c:v>1003.7</c:v>
                </c:pt>
                <c:pt idx="20">
                  <c:v>1003.7</c:v>
                </c:pt>
                <c:pt idx="21">
                  <c:v>1003.7</c:v>
                </c:pt>
                <c:pt idx="22">
                  <c:v>1003.7</c:v>
                </c:pt>
                <c:pt idx="23">
                  <c:v>1003.7</c:v>
                </c:pt>
                <c:pt idx="24">
                  <c:v>1003.7</c:v>
                </c:pt>
                <c:pt idx="25">
                  <c:v>1003.7</c:v>
                </c:pt>
                <c:pt idx="26">
                  <c:v>1003.7</c:v>
                </c:pt>
                <c:pt idx="27">
                  <c:v>1003.7</c:v>
                </c:pt>
                <c:pt idx="28">
                  <c:v>1003.7</c:v>
                </c:pt>
                <c:pt idx="29">
                  <c:v>1003.7</c:v>
                </c:pt>
                <c:pt idx="30">
                  <c:v>1003.7</c:v>
                </c:pt>
                <c:pt idx="31">
                  <c:v>1003.7</c:v>
                </c:pt>
                <c:pt idx="32">
                  <c:v>1003.8</c:v>
                </c:pt>
                <c:pt idx="33">
                  <c:v>1003.7</c:v>
                </c:pt>
                <c:pt idx="34">
                  <c:v>1003.7</c:v>
                </c:pt>
                <c:pt idx="35">
                  <c:v>1003.7</c:v>
                </c:pt>
                <c:pt idx="36">
                  <c:v>1003.7</c:v>
                </c:pt>
                <c:pt idx="37">
                  <c:v>1003.7</c:v>
                </c:pt>
                <c:pt idx="38">
                  <c:v>1003.7</c:v>
                </c:pt>
                <c:pt idx="39">
                  <c:v>1003.7</c:v>
                </c:pt>
                <c:pt idx="40">
                  <c:v>1003.7</c:v>
                </c:pt>
                <c:pt idx="41">
                  <c:v>1003.7</c:v>
                </c:pt>
                <c:pt idx="42">
                  <c:v>1003.7</c:v>
                </c:pt>
                <c:pt idx="43">
                  <c:v>1003.7</c:v>
                </c:pt>
                <c:pt idx="44">
                  <c:v>1003.7</c:v>
                </c:pt>
                <c:pt idx="45">
                  <c:v>1003.8</c:v>
                </c:pt>
                <c:pt idx="46">
                  <c:v>1003.8</c:v>
                </c:pt>
                <c:pt idx="47">
                  <c:v>1003.8</c:v>
                </c:pt>
                <c:pt idx="48">
                  <c:v>1003.8</c:v>
                </c:pt>
                <c:pt idx="49">
                  <c:v>1003.9</c:v>
                </c:pt>
                <c:pt idx="50">
                  <c:v>1003.9</c:v>
                </c:pt>
                <c:pt idx="51">
                  <c:v>1003.9</c:v>
                </c:pt>
                <c:pt idx="52">
                  <c:v>1003.8</c:v>
                </c:pt>
                <c:pt idx="53">
                  <c:v>1003.9</c:v>
                </c:pt>
                <c:pt idx="54">
                  <c:v>1003.8</c:v>
                </c:pt>
                <c:pt idx="55">
                  <c:v>1003.8</c:v>
                </c:pt>
                <c:pt idx="56">
                  <c:v>1003.8</c:v>
                </c:pt>
                <c:pt idx="57">
                  <c:v>1003.7</c:v>
                </c:pt>
                <c:pt idx="58">
                  <c:v>1003.7</c:v>
                </c:pt>
                <c:pt idx="59">
                  <c:v>1003.6</c:v>
                </c:pt>
                <c:pt idx="60">
                  <c:v>1003.6</c:v>
                </c:pt>
                <c:pt idx="61">
                  <c:v>1003.6</c:v>
                </c:pt>
                <c:pt idx="62">
                  <c:v>1003.6</c:v>
                </c:pt>
                <c:pt idx="63">
                  <c:v>1003.6</c:v>
                </c:pt>
                <c:pt idx="64">
                  <c:v>1003.6</c:v>
                </c:pt>
                <c:pt idx="65">
                  <c:v>1003.6</c:v>
                </c:pt>
                <c:pt idx="66">
                  <c:v>1003.6</c:v>
                </c:pt>
                <c:pt idx="67">
                  <c:v>1003.6</c:v>
                </c:pt>
                <c:pt idx="68">
                  <c:v>1003.6</c:v>
                </c:pt>
                <c:pt idx="69">
                  <c:v>1003.6</c:v>
                </c:pt>
                <c:pt idx="70">
                  <c:v>1003.6</c:v>
                </c:pt>
                <c:pt idx="71">
                  <c:v>1003.6</c:v>
                </c:pt>
                <c:pt idx="72">
                  <c:v>1003.6</c:v>
                </c:pt>
                <c:pt idx="73">
                  <c:v>1003.5</c:v>
                </c:pt>
                <c:pt idx="74">
                  <c:v>1003.5</c:v>
                </c:pt>
                <c:pt idx="75">
                  <c:v>1003.6</c:v>
                </c:pt>
                <c:pt idx="76">
                  <c:v>1003.5</c:v>
                </c:pt>
                <c:pt idx="77">
                  <c:v>1003.5</c:v>
                </c:pt>
                <c:pt idx="78">
                  <c:v>1003.5</c:v>
                </c:pt>
                <c:pt idx="79">
                  <c:v>1003.5</c:v>
                </c:pt>
                <c:pt idx="80">
                  <c:v>1003.5</c:v>
                </c:pt>
                <c:pt idx="81">
                  <c:v>1003.5</c:v>
                </c:pt>
                <c:pt idx="82">
                  <c:v>1003.5</c:v>
                </c:pt>
                <c:pt idx="83">
                  <c:v>1003.4</c:v>
                </c:pt>
                <c:pt idx="84">
                  <c:v>1003.4</c:v>
                </c:pt>
                <c:pt idx="85">
                  <c:v>1003.4</c:v>
                </c:pt>
                <c:pt idx="86">
                  <c:v>1003.3</c:v>
                </c:pt>
                <c:pt idx="87">
                  <c:v>1003.3</c:v>
                </c:pt>
                <c:pt idx="88">
                  <c:v>1003.3</c:v>
                </c:pt>
                <c:pt idx="89">
                  <c:v>1003.3</c:v>
                </c:pt>
                <c:pt idx="90">
                  <c:v>1003.3</c:v>
                </c:pt>
                <c:pt idx="91">
                  <c:v>1003.3</c:v>
                </c:pt>
                <c:pt idx="92">
                  <c:v>1003.3</c:v>
                </c:pt>
                <c:pt idx="93">
                  <c:v>1003.3</c:v>
                </c:pt>
                <c:pt idx="94">
                  <c:v>1003.2</c:v>
                </c:pt>
                <c:pt idx="95">
                  <c:v>1003.3</c:v>
                </c:pt>
                <c:pt idx="96">
                  <c:v>1003.2</c:v>
                </c:pt>
                <c:pt idx="97">
                  <c:v>1003.2</c:v>
                </c:pt>
                <c:pt idx="98">
                  <c:v>1003.1</c:v>
                </c:pt>
                <c:pt idx="99">
                  <c:v>1003.1</c:v>
                </c:pt>
                <c:pt idx="100">
                  <c:v>1003.1</c:v>
                </c:pt>
                <c:pt idx="101">
                  <c:v>1003.1</c:v>
                </c:pt>
                <c:pt idx="102">
                  <c:v>1003.1</c:v>
                </c:pt>
                <c:pt idx="103">
                  <c:v>1003</c:v>
                </c:pt>
                <c:pt idx="104">
                  <c:v>1003.1</c:v>
                </c:pt>
                <c:pt idx="105">
                  <c:v>1003.1</c:v>
                </c:pt>
                <c:pt idx="106">
                  <c:v>1003.1</c:v>
                </c:pt>
                <c:pt idx="107">
                  <c:v>1003</c:v>
                </c:pt>
                <c:pt idx="108">
                  <c:v>1003.1</c:v>
                </c:pt>
                <c:pt idx="109">
                  <c:v>1003</c:v>
                </c:pt>
                <c:pt idx="110">
                  <c:v>1003</c:v>
                </c:pt>
                <c:pt idx="111">
                  <c:v>1003</c:v>
                </c:pt>
                <c:pt idx="112">
                  <c:v>1003</c:v>
                </c:pt>
                <c:pt idx="113">
                  <c:v>1003</c:v>
                </c:pt>
                <c:pt idx="114">
                  <c:v>1003</c:v>
                </c:pt>
                <c:pt idx="115">
                  <c:v>1003</c:v>
                </c:pt>
                <c:pt idx="116">
                  <c:v>1003</c:v>
                </c:pt>
                <c:pt idx="117">
                  <c:v>1003</c:v>
                </c:pt>
                <c:pt idx="118">
                  <c:v>1003</c:v>
                </c:pt>
                <c:pt idx="119">
                  <c:v>1003</c:v>
                </c:pt>
                <c:pt idx="120">
                  <c:v>1003</c:v>
                </c:pt>
                <c:pt idx="121">
                  <c:v>1003</c:v>
                </c:pt>
                <c:pt idx="122">
                  <c:v>1003</c:v>
                </c:pt>
                <c:pt idx="123">
                  <c:v>1003</c:v>
                </c:pt>
                <c:pt idx="124">
                  <c:v>1003</c:v>
                </c:pt>
                <c:pt idx="125">
                  <c:v>1003</c:v>
                </c:pt>
                <c:pt idx="126">
                  <c:v>1003</c:v>
                </c:pt>
                <c:pt idx="127">
                  <c:v>1003</c:v>
                </c:pt>
                <c:pt idx="128">
                  <c:v>1003</c:v>
                </c:pt>
                <c:pt idx="129">
                  <c:v>1003</c:v>
                </c:pt>
                <c:pt idx="130">
                  <c:v>1003</c:v>
                </c:pt>
                <c:pt idx="131">
                  <c:v>1003</c:v>
                </c:pt>
                <c:pt idx="132">
                  <c:v>1003</c:v>
                </c:pt>
                <c:pt idx="133">
                  <c:v>1003.1</c:v>
                </c:pt>
                <c:pt idx="134">
                  <c:v>1003.1</c:v>
                </c:pt>
                <c:pt idx="135">
                  <c:v>1003.1</c:v>
                </c:pt>
                <c:pt idx="136">
                  <c:v>1003.1</c:v>
                </c:pt>
                <c:pt idx="137">
                  <c:v>1003.1</c:v>
                </c:pt>
                <c:pt idx="138">
                  <c:v>1003.2</c:v>
                </c:pt>
                <c:pt idx="139">
                  <c:v>1003.2</c:v>
                </c:pt>
                <c:pt idx="140">
                  <c:v>1003.2</c:v>
                </c:pt>
                <c:pt idx="141">
                  <c:v>1003.1</c:v>
                </c:pt>
                <c:pt idx="142">
                  <c:v>1003.1</c:v>
                </c:pt>
                <c:pt idx="143">
                  <c:v>1003.1</c:v>
                </c:pt>
                <c:pt idx="144">
                  <c:v>1003.1</c:v>
                </c:pt>
                <c:pt idx="145">
                  <c:v>1003.1</c:v>
                </c:pt>
                <c:pt idx="146">
                  <c:v>1003.2</c:v>
                </c:pt>
                <c:pt idx="147">
                  <c:v>1003.2</c:v>
                </c:pt>
                <c:pt idx="148">
                  <c:v>1003.2</c:v>
                </c:pt>
                <c:pt idx="149">
                  <c:v>1003.3</c:v>
                </c:pt>
                <c:pt idx="150">
                  <c:v>1003.2</c:v>
                </c:pt>
                <c:pt idx="151">
                  <c:v>1003.2</c:v>
                </c:pt>
                <c:pt idx="152">
                  <c:v>1003.3</c:v>
                </c:pt>
                <c:pt idx="153">
                  <c:v>1003.3</c:v>
                </c:pt>
                <c:pt idx="154">
                  <c:v>1003.3</c:v>
                </c:pt>
                <c:pt idx="155">
                  <c:v>1003.3</c:v>
                </c:pt>
                <c:pt idx="156">
                  <c:v>1003.3</c:v>
                </c:pt>
                <c:pt idx="157">
                  <c:v>1003.3</c:v>
                </c:pt>
                <c:pt idx="158">
                  <c:v>1003.3</c:v>
                </c:pt>
                <c:pt idx="159">
                  <c:v>1003.3</c:v>
                </c:pt>
                <c:pt idx="160">
                  <c:v>1003.3</c:v>
                </c:pt>
                <c:pt idx="161">
                  <c:v>1003.3</c:v>
                </c:pt>
                <c:pt idx="162">
                  <c:v>1003.3</c:v>
                </c:pt>
                <c:pt idx="163">
                  <c:v>1003.3</c:v>
                </c:pt>
                <c:pt idx="164">
                  <c:v>1003.3</c:v>
                </c:pt>
                <c:pt idx="165">
                  <c:v>1003.3</c:v>
                </c:pt>
                <c:pt idx="166">
                  <c:v>1003.3</c:v>
                </c:pt>
                <c:pt idx="167">
                  <c:v>1003.3</c:v>
                </c:pt>
                <c:pt idx="168">
                  <c:v>1003.3</c:v>
                </c:pt>
                <c:pt idx="169">
                  <c:v>1003.3</c:v>
                </c:pt>
                <c:pt idx="170">
                  <c:v>1003.3</c:v>
                </c:pt>
                <c:pt idx="171">
                  <c:v>1003.3</c:v>
                </c:pt>
                <c:pt idx="172">
                  <c:v>1003.3</c:v>
                </c:pt>
                <c:pt idx="173">
                  <c:v>1003.3</c:v>
                </c:pt>
                <c:pt idx="174">
                  <c:v>1003.3</c:v>
                </c:pt>
                <c:pt idx="175">
                  <c:v>1003.3</c:v>
                </c:pt>
                <c:pt idx="176">
                  <c:v>1003.3</c:v>
                </c:pt>
                <c:pt idx="177">
                  <c:v>1003.3</c:v>
                </c:pt>
                <c:pt idx="178">
                  <c:v>1003.2</c:v>
                </c:pt>
                <c:pt idx="179">
                  <c:v>1003.2</c:v>
                </c:pt>
                <c:pt idx="180">
                  <c:v>1003.2</c:v>
                </c:pt>
                <c:pt idx="181">
                  <c:v>1003.1</c:v>
                </c:pt>
                <c:pt idx="182">
                  <c:v>1003.1</c:v>
                </c:pt>
                <c:pt idx="183">
                  <c:v>1003.1</c:v>
                </c:pt>
                <c:pt idx="184">
                  <c:v>1003.1</c:v>
                </c:pt>
                <c:pt idx="185">
                  <c:v>1003.1</c:v>
                </c:pt>
                <c:pt idx="186">
                  <c:v>1003</c:v>
                </c:pt>
                <c:pt idx="187">
                  <c:v>1003</c:v>
                </c:pt>
                <c:pt idx="188">
                  <c:v>1003</c:v>
                </c:pt>
                <c:pt idx="189">
                  <c:v>1003</c:v>
                </c:pt>
                <c:pt idx="190">
                  <c:v>1003</c:v>
                </c:pt>
                <c:pt idx="191">
                  <c:v>1003</c:v>
                </c:pt>
                <c:pt idx="192">
                  <c:v>1003</c:v>
                </c:pt>
                <c:pt idx="193">
                  <c:v>1003</c:v>
                </c:pt>
                <c:pt idx="194">
                  <c:v>1003</c:v>
                </c:pt>
                <c:pt idx="195">
                  <c:v>1003</c:v>
                </c:pt>
                <c:pt idx="196">
                  <c:v>1003</c:v>
                </c:pt>
                <c:pt idx="197">
                  <c:v>1003</c:v>
                </c:pt>
                <c:pt idx="198">
                  <c:v>1002.9</c:v>
                </c:pt>
                <c:pt idx="199">
                  <c:v>1002.9</c:v>
                </c:pt>
                <c:pt idx="200">
                  <c:v>1002.9</c:v>
                </c:pt>
                <c:pt idx="201">
                  <c:v>1002.9</c:v>
                </c:pt>
                <c:pt idx="202">
                  <c:v>1002.9</c:v>
                </c:pt>
                <c:pt idx="203">
                  <c:v>1002.8</c:v>
                </c:pt>
                <c:pt idx="204">
                  <c:v>1002.8</c:v>
                </c:pt>
                <c:pt idx="205">
                  <c:v>1002.8</c:v>
                </c:pt>
                <c:pt idx="206">
                  <c:v>1002.8</c:v>
                </c:pt>
                <c:pt idx="207">
                  <c:v>1002.8</c:v>
                </c:pt>
                <c:pt idx="208">
                  <c:v>1002.8</c:v>
                </c:pt>
                <c:pt idx="209">
                  <c:v>1002.8</c:v>
                </c:pt>
                <c:pt idx="210">
                  <c:v>1002.8</c:v>
                </c:pt>
                <c:pt idx="211">
                  <c:v>1002.7</c:v>
                </c:pt>
                <c:pt idx="212">
                  <c:v>1002.7</c:v>
                </c:pt>
                <c:pt idx="213">
                  <c:v>1002.7</c:v>
                </c:pt>
                <c:pt idx="214">
                  <c:v>1002.7</c:v>
                </c:pt>
                <c:pt idx="215">
                  <c:v>1002.7</c:v>
                </c:pt>
                <c:pt idx="216">
                  <c:v>1002.7</c:v>
                </c:pt>
                <c:pt idx="217">
                  <c:v>1002.7</c:v>
                </c:pt>
                <c:pt idx="218">
                  <c:v>1002.7</c:v>
                </c:pt>
                <c:pt idx="219">
                  <c:v>1002.7</c:v>
                </c:pt>
                <c:pt idx="220">
                  <c:v>1002.7</c:v>
                </c:pt>
                <c:pt idx="221">
                  <c:v>1002.7</c:v>
                </c:pt>
                <c:pt idx="222">
                  <c:v>1002.7</c:v>
                </c:pt>
                <c:pt idx="223">
                  <c:v>1002.7</c:v>
                </c:pt>
                <c:pt idx="224">
                  <c:v>1002.7</c:v>
                </c:pt>
                <c:pt idx="225">
                  <c:v>1002.7</c:v>
                </c:pt>
                <c:pt idx="226">
                  <c:v>1002.6</c:v>
                </c:pt>
                <c:pt idx="227">
                  <c:v>1002.6</c:v>
                </c:pt>
                <c:pt idx="228">
                  <c:v>1002.6</c:v>
                </c:pt>
                <c:pt idx="229">
                  <c:v>1002.7</c:v>
                </c:pt>
                <c:pt idx="230">
                  <c:v>1002.7</c:v>
                </c:pt>
                <c:pt idx="231">
                  <c:v>1002.7</c:v>
                </c:pt>
                <c:pt idx="232">
                  <c:v>1002.7</c:v>
                </c:pt>
                <c:pt idx="233">
                  <c:v>1002.8</c:v>
                </c:pt>
                <c:pt idx="234">
                  <c:v>1002.8</c:v>
                </c:pt>
                <c:pt idx="235">
                  <c:v>1002.8</c:v>
                </c:pt>
                <c:pt idx="236">
                  <c:v>1002.8</c:v>
                </c:pt>
                <c:pt idx="237">
                  <c:v>1002.8</c:v>
                </c:pt>
                <c:pt idx="238">
                  <c:v>1002.8</c:v>
                </c:pt>
                <c:pt idx="239">
                  <c:v>1002.7</c:v>
                </c:pt>
                <c:pt idx="240">
                  <c:v>1002.7</c:v>
                </c:pt>
                <c:pt idx="241">
                  <c:v>1002.7</c:v>
                </c:pt>
                <c:pt idx="242">
                  <c:v>1002.7</c:v>
                </c:pt>
                <c:pt idx="243">
                  <c:v>1002.7</c:v>
                </c:pt>
                <c:pt idx="244">
                  <c:v>1002.7</c:v>
                </c:pt>
                <c:pt idx="245">
                  <c:v>1002.7</c:v>
                </c:pt>
                <c:pt idx="246">
                  <c:v>1002.8</c:v>
                </c:pt>
                <c:pt idx="247">
                  <c:v>1002.8</c:v>
                </c:pt>
                <c:pt idx="248">
                  <c:v>1002.8</c:v>
                </c:pt>
                <c:pt idx="249">
                  <c:v>1002.8</c:v>
                </c:pt>
                <c:pt idx="250">
                  <c:v>1002.8</c:v>
                </c:pt>
                <c:pt idx="251">
                  <c:v>1002.8</c:v>
                </c:pt>
                <c:pt idx="252">
                  <c:v>1002.9</c:v>
                </c:pt>
                <c:pt idx="253">
                  <c:v>1002.9</c:v>
                </c:pt>
                <c:pt idx="254">
                  <c:v>1002.8</c:v>
                </c:pt>
                <c:pt idx="255">
                  <c:v>1002.8</c:v>
                </c:pt>
                <c:pt idx="256">
                  <c:v>1002.8</c:v>
                </c:pt>
                <c:pt idx="257">
                  <c:v>1002.8</c:v>
                </c:pt>
                <c:pt idx="258">
                  <c:v>1002.8</c:v>
                </c:pt>
                <c:pt idx="259">
                  <c:v>1002.8</c:v>
                </c:pt>
                <c:pt idx="260">
                  <c:v>1002.8</c:v>
                </c:pt>
                <c:pt idx="261">
                  <c:v>1002.8</c:v>
                </c:pt>
                <c:pt idx="262">
                  <c:v>1002.9</c:v>
                </c:pt>
                <c:pt idx="263">
                  <c:v>1002.9</c:v>
                </c:pt>
                <c:pt idx="264">
                  <c:v>1002.9</c:v>
                </c:pt>
                <c:pt idx="265">
                  <c:v>1002.9</c:v>
                </c:pt>
                <c:pt idx="266">
                  <c:v>1002.9</c:v>
                </c:pt>
                <c:pt idx="267">
                  <c:v>1003</c:v>
                </c:pt>
                <c:pt idx="268">
                  <c:v>1003</c:v>
                </c:pt>
                <c:pt idx="269">
                  <c:v>1003</c:v>
                </c:pt>
                <c:pt idx="270">
                  <c:v>1003</c:v>
                </c:pt>
                <c:pt idx="271">
                  <c:v>1003</c:v>
                </c:pt>
                <c:pt idx="272">
                  <c:v>1003</c:v>
                </c:pt>
                <c:pt idx="273">
                  <c:v>1003</c:v>
                </c:pt>
                <c:pt idx="274">
                  <c:v>1003</c:v>
                </c:pt>
                <c:pt idx="275">
                  <c:v>1003</c:v>
                </c:pt>
                <c:pt idx="276">
                  <c:v>1003</c:v>
                </c:pt>
                <c:pt idx="277">
                  <c:v>1003</c:v>
                </c:pt>
                <c:pt idx="278">
                  <c:v>1003</c:v>
                </c:pt>
                <c:pt idx="279">
                  <c:v>1003</c:v>
                </c:pt>
                <c:pt idx="280">
                  <c:v>1003</c:v>
                </c:pt>
                <c:pt idx="281">
                  <c:v>1003</c:v>
                </c:pt>
                <c:pt idx="282">
                  <c:v>1003</c:v>
                </c:pt>
                <c:pt idx="283">
                  <c:v>1003</c:v>
                </c:pt>
                <c:pt idx="284">
                  <c:v>1003</c:v>
                </c:pt>
                <c:pt idx="285">
                  <c:v>1003</c:v>
                </c:pt>
                <c:pt idx="286">
                  <c:v>1003</c:v>
                </c:pt>
                <c:pt idx="287">
                  <c:v>1003.1</c:v>
                </c:pt>
                <c:pt idx="288">
                  <c:v>1003</c:v>
                </c:pt>
                <c:pt idx="289">
                  <c:v>1003</c:v>
                </c:pt>
                <c:pt idx="290">
                  <c:v>1003</c:v>
                </c:pt>
                <c:pt idx="291">
                  <c:v>1003</c:v>
                </c:pt>
                <c:pt idx="292">
                  <c:v>1003.1</c:v>
                </c:pt>
                <c:pt idx="293">
                  <c:v>1003.1</c:v>
                </c:pt>
                <c:pt idx="294">
                  <c:v>1003.1</c:v>
                </c:pt>
                <c:pt idx="295">
                  <c:v>1003.1</c:v>
                </c:pt>
                <c:pt idx="296">
                  <c:v>1003.2</c:v>
                </c:pt>
                <c:pt idx="297">
                  <c:v>1003.1</c:v>
                </c:pt>
                <c:pt idx="298">
                  <c:v>1003.2</c:v>
                </c:pt>
                <c:pt idx="299">
                  <c:v>1003.2</c:v>
                </c:pt>
                <c:pt idx="300">
                  <c:v>1003.1</c:v>
                </c:pt>
                <c:pt idx="301">
                  <c:v>1003.1</c:v>
                </c:pt>
                <c:pt idx="302">
                  <c:v>1003.1</c:v>
                </c:pt>
                <c:pt idx="303">
                  <c:v>1003.1</c:v>
                </c:pt>
                <c:pt idx="304">
                  <c:v>1003.1</c:v>
                </c:pt>
                <c:pt idx="305">
                  <c:v>1003.1</c:v>
                </c:pt>
                <c:pt idx="306">
                  <c:v>1003.1</c:v>
                </c:pt>
                <c:pt idx="307">
                  <c:v>1003.1</c:v>
                </c:pt>
                <c:pt idx="308">
                  <c:v>1003.1</c:v>
                </c:pt>
                <c:pt idx="309">
                  <c:v>1003.1</c:v>
                </c:pt>
                <c:pt idx="310">
                  <c:v>1003.1</c:v>
                </c:pt>
                <c:pt idx="311">
                  <c:v>1003.1</c:v>
                </c:pt>
                <c:pt idx="312">
                  <c:v>1003.1</c:v>
                </c:pt>
                <c:pt idx="313">
                  <c:v>1003.2</c:v>
                </c:pt>
                <c:pt idx="314">
                  <c:v>1003.2</c:v>
                </c:pt>
                <c:pt idx="315">
                  <c:v>1003.2</c:v>
                </c:pt>
                <c:pt idx="316">
                  <c:v>1003.3</c:v>
                </c:pt>
                <c:pt idx="317">
                  <c:v>1003.3</c:v>
                </c:pt>
                <c:pt idx="318">
                  <c:v>1003.3</c:v>
                </c:pt>
                <c:pt idx="319">
                  <c:v>1003.3</c:v>
                </c:pt>
                <c:pt idx="320">
                  <c:v>1003.3</c:v>
                </c:pt>
                <c:pt idx="321">
                  <c:v>1003.3</c:v>
                </c:pt>
                <c:pt idx="322">
                  <c:v>1003.4</c:v>
                </c:pt>
                <c:pt idx="323">
                  <c:v>1003.4</c:v>
                </c:pt>
                <c:pt idx="324">
                  <c:v>1003.5</c:v>
                </c:pt>
                <c:pt idx="325">
                  <c:v>1003.6</c:v>
                </c:pt>
                <c:pt idx="326">
                  <c:v>1003.6</c:v>
                </c:pt>
                <c:pt idx="327">
                  <c:v>1003.6</c:v>
                </c:pt>
                <c:pt idx="328">
                  <c:v>1003.6</c:v>
                </c:pt>
                <c:pt idx="329">
                  <c:v>1003.6</c:v>
                </c:pt>
                <c:pt idx="330">
                  <c:v>1003.6</c:v>
                </c:pt>
                <c:pt idx="331">
                  <c:v>1003.6</c:v>
                </c:pt>
                <c:pt idx="332">
                  <c:v>1003.6</c:v>
                </c:pt>
                <c:pt idx="333">
                  <c:v>1003.6</c:v>
                </c:pt>
                <c:pt idx="334">
                  <c:v>1003.6</c:v>
                </c:pt>
                <c:pt idx="335">
                  <c:v>1003.6</c:v>
                </c:pt>
                <c:pt idx="336">
                  <c:v>1003.6</c:v>
                </c:pt>
                <c:pt idx="337">
                  <c:v>1003.7</c:v>
                </c:pt>
                <c:pt idx="338">
                  <c:v>1003.7</c:v>
                </c:pt>
                <c:pt idx="339">
                  <c:v>1003.7</c:v>
                </c:pt>
                <c:pt idx="340">
                  <c:v>1003.7</c:v>
                </c:pt>
                <c:pt idx="341">
                  <c:v>1003.7</c:v>
                </c:pt>
                <c:pt idx="342">
                  <c:v>1003.7</c:v>
                </c:pt>
                <c:pt idx="343">
                  <c:v>1003.7</c:v>
                </c:pt>
                <c:pt idx="344">
                  <c:v>1003.7</c:v>
                </c:pt>
                <c:pt idx="345">
                  <c:v>1003.7</c:v>
                </c:pt>
                <c:pt idx="346">
                  <c:v>1003.7</c:v>
                </c:pt>
                <c:pt idx="347">
                  <c:v>1003.7</c:v>
                </c:pt>
                <c:pt idx="348">
                  <c:v>1003.7</c:v>
                </c:pt>
                <c:pt idx="349">
                  <c:v>1003.8</c:v>
                </c:pt>
                <c:pt idx="350">
                  <c:v>1003.8</c:v>
                </c:pt>
                <c:pt idx="351">
                  <c:v>1003.8</c:v>
                </c:pt>
                <c:pt idx="352">
                  <c:v>1003.8</c:v>
                </c:pt>
                <c:pt idx="353">
                  <c:v>1003.8</c:v>
                </c:pt>
                <c:pt idx="354">
                  <c:v>1003.8</c:v>
                </c:pt>
                <c:pt idx="355">
                  <c:v>1003.8</c:v>
                </c:pt>
                <c:pt idx="356">
                  <c:v>1003.9</c:v>
                </c:pt>
                <c:pt idx="357">
                  <c:v>1003.9</c:v>
                </c:pt>
                <c:pt idx="358">
                  <c:v>1003.9</c:v>
                </c:pt>
                <c:pt idx="359">
                  <c:v>1003.9</c:v>
                </c:pt>
                <c:pt idx="360">
                  <c:v>1003.9</c:v>
                </c:pt>
                <c:pt idx="361">
                  <c:v>1003.9</c:v>
                </c:pt>
                <c:pt idx="362">
                  <c:v>1003.9</c:v>
                </c:pt>
                <c:pt idx="363">
                  <c:v>1003.9</c:v>
                </c:pt>
                <c:pt idx="364">
                  <c:v>1003.8</c:v>
                </c:pt>
                <c:pt idx="365">
                  <c:v>1003.9</c:v>
                </c:pt>
                <c:pt idx="366">
                  <c:v>1003.9</c:v>
                </c:pt>
                <c:pt idx="367">
                  <c:v>1003.9</c:v>
                </c:pt>
                <c:pt idx="368">
                  <c:v>1003.9</c:v>
                </c:pt>
                <c:pt idx="369">
                  <c:v>1003.9</c:v>
                </c:pt>
                <c:pt idx="370">
                  <c:v>1003.9</c:v>
                </c:pt>
                <c:pt idx="371">
                  <c:v>1003.9</c:v>
                </c:pt>
                <c:pt idx="372">
                  <c:v>1003.9</c:v>
                </c:pt>
                <c:pt idx="373">
                  <c:v>1003.9</c:v>
                </c:pt>
                <c:pt idx="374">
                  <c:v>1003.9</c:v>
                </c:pt>
                <c:pt idx="375">
                  <c:v>1003.9</c:v>
                </c:pt>
                <c:pt idx="376">
                  <c:v>1004</c:v>
                </c:pt>
                <c:pt idx="377">
                  <c:v>1004</c:v>
                </c:pt>
                <c:pt idx="378">
                  <c:v>1004</c:v>
                </c:pt>
                <c:pt idx="379">
                  <c:v>1004</c:v>
                </c:pt>
                <c:pt idx="380">
                  <c:v>1004</c:v>
                </c:pt>
                <c:pt idx="381">
                  <c:v>1004</c:v>
                </c:pt>
                <c:pt idx="382">
                  <c:v>1004</c:v>
                </c:pt>
                <c:pt idx="383">
                  <c:v>1004</c:v>
                </c:pt>
                <c:pt idx="384">
                  <c:v>1004</c:v>
                </c:pt>
                <c:pt idx="385">
                  <c:v>1004</c:v>
                </c:pt>
                <c:pt idx="386">
                  <c:v>1004</c:v>
                </c:pt>
                <c:pt idx="387">
                  <c:v>1004.1</c:v>
                </c:pt>
                <c:pt idx="388">
                  <c:v>1004.1</c:v>
                </c:pt>
                <c:pt idx="389">
                  <c:v>1004.1</c:v>
                </c:pt>
                <c:pt idx="390">
                  <c:v>1004.1</c:v>
                </c:pt>
                <c:pt idx="391">
                  <c:v>1004.1</c:v>
                </c:pt>
                <c:pt idx="392">
                  <c:v>1004.1</c:v>
                </c:pt>
                <c:pt idx="393">
                  <c:v>1004.1</c:v>
                </c:pt>
                <c:pt idx="394">
                  <c:v>1004.1</c:v>
                </c:pt>
                <c:pt idx="395">
                  <c:v>1004.1</c:v>
                </c:pt>
                <c:pt idx="396">
                  <c:v>1004.1</c:v>
                </c:pt>
                <c:pt idx="397">
                  <c:v>1004.1</c:v>
                </c:pt>
                <c:pt idx="398">
                  <c:v>1004.1</c:v>
                </c:pt>
                <c:pt idx="399">
                  <c:v>1004.1</c:v>
                </c:pt>
                <c:pt idx="400">
                  <c:v>1004.1</c:v>
                </c:pt>
                <c:pt idx="401">
                  <c:v>1004.1</c:v>
                </c:pt>
                <c:pt idx="402">
                  <c:v>1004</c:v>
                </c:pt>
                <c:pt idx="403">
                  <c:v>1004</c:v>
                </c:pt>
                <c:pt idx="404">
                  <c:v>1004.1</c:v>
                </c:pt>
                <c:pt idx="405">
                  <c:v>1004.1</c:v>
                </c:pt>
                <c:pt idx="406">
                  <c:v>1004.1</c:v>
                </c:pt>
                <c:pt idx="407">
                  <c:v>1004.1</c:v>
                </c:pt>
                <c:pt idx="408">
                  <c:v>1004.1</c:v>
                </c:pt>
                <c:pt idx="409">
                  <c:v>1004.2</c:v>
                </c:pt>
                <c:pt idx="410">
                  <c:v>1004.2</c:v>
                </c:pt>
                <c:pt idx="411">
                  <c:v>1004.2</c:v>
                </c:pt>
                <c:pt idx="412">
                  <c:v>1004.2</c:v>
                </c:pt>
                <c:pt idx="413">
                  <c:v>1004.2</c:v>
                </c:pt>
                <c:pt idx="414">
                  <c:v>1004.2</c:v>
                </c:pt>
                <c:pt idx="415">
                  <c:v>1004.2</c:v>
                </c:pt>
                <c:pt idx="416">
                  <c:v>1004.2</c:v>
                </c:pt>
                <c:pt idx="417">
                  <c:v>1004.2</c:v>
                </c:pt>
                <c:pt idx="418">
                  <c:v>1004.2</c:v>
                </c:pt>
                <c:pt idx="419">
                  <c:v>1004.2</c:v>
                </c:pt>
                <c:pt idx="420">
                  <c:v>1004.2</c:v>
                </c:pt>
                <c:pt idx="421">
                  <c:v>1004.2</c:v>
                </c:pt>
                <c:pt idx="422">
                  <c:v>1004.2</c:v>
                </c:pt>
                <c:pt idx="423">
                  <c:v>1004.2</c:v>
                </c:pt>
                <c:pt idx="424">
                  <c:v>1004.2</c:v>
                </c:pt>
                <c:pt idx="425">
                  <c:v>1004.3</c:v>
                </c:pt>
                <c:pt idx="426">
                  <c:v>1004.3</c:v>
                </c:pt>
                <c:pt idx="427">
                  <c:v>1004.4</c:v>
                </c:pt>
                <c:pt idx="428">
                  <c:v>1004.4</c:v>
                </c:pt>
                <c:pt idx="429">
                  <c:v>1004.4</c:v>
                </c:pt>
                <c:pt idx="430">
                  <c:v>1004.4</c:v>
                </c:pt>
                <c:pt idx="431">
                  <c:v>1004.4</c:v>
                </c:pt>
                <c:pt idx="432">
                  <c:v>1004.5</c:v>
                </c:pt>
                <c:pt idx="433">
                  <c:v>1004.4</c:v>
                </c:pt>
                <c:pt idx="434">
                  <c:v>1004.5</c:v>
                </c:pt>
                <c:pt idx="435">
                  <c:v>1004.5</c:v>
                </c:pt>
                <c:pt idx="436">
                  <c:v>1004.5</c:v>
                </c:pt>
                <c:pt idx="437">
                  <c:v>1004.5</c:v>
                </c:pt>
                <c:pt idx="438">
                  <c:v>1004.5</c:v>
                </c:pt>
                <c:pt idx="439">
                  <c:v>1004.5</c:v>
                </c:pt>
                <c:pt idx="440">
                  <c:v>1004.5</c:v>
                </c:pt>
                <c:pt idx="441">
                  <c:v>1004.5</c:v>
                </c:pt>
                <c:pt idx="442">
                  <c:v>1004.5</c:v>
                </c:pt>
                <c:pt idx="443">
                  <c:v>1004.5</c:v>
                </c:pt>
                <c:pt idx="444">
                  <c:v>1004.5</c:v>
                </c:pt>
                <c:pt idx="445">
                  <c:v>1004.5</c:v>
                </c:pt>
                <c:pt idx="446">
                  <c:v>1004.5</c:v>
                </c:pt>
                <c:pt idx="447">
                  <c:v>1004.5</c:v>
                </c:pt>
                <c:pt idx="448">
                  <c:v>1004.5</c:v>
                </c:pt>
                <c:pt idx="449">
                  <c:v>1004.5</c:v>
                </c:pt>
                <c:pt idx="450">
                  <c:v>1004.5</c:v>
                </c:pt>
                <c:pt idx="451">
                  <c:v>1004.5</c:v>
                </c:pt>
                <c:pt idx="452">
                  <c:v>1004.5</c:v>
                </c:pt>
                <c:pt idx="453">
                  <c:v>1004.5</c:v>
                </c:pt>
                <c:pt idx="454">
                  <c:v>1004.5</c:v>
                </c:pt>
                <c:pt idx="455">
                  <c:v>1004.5</c:v>
                </c:pt>
                <c:pt idx="456">
                  <c:v>1004.5</c:v>
                </c:pt>
                <c:pt idx="457">
                  <c:v>1004.5</c:v>
                </c:pt>
                <c:pt idx="458">
                  <c:v>1004.5</c:v>
                </c:pt>
                <c:pt idx="459">
                  <c:v>1004.5</c:v>
                </c:pt>
                <c:pt idx="460">
                  <c:v>1004.5</c:v>
                </c:pt>
                <c:pt idx="461">
                  <c:v>1004.5</c:v>
                </c:pt>
                <c:pt idx="462">
                  <c:v>1004.5</c:v>
                </c:pt>
                <c:pt idx="463">
                  <c:v>1004.5</c:v>
                </c:pt>
                <c:pt idx="464">
                  <c:v>1004.5</c:v>
                </c:pt>
                <c:pt idx="465">
                  <c:v>1004.5</c:v>
                </c:pt>
                <c:pt idx="466">
                  <c:v>1004.5</c:v>
                </c:pt>
                <c:pt idx="467">
                  <c:v>1004.5</c:v>
                </c:pt>
                <c:pt idx="468">
                  <c:v>1004.5</c:v>
                </c:pt>
                <c:pt idx="469">
                  <c:v>1004.5</c:v>
                </c:pt>
                <c:pt idx="470">
                  <c:v>1004.5</c:v>
                </c:pt>
                <c:pt idx="471">
                  <c:v>1004.6</c:v>
                </c:pt>
                <c:pt idx="472">
                  <c:v>1004.6</c:v>
                </c:pt>
                <c:pt idx="473">
                  <c:v>1004.6</c:v>
                </c:pt>
                <c:pt idx="474">
                  <c:v>1004.6</c:v>
                </c:pt>
                <c:pt idx="475">
                  <c:v>1004.6</c:v>
                </c:pt>
                <c:pt idx="476">
                  <c:v>1004.6</c:v>
                </c:pt>
                <c:pt idx="477">
                  <c:v>1004.6</c:v>
                </c:pt>
                <c:pt idx="478">
                  <c:v>1004.6</c:v>
                </c:pt>
                <c:pt idx="479">
                  <c:v>1004.6</c:v>
                </c:pt>
                <c:pt idx="480">
                  <c:v>1004.6</c:v>
                </c:pt>
                <c:pt idx="481">
                  <c:v>1004.6</c:v>
                </c:pt>
                <c:pt idx="482">
                  <c:v>1004.5</c:v>
                </c:pt>
                <c:pt idx="483">
                  <c:v>1004.5</c:v>
                </c:pt>
                <c:pt idx="484">
                  <c:v>1004.5</c:v>
                </c:pt>
                <c:pt idx="485">
                  <c:v>1004.5</c:v>
                </c:pt>
                <c:pt idx="486">
                  <c:v>1004.5</c:v>
                </c:pt>
                <c:pt idx="487">
                  <c:v>1004.6</c:v>
                </c:pt>
                <c:pt idx="488">
                  <c:v>1004.6</c:v>
                </c:pt>
                <c:pt idx="489">
                  <c:v>1004.6</c:v>
                </c:pt>
                <c:pt idx="490">
                  <c:v>1004.6</c:v>
                </c:pt>
                <c:pt idx="491">
                  <c:v>1004.6</c:v>
                </c:pt>
                <c:pt idx="492">
                  <c:v>1004.6</c:v>
                </c:pt>
                <c:pt idx="493">
                  <c:v>1004.6</c:v>
                </c:pt>
                <c:pt idx="494">
                  <c:v>1004.5</c:v>
                </c:pt>
                <c:pt idx="495">
                  <c:v>1004.6</c:v>
                </c:pt>
                <c:pt idx="496">
                  <c:v>1004.6</c:v>
                </c:pt>
                <c:pt idx="497">
                  <c:v>1004.6</c:v>
                </c:pt>
                <c:pt idx="498">
                  <c:v>1004.6</c:v>
                </c:pt>
                <c:pt idx="499">
                  <c:v>1004.6</c:v>
                </c:pt>
                <c:pt idx="500">
                  <c:v>1004.6</c:v>
                </c:pt>
                <c:pt idx="501">
                  <c:v>1004.6</c:v>
                </c:pt>
                <c:pt idx="502">
                  <c:v>1004.6</c:v>
                </c:pt>
                <c:pt idx="503">
                  <c:v>1004.5</c:v>
                </c:pt>
                <c:pt idx="504">
                  <c:v>1004.5</c:v>
                </c:pt>
                <c:pt idx="505">
                  <c:v>1004.5</c:v>
                </c:pt>
                <c:pt idx="506">
                  <c:v>1004.5</c:v>
                </c:pt>
                <c:pt idx="507">
                  <c:v>1004.5</c:v>
                </c:pt>
                <c:pt idx="508">
                  <c:v>1004.5</c:v>
                </c:pt>
                <c:pt idx="509">
                  <c:v>1004.5</c:v>
                </c:pt>
                <c:pt idx="510">
                  <c:v>1004.5</c:v>
                </c:pt>
                <c:pt idx="511">
                  <c:v>1004.5</c:v>
                </c:pt>
                <c:pt idx="512">
                  <c:v>1004.4</c:v>
                </c:pt>
                <c:pt idx="513">
                  <c:v>1004.4</c:v>
                </c:pt>
                <c:pt idx="514">
                  <c:v>1004.4</c:v>
                </c:pt>
                <c:pt idx="515">
                  <c:v>1004.4</c:v>
                </c:pt>
                <c:pt idx="516">
                  <c:v>1004.4</c:v>
                </c:pt>
                <c:pt idx="517">
                  <c:v>1004.3</c:v>
                </c:pt>
                <c:pt idx="518">
                  <c:v>1004.4</c:v>
                </c:pt>
                <c:pt idx="519">
                  <c:v>1004.4</c:v>
                </c:pt>
                <c:pt idx="520">
                  <c:v>1004.3</c:v>
                </c:pt>
                <c:pt idx="521">
                  <c:v>1004.3</c:v>
                </c:pt>
                <c:pt idx="522">
                  <c:v>1004.3</c:v>
                </c:pt>
                <c:pt idx="523">
                  <c:v>1004.3</c:v>
                </c:pt>
                <c:pt idx="524">
                  <c:v>1004.3</c:v>
                </c:pt>
                <c:pt idx="525">
                  <c:v>1004.3</c:v>
                </c:pt>
                <c:pt idx="526">
                  <c:v>1004.3</c:v>
                </c:pt>
                <c:pt idx="527">
                  <c:v>1004.3</c:v>
                </c:pt>
                <c:pt idx="528">
                  <c:v>1004.3</c:v>
                </c:pt>
                <c:pt idx="529">
                  <c:v>1004.3</c:v>
                </c:pt>
                <c:pt idx="530">
                  <c:v>1004.3</c:v>
                </c:pt>
                <c:pt idx="531">
                  <c:v>1004.3</c:v>
                </c:pt>
                <c:pt idx="532">
                  <c:v>1004.3</c:v>
                </c:pt>
                <c:pt idx="533">
                  <c:v>1004.3</c:v>
                </c:pt>
                <c:pt idx="534">
                  <c:v>1004.3</c:v>
                </c:pt>
                <c:pt idx="535">
                  <c:v>1004.3</c:v>
                </c:pt>
                <c:pt idx="536">
                  <c:v>1004.3</c:v>
                </c:pt>
                <c:pt idx="537">
                  <c:v>1004.3</c:v>
                </c:pt>
                <c:pt idx="538">
                  <c:v>1004.3</c:v>
                </c:pt>
                <c:pt idx="539">
                  <c:v>1004.2</c:v>
                </c:pt>
                <c:pt idx="540">
                  <c:v>1004.2</c:v>
                </c:pt>
                <c:pt idx="541">
                  <c:v>1004.2</c:v>
                </c:pt>
                <c:pt idx="542">
                  <c:v>1004.2</c:v>
                </c:pt>
                <c:pt idx="543">
                  <c:v>1004.2</c:v>
                </c:pt>
                <c:pt idx="544">
                  <c:v>1004.2</c:v>
                </c:pt>
                <c:pt idx="545">
                  <c:v>1004.2</c:v>
                </c:pt>
                <c:pt idx="546">
                  <c:v>1004.2</c:v>
                </c:pt>
                <c:pt idx="547">
                  <c:v>1004.2</c:v>
                </c:pt>
                <c:pt idx="548">
                  <c:v>1004.2</c:v>
                </c:pt>
                <c:pt idx="549">
                  <c:v>1004.2</c:v>
                </c:pt>
                <c:pt idx="550">
                  <c:v>1004.1</c:v>
                </c:pt>
                <c:pt idx="551">
                  <c:v>1004.1</c:v>
                </c:pt>
                <c:pt idx="552">
                  <c:v>1004</c:v>
                </c:pt>
                <c:pt idx="553">
                  <c:v>1004</c:v>
                </c:pt>
                <c:pt idx="554">
                  <c:v>1004</c:v>
                </c:pt>
                <c:pt idx="555">
                  <c:v>1004</c:v>
                </c:pt>
                <c:pt idx="556">
                  <c:v>1003.9</c:v>
                </c:pt>
                <c:pt idx="557">
                  <c:v>1003.9</c:v>
                </c:pt>
                <c:pt idx="558">
                  <c:v>1003.9</c:v>
                </c:pt>
                <c:pt idx="559">
                  <c:v>1003.9</c:v>
                </c:pt>
                <c:pt idx="560">
                  <c:v>1003.9</c:v>
                </c:pt>
                <c:pt idx="561">
                  <c:v>1003.9</c:v>
                </c:pt>
                <c:pt idx="562">
                  <c:v>1003.9</c:v>
                </c:pt>
                <c:pt idx="563">
                  <c:v>1003.9</c:v>
                </c:pt>
                <c:pt idx="564">
                  <c:v>1003.9</c:v>
                </c:pt>
                <c:pt idx="565">
                  <c:v>1003.9</c:v>
                </c:pt>
                <c:pt idx="566">
                  <c:v>1003.9</c:v>
                </c:pt>
                <c:pt idx="567">
                  <c:v>1003.9</c:v>
                </c:pt>
                <c:pt idx="568">
                  <c:v>1003.9</c:v>
                </c:pt>
                <c:pt idx="569">
                  <c:v>1003.9</c:v>
                </c:pt>
                <c:pt idx="570">
                  <c:v>1003.9</c:v>
                </c:pt>
                <c:pt idx="571">
                  <c:v>1003.8</c:v>
                </c:pt>
                <c:pt idx="572">
                  <c:v>1003.8</c:v>
                </c:pt>
                <c:pt idx="573">
                  <c:v>1003.8</c:v>
                </c:pt>
                <c:pt idx="574">
                  <c:v>1003.8</c:v>
                </c:pt>
                <c:pt idx="575">
                  <c:v>1003.8</c:v>
                </c:pt>
                <c:pt idx="576">
                  <c:v>1003.8</c:v>
                </c:pt>
                <c:pt idx="577">
                  <c:v>1003.8</c:v>
                </c:pt>
                <c:pt idx="578">
                  <c:v>1003.8</c:v>
                </c:pt>
                <c:pt idx="579">
                  <c:v>1003.8</c:v>
                </c:pt>
                <c:pt idx="580">
                  <c:v>1003.7</c:v>
                </c:pt>
                <c:pt idx="581">
                  <c:v>1003.7</c:v>
                </c:pt>
                <c:pt idx="582">
                  <c:v>1003.7</c:v>
                </c:pt>
                <c:pt idx="583">
                  <c:v>1003.6</c:v>
                </c:pt>
                <c:pt idx="584">
                  <c:v>1003.6</c:v>
                </c:pt>
                <c:pt idx="585">
                  <c:v>1003.6</c:v>
                </c:pt>
                <c:pt idx="586">
                  <c:v>1003.6</c:v>
                </c:pt>
                <c:pt idx="587">
                  <c:v>1003.6</c:v>
                </c:pt>
                <c:pt idx="588">
                  <c:v>1003.5</c:v>
                </c:pt>
                <c:pt idx="589">
                  <c:v>1003.5</c:v>
                </c:pt>
                <c:pt idx="590">
                  <c:v>1003.5</c:v>
                </c:pt>
                <c:pt idx="591">
                  <c:v>1003.4</c:v>
                </c:pt>
                <c:pt idx="592">
                  <c:v>1003.4</c:v>
                </c:pt>
                <c:pt idx="593">
                  <c:v>1003.4</c:v>
                </c:pt>
                <c:pt idx="594">
                  <c:v>1003.4</c:v>
                </c:pt>
                <c:pt idx="595">
                  <c:v>1003.4</c:v>
                </c:pt>
                <c:pt idx="596">
                  <c:v>1003.4</c:v>
                </c:pt>
                <c:pt idx="597">
                  <c:v>1003.4</c:v>
                </c:pt>
                <c:pt idx="598">
                  <c:v>1003.4</c:v>
                </c:pt>
                <c:pt idx="599">
                  <c:v>1003.4</c:v>
                </c:pt>
                <c:pt idx="600">
                  <c:v>1003.4</c:v>
                </c:pt>
                <c:pt idx="601">
                  <c:v>1003.4</c:v>
                </c:pt>
                <c:pt idx="602">
                  <c:v>1003.4</c:v>
                </c:pt>
                <c:pt idx="603">
                  <c:v>1003.4</c:v>
                </c:pt>
                <c:pt idx="604">
                  <c:v>1003.4</c:v>
                </c:pt>
                <c:pt idx="605">
                  <c:v>1003.4</c:v>
                </c:pt>
                <c:pt idx="606">
                  <c:v>1003.4</c:v>
                </c:pt>
                <c:pt idx="607">
                  <c:v>1003.3</c:v>
                </c:pt>
                <c:pt idx="608">
                  <c:v>1003.3</c:v>
                </c:pt>
                <c:pt idx="609">
                  <c:v>1003.4</c:v>
                </c:pt>
                <c:pt idx="610">
                  <c:v>1003.4</c:v>
                </c:pt>
                <c:pt idx="611">
                  <c:v>1003.3</c:v>
                </c:pt>
                <c:pt idx="612">
                  <c:v>1003.4</c:v>
                </c:pt>
                <c:pt idx="613">
                  <c:v>1003.4</c:v>
                </c:pt>
                <c:pt idx="614">
                  <c:v>1003.4</c:v>
                </c:pt>
                <c:pt idx="615">
                  <c:v>1003.4</c:v>
                </c:pt>
                <c:pt idx="616">
                  <c:v>1003.4</c:v>
                </c:pt>
                <c:pt idx="617">
                  <c:v>1003.4</c:v>
                </c:pt>
                <c:pt idx="618">
                  <c:v>1003.4</c:v>
                </c:pt>
                <c:pt idx="619">
                  <c:v>1003.3</c:v>
                </c:pt>
                <c:pt idx="620">
                  <c:v>1003.3</c:v>
                </c:pt>
                <c:pt idx="621">
                  <c:v>1003.3</c:v>
                </c:pt>
                <c:pt idx="622">
                  <c:v>1003.3</c:v>
                </c:pt>
                <c:pt idx="623">
                  <c:v>1003.3</c:v>
                </c:pt>
                <c:pt idx="624">
                  <c:v>1003.3</c:v>
                </c:pt>
                <c:pt idx="625">
                  <c:v>1003.3</c:v>
                </c:pt>
                <c:pt idx="626">
                  <c:v>1003.3</c:v>
                </c:pt>
                <c:pt idx="627">
                  <c:v>1003.3</c:v>
                </c:pt>
                <c:pt idx="628">
                  <c:v>1003.2</c:v>
                </c:pt>
                <c:pt idx="629">
                  <c:v>1003.2</c:v>
                </c:pt>
                <c:pt idx="630">
                  <c:v>1003.1</c:v>
                </c:pt>
                <c:pt idx="631">
                  <c:v>1003.1</c:v>
                </c:pt>
                <c:pt idx="632">
                  <c:v>1003.1</c:v>
                </c:pt>
                <c:pt idx="633">
                  <c:v>1003.1</c:v>
                </c:pt>
                <c:pt idx="634">
                  <c:v>1003.1</c:v>
                </c:pt>
                <c:pt idx="635">
                  <c:v>1003</c:v>
                </c:pt>
                <c:pt idx="636">
                  <c:v>1003</c:v>
                </c:pt>
                <c:pt idx="637">
                  <c:v>1003</c:v>
                </c:pt>
                <c:pt idx="638">
                  <c:v>1003</c:v>
                </c:pt>
                <c:pt idx="639">
                  <c:v>1003</c:v>
                </c:pt>
                <c:pt idx="640">
                  <c:v>1003.1</c:v>
                </c:pt>
                <c:pt idx="641">
                  <c:v>1003.1</c:v>
                </c:pt>
                <c:pt idx="642">
                  <c:v>1003.1</c:v>
                </c:pt>
                <c:pt idx="643">
                  <c:v>1003.1</c:v>
                </c:pt>
                <c:pt idx="644">
                  <c:v>1003.1</c:v>
                </c:pt>
                <c:pt idx="645">
                  <c:v>1003.1</c:v>
                </c:pt>
                <c:pt idx="646">
                  <c:v>1003.1</c:v>
                </c:pt>
                <c:pt idx="647">
                  <c:v>1003</c:v>
                </c:pt>
                <c:pt idx="648">
                  <c:v>1003</c:v>
                </c:pt>
                <c:pt idx="649">
                  <c:v>1003</c:v>
                </c:pt>
                <c:pt idx="650">
                  <c:v>1003.1</c:v>
                </c:pt>
                <c:pt idx="651">
                  <c:v>1003.1</c:v>
                </c:pt>
                <c:pt idx="652">
                  <c:v>1003.1</c:v>
                </c:pt>
                <c:pt idx="653">
                  <c:v>1003.1</c:v>
                </c:pt>
                <c:pt idx="654">
                  <c:v>1003.1</c:v>
                </c:pt>
                <c:pt idx="655">
                  <c:v>1003.1</c:v>
                </c:pt>
                <c:pt idx="656">
                  <c:v>1003.1</c:v>
                </c:pt>
                <c:pt idx="657">
                  <c:v>1003.1</c:v>
                </c:pt>
                <c:pt idx="658">
                  <c:v>1003</c:v>
                </c:pt>
                <c:pt idx="659">
                  <c:v>1003</c:v>
                </c:pt>
                <c:pt idx="660">
                  <c:v>1003</c:v>
                </c:pt>
                <c:pt idx="661">
                  <c:v>1003</c:v>
                </c:pt>
                <c:pt idx="662">
                  <c:v>1003</c:v>
                </c:pt>
                <c:pt idx="663">
                  <c:v>1003</c:v>
                </c:pt>
                <c:pt idx="664">
                  <c:v>1003</c:v>
                </c:pt>
                <c:pt idx="665">
                  <c:v>1003</c:v>
                </c:pt>
                <c:pt idx="666">
                  <c:v>1003</c:v>
                </c:pt>
                <c:pt idx="667">
                  <c:v>1003</c:v>
                </c:pt>
                <c:pt idx="668">
                  <c:v>1003</c:v>
                </c:pt>
                <c:pt idx="669">
                  <c:v>1003</c:v>
                </c:pt>
                <c:pt idx="670">
                  <c:v>1003</c:v>
                </c:pt>
                <c:pt idx="671">
                  <c:v>1003</c:v>
                </c:pt>
                <c:pt idx="672">
                  <c:v>1003</c:v>
                </c:pt>
                <c:pt idx="673">
                  <c:v>1003</c:v>
                </c:pt>
                <c:pt idx="674">
                  <c:v>1003</c:v>
                </c:pt>
                <c:pt idx="675">
                  <c:v>1003</c:v>
                </c:pt>
                <c:pt idx="676">
                  <c:v>1002.9</c:v>
                </c:pt>
                <c:pt idx="677">
                  <c:v>1002.9</c:v>
                </c:pt>
                <c:pt idx="678">
                  <c:v>1002.9</c:v>
                </c:pt>
                <c:pt idx="679">
                  <c:v>1002.8</c:v>
                </c:pt>
                <c:pt idx="680">
                  <c:v>1002.9</c:v>
                </c:pt>
                <c:pt idx="681">
                  <c:v>1002.8</c:v>
                </c:pt>
                <c:pt idx="682">
                  <c:v>1002.8</c:v>
                </c:pt>
                <c:pt idx="683">
                  <c:v>1002.8</c:v>
                </c:pt>
                <c:pt idx="684">
                  <c:v>1002.9</c:v>
                </c:pt>
                <c:pt idx="685">
                  <c:v>1002.9</c:v>
                </c:pt>
                <c:pt idx="686">
                  <c:v>1002.9</c:v>
                </c:pt>
                <c:pt idx="687">
                  <c:v>1002.9</c:v>
                </c:pt>
                <c:pt idx="688">
                  <c:v>1002.8</c:v>
                </c:pt>
                <c:pt idx="689">
                  <c:v>1002.8</c:v>
                </c:pt>
                <c:pt idx="690">
                  <c:v>1002.8</c:v>
                </c:pt>
                <c:pt idx="691">
                  <c:v>1002.7</c:v>
                </c:pt>
                <c:pt idx="692">
                  <c:v>1002.7</c:v>
                </c:pt>
                <c:pt idx="693">
                  <c:v>1002.7</c:v>
                </c:pt>
                <c:pt idx="694">
                  <c:v>1002.7</c:v>
                </c:pt>
                <c:pt idx="695">
                  <c:v>1002.7</c:v>
                </c:pt>
                <c:pt idx="696">
                  <c:v>1002.7</c:v>
                </c:pt>
                <c:pt idx="697">
                  <c:v>1002.7</c:v>
                </c:pt>
                <c:pt idx="698">
                  <c:v>1002.7</c:v>
                </c:pt>
                <c:pt idx="699">
                  <c:v>1002.7</c:v>
                </c:pt>
                <c:pt idx="700">
                  <c:v>1002.7</c:v>
                </c:pt>
                <c:pt idx="701">
                  <c:v>1002.7</c:v>
                </c:pt>
                <c:pt idx="702">
                  <c:v>1002.7</c:v>
                </c:pt>
                <c:pt idx="703">
                  <c:v>1002.7</c:v>
                </c:pt>
                <c:pt idx="704">
                  <c:v>1002.8</c:v>
                </c:pt>
                <c:pt idx="705">
                  <c:v>1002.8</c:v>
                </c:pt>
                <c:pt idx="706">
                  <c:v>1002.8</c:v>
                </c:pt>
                <c:pt idx="707">
                  <c:v>1002.8</c:v>
                </c:pt>
                <c:pt idx="708">
                  <c:v>1002.8</c:v>
                </c:pt>
                <c:pt idx="709">
                  <c:v>1002.8</c:v>
                </c:pt>
                <c:pt idx="710">
                  <c:v>1002.7</c:v>
                </c:pt>
                <c:pt idx="711">
                  <c:v>1002.7</c:v>
                </c:pt>
                <c:pt idx="712">
                  <c:v>1002.7</c:v>
                </c:pt>
                <c:pt idx="713">
                  <c:v>1002.7</c:v>
                </c:pt>
                <c:pt idx="714">
                  <c:v>1002.7</c:v>
                </c:pt>
                <c:pt idx="715">
                  <c:v>1002.7</c:v>
                </c:pt>
                <c:pt idx="716">
                  <c:v>1002.7</c:v>
                </c:pt>
                <c:pt idx="717">
                  <c:v>1002.7</c:v>
                </c:pt>
                <c:pt idx="718">
                  <c:v>1002.7</c:v>
                </c:pt>
                <c:pt idx="719">
                  <c:v>1002.7</c:v>
                </c:pt>
                <c:pt idx="720">
                  <c:v>1002.7</c:v>
                </c:pt>
                <c:pt idx="721">
                  <c:v>1002.7</c:v>
                </c:pt>
                <c:pt idx="722">
                  <c:v>1002.7</c:v>
                </c:pt>
                <c:pt idx="723">
                  <c:v>1002.7</c:v>
                </c:pt>
                <c:pt idx="724">
                  <c:v>1002.7</c:v>
                </c:pt>
                <c:pt idx="725">
                  <c:v>1002.7</c:v>
                </c:pt>
                <c:pt idx="726">
                  <c:v>1002.7</c:v>
                </c:pt>
                <c:pt idx="727">
                  <c:v>1002.7</c:v>
                </c:pt>
                <c:pt idx="728">
                  <c:v>1002.7</c:v>
                </c:pt>
                <c:pt idx="729">
                  <c:v>1002.7</c:v>
                </c:pt>
                <c:pt idx="730">
                  <c:v>1002.7</c:v>
                </c:pt>
                <c:pt idx="731">
                  <c:v>1002.7</c:v>
                </c:pt>
                <c:pt idx="732">
                  <c:v>1002.7</c:v>
                </c:pt>
                <c:pt idx="733">
                  <c:v>1002.7</c:v>
                </c:pt>
                <c:pt idx="734">
                  <c:v>1002.7</c:v>
                </c:pt>
                <c:pt idx="735">
                  <c:v>1002.7</c:v>
                </c:pt>
                <c:pt idx="736">
                  <c:v>1002.7</c:v>
                </c:pt>
                <c:pt idx="737">
                  <c:v>1002.7</c:v>
                </c:pt>
                <c:pt idx="738">
                  <c:v>1002.7</c:v>
                </c:pt>
                <c:pt idx="739">
                  <c:v>1002.7</c:v>
                </c:pt>
                <c:pt idx="740">
                  <c:v>1002.7</c:v>
                </c:pt>
                <c:pt idx="741">
                  <c:v>1002.7</c:v>
                </c:pt>
                <c:pt idx="742">
                  <c:v>1002.6</c:v>
                </c:pt>
                <c:pt idx="743">
                  <c:v>1002.6</c:v>
                </c:pt>
                <c:pt idx="744">
                  <c:v>1002.5</c:v>
                </c:pt>
                <c:pt idx="745">
                  <c:v>1002.5</c:v>
                </c:pt>
                <c:pt idx="746">
                  <c:v>1002.5</c:v>
                </c:pt>
                <c:pt idx="747">
                  <c:v>1002.5</c:v>
                </c:pt>
                <c:pt idx="748">
                  <c:v>1002.5</c:v>
                </c:pt>
                <c:pt idx="749">
                  <c:v>1002.5</c:v>
                </c:pt>
                <c:pt idx="750">
                  <c:v>1002.5</c:v>
                </c:pt>
                <c:pt idx="751">
                  <c:v>1002.5</c:v>
                </c:pt>
                <c:pt idx="752">
                  <c:v>1002.5</c:v>
                </c:pt>
                <c:pt idx="753">
                  <c:v>1002.5</c:v>
                </c:pt>
                <c:pt idx="754">
                  <c:v>1002.5</c:v>
                </c:pt>
                <c:pt idx="755">
                  <c:v>1002.5</c:v>
                </c:pt>
                <c:pt idx="756">
                  <c:v>1002.5</c:v>
                </c:pt>
                <c:pt idx="757">
                  <c:v>1002.5</c:v>
                </c:pt>
                <c:pt idx="758">
                  <c:v>1002.5</c:v>
                </c:pt>
                <c:pt idx="759">
                  <c:v>1002.5</c:v>
                </c:pt>
                <c:pt idx="760">
                  <c:v>1002.5</c:v>
                </c:pt>
                <c:pt idx="761">
                  <c:v>1002.5</c:v>
                </c:pt>
                <c:pt idx="762">
                  <c:v>1002.5</c:v>
                </c:pt>
                <c:pt idx="763">
                  <c:v>1002.5</c:v>
                </c:pt>
                <c:pt idx="764">
                  <c:v>1002.5</c:v>
                </c:pt>
                <c:pt idx="765">
                  <c:v>1002.5</c:v>
                </c:pt>
                <c:pt idx="766">
                  <c:v>1002.5</c:v>
                </c:pt>
                <c:pt idx="767">
                  <c:v>1002.5</c:v>
                </c:pt>
                <c:pt idx="768">
                  <c:v>1002.6</c:v>
                </c:pt>
                <c:pt idx="769">
                  <c:v>1002.6</c:v>
                </c:pt>
                <c:pt idx="770">
                  <c:v>1002.6</c:v>
                </c:pt>
                <c:pt idx="771">
                  <c:v>1002.6</c:v>
                </c:pt>
                <c:pt idx="772">
                  <c:v>1002.7</c:v>
                </c:pt>
                <c:pt idx="773">
                  <c:v>1002.7</c:v>
                </c:pt>
                <c:pt idx="774">
                  <c:v>1002.7</c:v>
                </c:pt>
                <c:pt idx="775">
                  <c:v>1002.7</c:v>
                </c:pt>
                <c:pt idx="776">
                  <c:v>1002.7</c:v>
                </c:pt>
                <c:pt idx="777">
                  <c:v>1002.6</c:v>
                </c:pt>
                <c:pt idx="778">
                  <c:v>1002.6</c:v>
                </c:pt>
                <c:pt idx="779">
                  <c:v>1002.6</c:v>
                </c:pt>
                <c:pt idx="780">
                  <c:v>1002.6</c:v>
                </c:pt>
                <c:pt idx="781">
                  <c:v>1002.6</c:v>
                </c:pt>
                <c:pt idx="782">
                  <c:v>1002.6</c:v>
                </c:pt>
                <c:pt idx="783">
                  <c:v>1002.5</c:v>
                </c:pt>
                <c:pt idx="784">
                  <c:v>1002.6</c:v>
                </c:pt>
                <c:pt idx="785">
                  <c:v>1002.5</c:v>
                </c:pt>
                <c:pt idx="786">
                  <c:v>1002.5</c:v>
                </c:pt>
                <c:pt idx="787">
                  <c:v>1002.5</c:v>
                </c:pt>
                <c:pt idx="788">
                  <c:v>1002.5</c:v>
                </c:pt>
                <c:pt idx="789">
                  <c:v>1002.6</c:v>
                </c:pt>
                <c:pt idx="790">
                  <c:v>1002.6</c:v>
                </c:pt>
                <c:pt idx="791">
                  <c:v>1002.5</c:v>
                </c:pt>
                <c:pt idx="792">
                  <c:v>1002.5</c:v>
                </c:pt>
                <c:pt idx="793">
                  <c:v>1002.5</c:v>
                </c:pt>
                <c:pt idx="794">
                  <c:v>1002.5</c:v>
                </c:pt>
                <c:pt idx="795">
                  <c:v>1002.5</c:v>
                </c:pt>
                <c:pt idx="796">
                  <c:v>1002.5</c:v>
                </c:pt>
                <c:pt idx="797">
                  <c:v>1002.5</c:v>
                </c:pt>
                <c:pt idx="798">
                  <c:v>1002.5</c:v>
                </c:pt>
                <c:pt idx="799">
                  <c:v>1002.5</c:v>
                </c:pt>
                <c:pt idx="800">
                  <c:v>1002.5</c:v>
                </c:pt>
                <c:pt idx="801">
                  <c:v>1002.5</c:v>
                </c:pt>
                <c:pt idx="802">
                  <c:v>1002.5</c:v>
                </c:pt>
                <c:pt idx="803">
                  <c:v>1002.5</c:v>
                </c:pt>
                <c:pt idx="804">
                  <c:v>1002.5</c:v>
                </c:pt>
                <c:pt idx="805">
                  <c:v>1002.5</c:v>
                </c:pt>
                <c:pt idx="806">
                  <c:v>1002.5</c:v>
                </c:pt>
                <c:pt idx="807">
                  <c:v>1002.4</c:v>
                </c:pt>
                <c:pt idx="808">
                  <c:v>1002.4</c:v>
                </c:pt>
                <c:pt idx="809">
                  <c:v>1002.4</c:v>
                </c:pt>
                <c:pt idx="810">
                  <c:v>1002.4</c:v>
                </c:pt>
                <c:pt idx="811">
                  <c:v>1002.4</c:v>
                </c:pt>
                <c:pt idx="812">
                  <c:v>1002.4</c:v>
                </c:pt>
                <c:pt idx="813">
                  <c:v>1002.4</c:v>
                </c:pt>
                <c:pt idx="814">
                  <c:v>1002.4</c:v>
                </c:pt>
                <c:pt idx="815">
                  <c:v>1002.4</c:v>
                </c:pt>
                <c:pt idx="816">
                  <c:v>1002.4</c:v>
                </c:pt>
                <c:pt idx="817">
                  <c:v>1002.4</c:v>
                </c:pt>
                <c:pt idx="818">
                  <c:v>1002.4</c:v>
                </c:pt>
                <c:pt idx="819">
                  <c:v>1002.4</c:v>
                </c:pt>
                <c:pt idx="820">
                  <c:v>1002.4</c:v>
                </c:pt>
                <c:pt idx="821">
                  <c:v>1002.4</c:v>
                </c:pt>
                <c:pt idx="822">
                  <c:v>1002.4</c:v>
                </c:pt>
                <c:pt idx="823">
                  <c:v>1002.4</c:v>
                </c:pt>
                <c:pt idx="824">
                  <c:v>1002.4</c:v>
                </c:pt>
                <c:pt idx="825">
                  <c:v>1002.4</c:v>
                </c:pt>
                <c:pt idx="826">
                  <c:v>1002.4</c:v>
                </c:pt>
                <c:pt idx="827">
                  <c:v>1002.4</c:v>
                </c:pt>
                <c:pt idx="828">
                  <c:v>1002.4</c:v>
                </c:pt>
                <c:pt idx="829">
                  <c:v>1002.4</c:v>
                </c:pt>
                <c:pt idx="830">
                  <c:v>1002.4</c:v>
                </c:pt>
                <c:pt idx="831">
                  <c:v>1002.4</c:v>
                </c:pt>
                <c:pt idx="832">
                  <c:v>1002.4</c:v>
                </c:pt>
                <c:pt idx="833">
                  <c:v>1002.4</c:v>
                </c:pt>
                <c:pt idx="834">
                  <c:v>1002.4</c:v>
                </c:pt>
                <c:pt idx="835">
                  <c:v>1002.4</c:v>
                </c:pt>
                <c:pt idx="836">
                  <c:v>1002.4</c:v>
                </c:pt>
                <c:pt idx="837">
                  <c:v>1002.5</c:v>
                </c:pt>
                <c:pt idx="838">
                  <c:v>1002.5</c:v>
                </c:pt>
                <c:pt idx="839">
                  <c:v>1002.5</c:v>
                </c:pt>
                <c:pt idx="840">
                  <c:v>1002.5</c:v>
                </c:pt>
                <c:pt idx="841">
                  <c:v>1002.5</c:v>
                </c:pt>
                <c:pt idx="842">
                  <c:v>1002.5</c:v>
                </c:pt>
                <c:pt idx="843">
                  <c:v>1002.4</c:v>
                </c:pt>
                <c:pt idx="844">
                  <c:v>1002.4</c:v>
                </c:pt>
                <c:pt idx="845">
                  <c:v>1002.4</c:v>
                </c:pt>
                <c:pt idx="846">
                  <c:v>1002.4</c:v>
                </c:pt>
                <c:pt idx="847">
                  <c:v>1002.4</c:v>
                </c:pt>
                <c:pt idx="848">
                  <c:v>1002.4</c:v>
                </c:pt>
                <c:pt idx="849">
                  <c:v>1002.4</c:v>
                </c:pt>
                <c:pt idx="850">
                  <c:v>1002.4</c:v>
                </c:pt>
                <c:pt idx="851">
                  <c:v>1002.4</c:v>
                </c:pt>
                <c:pt idx="852">
                  <c:v>1002.4</c:v>
                </c:pt>
                <c:pt idx="853">
                  <c:v>1002.4</c:v>
                </c:pt>
                <c:pt idx="854">
                  <c:v>1002.4</c:v>
                </c:pt>
                <c:pt idx="855">
                  <c:v>1002.4</c:v>
                </c:pt>
                <c:pt idx="856">
                  <c:v>1002.4</c:v>
                </c:pt>
                <c:pt idx="857">
                  <c:v>1002.4</c:v>
                </c:pt>
                <c:pt idx="858">
                  <c:v>1002.4</c:v>
                </c:pt>
                <c:pt idx="859">
                  <c:v>1002.4</c:v>
                </c:pt>
                <c:pt idx="860">
                  <c:v>1002.4</c:v>
                </c:pt>
                <c:pt idx="861">
                  <c:v>1002.5</c:v>
                </c:pt>
                <c:pt idx="862">
                  <c:v>1002.5</c:v>
                </c:pt>
                <c:pt idx="863">
                  <c:v>1002.5</c:v>
                </c:pt>
                <c:pt idx="864">
                  <c:v>1002.5</c:v>
                </c:pt>
                <c:pt idx="865">
                  <c:v>1002.5</c:v>
                </c:pt>
                <c:pt idx="866">
                  <c:v>1002.6</c:v>
                </c:pt>
                <c:pt idx="867">
                  <c:v>1002.5</c:v>
                </c:pt>
                <c:pt idx="868">
                  <c:v>1002.5</c:v>
                </c:pt>
                <c:pt idx="869">
                  <c:v>1002.5</c:v>
                </c:pt>
                <c:pt idx="870">
                  <c:v>1002.5</c:v>
                </c:pt>
                <c:pt idx="871">
                  <c:v>1002.6</c:v>
                </c:pt>
                <c:pt idx="872">
                  <c:v>1002.6</c:v>
                </c:pt>
                <c:pt idx="873">
                  <c:v>1002.6</c:v>
                </c:pt>
                <c:pt idx="874">
                  <c:v>1002.6</c:v>
                </c:pt>
                <c:pt idx="875">
                  <c:v>1002.6</c:v>
                </c:pt>
                <c:pt idx="876">
                  <c:v>1002.6</c:v>
                </c:pt>
                <c:pt idx="877">
                  <c:v>1002.6</c:v>
                </c:pt>
                <c:pt idx="878">
                  <c:v>1002.6</c:v>
                </c:pt>
                <c:pt idx="879">
                  <c:v>1002.6</c:v>
                </c:pt>
                <c:pt idx="880">
                  <c:v>1002.6</c:v>
                </c:pt>
                <c:pt idx="881">
                  <c:v>1002.6</c:v>
                </c:pt>
                <c:pt idx="882">
                  <c:v>1002.6</c:v>
                </c:pt>
                <c:pt idx="883">
                  <c:v>1002.7</c:v>
                </c:pt>
                <c:pt idx="884">
                  <c:v>1002.6</c:v>
                </c:pt>
                <c:pt idx="885">
                  <c:v>1002.7</c:v>
                </c:pt>
                <c:pt idx="886">
                  <c:v>1002.7</c:v>
                </c:pt>
                <c:pt idx="887">
                  <c:v>1002.7</c:v>
                </c:pt>
                <c:pt idx="888">
                  <c:v>1002.7</c:v>
                </c:pt>
                <c:pt idx="889">
                  <c:v>1002.7</c:v>
                </c:pt>
                <c:pt idx="890">
                  <c:v>1002.7</c:v>
                </c:pt>
                <c:pt idx="891">
                  <c:v>1002.7</c:v>
                </c:pt>
                <c:pt idx="892">
                  <c:v>1002.7</c:v>
                </c:pt>
                <c:pt idx="893">
                  <c:v>1002.7</c:v>
                </c:pt>
                <c:pt idx="894">
                  <c:v>1002.7</c:v>
                </c:pt>
                <c:pt idx="895">
                  <c:v>1002.7</c:v>
                </c:pt>
                <c:pt idx="896">
                  <c:v>1002.7</c:v>
                </c:pt>
                <c:pt idx="897">
                  <c:v>1002.7</c:v>
                </c:pt>
                <c:pt idx="898">
                  <c:v>1002.7</c:v>
                </c:pt>
                <c:pt idx="899">
                  <c:v>1002.7</c:v>
                </c:pt>
                <c:pt idx="900">
                  <c:v>1002.7</c:v>
                </c:pt>
                <c:pt idx="901">
                  <c:v>1002.7</c:v>
                </c:pt>
                <c:pt idx="902">
                  <c:v>1002.7</c:v>
                </c:pt>
                <c:pt idx="903">
                  <c:v>1002.7</c:v>
                </c:pt>
                <c:pt idx="904">
                  <c:v>1002.7</c:v>
                </c:pt>
                <c:pt idx="905">
                  <c:v>1002.7</c:v>
                </c:pt>
                <c:pt idx="906">
                  <c:v>1002.7</c:v>
                </c:pt>
                <c:pt idx="907">
                  <c:v>1002.7</c:v>
                </c:pt>
                <c:pt idx="908">
                  <c:v>1002.7</c:v>
                </c:pt>
                <c:pt idx="909">
                  <c:v>1002.7</c:v>
                </c:pt>
                <c:pt idx="910">
                  <c:v>1002.7</c:v>
                </c:pt>
                <c:pt idx="911">
                  <c:v>1002.7</c:v>
                </c:pt>
                <c:pt idx="912">
                  <c:v>1002.7</c:v>
                </c:pt>
                <c:pt idx="913">
                  <c:v>1002.8</c:v>
                </c:pt>
                <c:pt idx="914">
                  <c:v>1002.7</c:v>
                </c:pt>
                <c:pt idx="915">
                  <c:v>1002.7</c:v>
                </c:pt>
                <c:pt idx="916">
                  <c:v>1002.7</c:v>
                </c:pt>
                <c:pt idx="917">
                  <c:v>1002.7</c:v>
                </c:pt>
                <c:pt idx="918">
                  <c:v>1002.7</c:v>
                </c:pt>
                <c:pt idx="919">
                  <c:v>1002.7</c:v>
                </c:pt>
                <c:pt idx="920">
                  <c:v>1002.8</c:v>
                </c:pt>
                <c:pt idx="921">
                  <c:v>1002.8</c:v>
                </c:pt>
                <c:pt idx="922">
                  <c:v>1002.8</c:v>
                </c:pt>
                <c:pt idx="923">
                  <c:v>1002.8</c:v>
                </c:pt>
                <c:pt idx="924">
                  <c:v>1002.8</c:v>
                </c:pt>
                <c:pt idx="925">
                  <c:v>1002.8</c:v>
                </c:pt>
                <c:pt idx="926">
                  <c:v>1002.8</c:v>
                </c:pt>
                <c:pt idx="927">
                  <c:v>1002.8</c:v>
                </c:pt>
                <c:pt idx="928">
                  <c:v>1002.9</c:v>
                </c:pt>
                <c:pt idx="929">
                  <c:v>1002.9</c:v>
                </c:pt>
                <c:pt idx="930">
                  <c:v>1003</c:v>
                </c:pt>
                <c:pt idx="931">
                  <c:v>1003</c:v>
                </c:pt>
                <c:pt idx="932">
                  <c:v>1003</c:v>
                </c:pt>
                <c:pt idx="933">
                  <c:v>1003</c:v>
                </c:pt>
                <c:pt idx="934">
                  <c:v>1003</c:v>
                </c:pt>
                <c:pt idx="935">
                  <c:v>1003</c:v>
                </c:pt>
                <c:pt idx="936">
                  <c:v>1003</c:v>
                </c:pt>
                <c:pt idx="937">
                  <c:v>1003</c:v>
                </c:pt>
                <c:pt idx="938">
                  <c:v>1003</c:v>
                </c:pt>
                <c:pt idx="939">
                  <c:v>1003</c:v>
                </c:pt>
                <c:pt idx="940">
                  <c:v>1003</c:v>
                </c:pt>
                <c:pt idx="941">
                  <c:v>1003</c:v>
                </c:pt>
                <c:pt idx="942">
                  <c:v>1003</c:v>
                </c:pt>
                <c:pt idx="943">
                  <c:v>1003</c:v>
                </c:pt>
                <c:pt idx="944">
                  <c:v>1003</c:v>
                </c:pt>
                <c:pt idx="945">
                  <c:v>1003</c:v>
                </c:pt>
                <c:pt idx="946">
                  <c:v>1003</c:v>
                </c:pt>
                <c:pt idx="947">
                  <c:v>1003</c:v>
                </c:pt>
                <c:pt idx="948">
                  <c:v>1003.1</c:v>
                </c:pt>
                <c:pt idx="949">
                  <c:v>1003</c:v>
                </c:pt>
                <c:pt idx="950">
                  <c:v>1003.1</c:v>
                </c:pt>
                <c:pt idx="951">
                  <c:v>1003</c:v>
                </c:pt>
                <c:pt idx="952">
                  <c:v>1003</c:v>
                </c:pt>
                <c:pt idx="953">
                  <c:v>1003</c:v>
                </c:pt>
                <c:pt idx="954">
                  <c:v>1003</c:v>
                </c:pt>
                <c:pt idx="955">
                  <c:v>1003.1</c:v>
                </c:pt>
                <c:pt idx="956">
                  <c:v>1003</c:v>
                </c:pt>
                <c:pt idx="957">
                  <c:v>1003</c:v>
                </c:pt>
                <c:pt idx="958">
                  <c:v>1003.1</c:v>
                </c:pt>
                <c:pt idx="959">
                  <c:v>1003.1</c:v>
                </c:pt>
                <c:pt idx="960">
                  <c:v>1003.1</c:v>
                </c:pt>
                <c:pt idx="961">
                  <c:v>1003.1</c:v>
                </c:pt>
                <c:pt idx="962">
                  <c:v>1003</c:v>
                </c:pt>
                <c:pt idx="963">
                  <c:v>1003</c:v>
                </c:pt>
                <c:pt idx="964">
                  <c:v>1003</c:v>
                </c:pt>
                <c:pt idx="965">
                  <c:v>1003</c:v>
                </c:pt>
                <c:pt idx="966">
                  <c:v>1003.1</c:v>
                </c:pt>
                <c:pt idx="967">
                  <c:v>1003.1</c:v>
                </c:pt>
                <c:pt idx="968">
                  <c:v>1003.1</c:v>
                </c:pt>
                <c:pt idx="969">
                  <c:v>1003.1</c:v>
                </c:pt>
                <c:pt idx="970">
                  <c:v>1003.1</c:v>
                </c:pt>
                <c:pt idx="971">
                  <c:v>1003.1</c:v>
                </c:pt>
                <c:pt idx="972">
                  <c:v>1003.1</c:v>
                </c:pt>
                <c:pt idx="973">
                  <c:v>1003.1</c:v>
                </c:pt>
                <c:pt idx="974">
                  <c:v>1003.1</c:v>
                </c:pt>
                <c:pt idx="975">
                  <c:v>1003.2</c:v>
                </c:pt>
                <c:pt idx="976">
                  <c:v>1003.2</c:v>
                </c:pt>
                <c:pt idx="977">
                  <c:v>1003.2</c:v>
                </c:pt>
                <c:pt idx="978">
                  <c:v>1003.3</c:v>
                </c:pt>
                <c:pt idx="979">
                  <c:v>1003.3</c:v>
                </c:pt>
                <c:pt idx="980">
                  <c:v>1003.3</c:v>
                </c:pt>
                <c:pt idx="981">
                  <c:v>1003.3</c:v>
                </c:pt>
                <c:pt idx="982">
                  <c:v>1003.3</c:v>
                </c:pt>
                <c:pt idx="983">
                  <c:v>1003.3</c:v>
                </c:pt>
                <c:pt idx="984">
                  <c:v>1003.3</c:v>
                </c:pt>
                <c:pt idx="985">
                  <c:v>1003.3</c:v>
                </c:pt>
                <c:pt idx="986">
                  <c:v>1003.3</c:v>
                </c:pt>
                <c:pt idx="987">
                  <c:v>1003.3</c:v>
                </c:pt>
                <c:pt idx="988">
                  <c:v>1003.3</c:v>
                </c:pt>
                <c:pt idx="989">
                  <c:v>1003.4</c:v>
                </c:pt>
                <c:pt idx="990">
                  <c:v>1003.4</c:v>
                </c:pt>
                <c:pt idx="991">
                  <c:v>1003.4</c:v>
                </c:pt>
                <c:pt idx="992">
                  <c:v>1003.4</c:v>
                </c:pt>
                <c:pt idx="993">
                  <c:v>1003.4</c:v>
                </c:pt>
                <c:pt idx="994">
                  <c:v>1003.5</c:v>
                </c:pt>
                <c:pt idx="995">
                  <c:v>1003.5</c:v>
                </c:pt>
                <c:pt idx="996">
                  <c:v>1003.5</c:v>
                </c:pt>
                <c:pt idx="997">
                  <c:v>1003.5</c:v>
                </c:pt>
                <c:pt idx="998">
                  <c:v>1003.5</c:v>
                </c:pt>
                <c:pt idx="999">
                  <c:v>1003.5</c:v>
                </c:pt>
                <c:pt idx="1000">
                  <c:v>1003.5</c:v>
                </c:pt>
                <c:pt idx="1001">
                  <c:v>1003.5</c:v>
                </c:pt>
                <c:pt idx="1002">
                  <c:v>1003.4</c:v>
                </c:pt>
                <c:pt idx="1003">
                  <c:v>1003.5</c:v>
                </c:pt>
                <c:pt idx="1004">
                  <c:v>1003.5</c:v>
                </c:pt>
                <c:pt idx="1005">
                  <c:v>1003.4</c:v>
                </c:pt>
                <c:pt idx="1006">
                  <c:v>1003.5</c:v>
                </c:pt>
                <c:pt idx="1007">
                  <c:v>1003.4</c:v>
                </c:pt>
                <c:pt idx="1008">
                  <c:v>1003.4</c:v>
                </c:pt>
                <c:pt idx="1009">
                  <c:v>1003.4</c:v>
                </c:pt>
                <c:pt idx="1010">
                  <c:v>1003.4</c:v>
                </c:pt>
                <c:pt idx="1011">
                  <c:v>1003.4</c:v>
                </c:pt>
                <c:pt idx="1012">
                  <c:v>1003.4</c:v>
                </c:pt>
                <c:pt idx="1013">
                  <c:v>1003.4</c:v>
                </c:pt>
                <c:pt idx="1014">
                  <c:v>1003.4</c:v>
                </c:pt>
                <c:pt idx="1015">
                  <c:v>1003.5</c:v>
                </c:pt>
                <c:pt idx="1016">
                  <c:v>1003.5</c:v>
                </c:pt>
                <c:pt idx="1017">
                  <c:v>1003.5</c:v>
                </c:pt>
                <c:pt idx="1018">
                  <c:v>1003.5</c:v>
                </c:pt>
                <c:pt idx="1019">
                  <c:v>1003.5</c:v>
                </c:pt>
                <c:pt idx="1020">
                  <c:v>1003.5</c:v>
                </c:pt>
                <c:pt idx="1021">
                  <c:v>1003.5</c:v>
                </c:pt>
                <c:pt idx="1022">
                  <c:v>1003.6</c:v>
                </c:pt>
                <c:pt idx="1023">
                  <c:v>1003.6</c:v>
                </c:pt>
                <c:pt idx="1024">
                  <c:v>1003.6</c:v>
                </c:pt>
                <c:pt idx="1025">
                  <c:v>1003.6</c:v>
                </c:pt>
                <c:pt idx="1026">
                  <c:v>1003.6</c:v>
                </c:pt>
                <c:pt idx="1027">
                  <c:v>1003.6</c:v>
                </c:pt>
                <c:pt idx="1028">
                  <c:v>1003.6</c:v>
                </c:pt>
                <c:pt idx="1029">
                  <c:v>1003.6</c:v>
                </c:pt>
                <c:pt idx="1030">
                  <c:v>1003.6</c:v>
                </c:pt>
                <c:pt idx="1031">
                  <c:v>1003.6</c:v>
                </c:pt>
                <c:pt idx="1032">
                  <c:v>1003.6</c:v>
                </c:pt>
                <c:pt idx="1033">
                  <c:v>1003.6</c:v>
                </c:pt>
                <c:pt idx="1034">
                  <c:v>1003.6</c:v>
                </c:pt>
                <c:pt idx="1035">
                  <c:v>1003.6</c:v>
                </c:pt>
                <c:pt idx="1036">
                  <c:v>1003.6</c:v>
                </c:pt>
                <c:pt idx="1037">
                  <c:v>1003.6</c:v>
                </c:pt>
                <c:pt idx="1038">
                  <c:v>1003.6</c:v>
                </c:pt>
                <c:pt idx="1039">
                  <c:v>1003.6</c:v>
                </c:pt>
                <c:pt idx="1040">
                  <c:v>1003.6</c:v>
                </c:pt>
                <c:pt idx="1041">
                  <c:v>1003.6</c:v>
                </c:pt>
                <c:pt idx="1042">
                  <c:v>1003.6</c:v>
                </c:pt>
                <c:pt idx="1043">
                  <c:v>1003.6</c:v>
                </c:pt>
                <c:pt idx="1044">
                  <c:v>1003.6</c:v>
                </c:pt>
                <c:pt idx="1045">
                  <c:v>1003.6</c:v>
                </c:pt>
                <c:pt idx="1046">
                  <c:v>1003.6</c:v>
                </c:pt>
                <c:pt idx="1047">
                  <c:v>1003.6</c:v>
                </c:pt>
                <c:pt idx="1048">
                  <c:v>1003.6</c:v>
                </c:pt>
                <c:pt idx="1049">
                  <c:v>1003.6</c:v>
                </c:pt>
                <c:pt idx="1050">
                  <c:v>1003.6</c:v>
                </c:pt>
                <c:pt idx="1051">
                  <c:v>1003.6</c:v>
                </c:pt>
                <c:pt idx="1052">
                  <c:v>1003.7</c:v>
                </c:pt>
                <c:pt idx="1053">
                  <c:v>1003.7</c:v>
                </c:pt>
                <c:pt idx="1054">
                  <c:v>1003.7</c:v>
                </c:pt>
                <c:pt idx="1055">
                  <c:v>1003.7</c:v>
                </c:pt>
                <c:pt idx="1056">
                  <c:v>1003.7</c:v>
                </c:pt>
                <c:pt idx="1057">
                  <c:v>1003.7</c:v>
                </c:pt>
              </c:numCache>
            </c:numRef>
          </c:xVal>
          <c:yVal>
            <c:numRef>
              <c:f>4</c:f>
              <c:numCache>
                <c:formatCode>General</c:formatCode>
                <c:ptCount val="1058"/>
                <c:pt idx="0">
                  <c:v>1003.682</c:v>
                </c:pt>
                <c:pt idx="1">
                  <c:v>1003.6603</c:v>
                </c:pt>
                <c:pt idx="2">
                  <c:v>1003.6364</c:v>
                </c:pt>
                <c:pt idx="3">
                  <c:v>1003.5944</c:v>
                </c:pt>
                <c:pt idx="4">
                  <c:v>1003.6153</c:v>
                </c:pt>
                <c:pt idx="5">
                  <c:v>1003.6312</c:v>
                </c:pt>
                <c:pt idx="6">
                  <c:v>1003.6279</c:v>
                </c:pt>
                <c:pt idx="7">
                  <c:v>1003.71</c:v>
                </c:pt>
                <c:pt idx="8">
                  <c:v>1003.8604</c:v>
                </c:pt>
                <c:pt idx="9">
                  <c:v>1003.8789</c:v>
                </c:pt>
                <c:pt idx="10">
                  <c:v>1003.9735</c:v>
                </c:pt>
                <c:pt idx="11">
                  <c:v>1004.0044</c:v>
                </c:pt>
                <c:pt idx="12">
                  <c:v>1004.1432</c:v>
                </c:pt>
                <c:pt idx="13">
                  <c:v>1004.1524</c:v>
                </c:pt>
                <c:pt idx="14">
                  <c:v>1004.0009</c:v>
                </c:pt>
                <c:pt idx="15">
                  <c:v>1003.9531</c:v>
                </c:pt>
                <c:pt idx="16">
                  <c:v>1003.956</c:v>
                </c:pt>
                <c:pt idx="17">
                  <c:v>1003.931</c:v>
                </c:pt>
                <c:pt idx="18">
                  <c:v>1003.9564</c:v>
                </c:pt>
                <c:pt idx="19">
                  <c:v>1003.9495</c:v>
                </c:pt>
                <c:pt idx="20">
                  <c:v>1003.8936</c:v>
                </c:pt>
                <c:pt idx="21">
                  <c:v>1003.8931</c:v>
                </c:pt>
                <c:pt idx="22">
                  <c:v>1003.8452</c:v>
                </c:pt>
                <c:pt idx="23">
                  <c:v>1003.794</c:v>
                </c:pt>
                <c:pt idx="24">
                  <c:v>1003.8048</c:v>
                </c:pt>
                <c:pt idx="25">
                  <c:v>1003.7475</c:v>
                </c:pt>
                <c:pt idx="26">
                  <c:v>1003.7154</c:v>
                </c:pt>
                <c:pt idx="27">
                  <c:v>1003.6661</c:v>
                </c:pt>
                <c:pt idx="28">
                  <c:v>1003.6237</c:v>
                </c:pt>
                <c:pt idx="29">
                  <c:v>1003.5942</c:v>
                </c:pt>
                <c:pt idx="30">
                  <c:v>1003.58</c:v>
                </c:pt>
                <c:pt idx="31">
                  <c:v>1003.5202</c:v>
                </c:pt>
                <c:pt idx="32">
                  <c:v>1003.5239</c:v>
                </c:pt>
                <c:pt idx="33">
                  <c:v>1003.5103</c:v>
                </c:pt>
                <c:pt idx="34">
                  <c:v>1003.4925</c:v>
                </c:pt>
                <c:pt idx="35">
                  <c:v>1003.4918</c:v>
                </c:pt>
                <c:pt idx="36">
                  <c:v>1003.4489</c:v>
                </c:pt>
                <c:pt idx="37">
                  <c:v>1003.454</c:v>
                </c:pt>
                <c:pt idx="38">
                  <c:v>1003.4239</c:v>
                </c:pt>
                <c:pt idx="39">
                  <c:v>1003.4176</c:v>
                </c:pt>
                <c:pt idx="40">
                  <c:v>1003.3334</c:v>
                </c:pt>
                <c:pt idx="41">
                  <c:v>1003.3198</c:v>
                </c:pt>
                <c:pt idx="42">
                  <c:v>1003.3439</c:v>
                </c:pt>
                <c:pt idx="43">
                  <c:v>1003.3476</c:v>
                </c:pt>
                <c:pt idx="44">
                  <c:v>1003.3436</c:v>
                </c:pt>
                <c:pt idx="45">
                  <c:v>1003.3827</c:v>
                </c:pt>
                <c:pt idx="46">
                  <c:v>1003.3765</c:v>
                </c:pt>
                <c:pt idx="47">
                  <c:v>1003.3856</c:v>
                </c:pt>
                <c:pt idx="48">
                  <c:v>1003.421</c:v>
                </c:pt>
                <c:pt idx="49">
                  <c:v>1003.4078</c:v>
                </c:pt>
                <c:pt idx="50">
                  <c:v>1003.4091</c:v>
                </c:pt>
                <c:pt idx="51">
                  <c:v>1003.3878</c:v>
                </c:pt>
                <c:pt idx="52">
                  <c:v>1003.3825</c:v>
                </c:pt>
                <c:pt idx="53">
                  <c:v>1003.3515</c:v>
                </c:pt>
                <c:pt idx="54">
                  <c:v>1003.3751</c:v>
                </c:pt>
                <c:pt idx="55">
                  <c:v>1003.3834</c:v>
                </c:pt>
                <c:pt idx="56">
                  <c:v>1003.3463</c:v>
                </c:pt>
                <c:pt idx="57">
                  <c:v>1003.368</c:v>
                </c:pt>
                <c:pt idx="58">
                  <c:v>1003.4061</c:v>
                </c:pt>
                <c:pt idx="59">
                  <c:v>1003.4041</c:v>
                </c:pt>
                <c:pt idx="60">
                  <c:v>1003.4147</c:v>
                </c:pt>
                <c:pt idx="61">
                  <c:v>1003.4297</c:v>
                </c:pt>
                <c:pt idx="62">
                  <c:v>1003.4465</c:v>
                </c:pt>
                <c:pt idx="63">
                  <c:v>1003.4105</c:v>
                </c:pt>
                <c:pt idx="64">
                  <c:v>1003.4372</c:v>
                </c:pt>
                <c:pt idx="65">
                  <c:v>1003.423</c:v>
                </c:pt>
                <c:pt idx="66">
                  <c:v>1003.4101</c:v>
                </c:pt>
                <c:pt idx="67">
                  <c:v>1003.4014</c:v>
                </c:pt>
                <c:pt idx="68">
                  <c:v>1003.3582</c:v>
                </c:pt>
                <c:pt idx="69">
                  <c:v>1003.3833</c:v>
                </c:pt>
                <c:pt idx="70">
                  <c:v>1003.3529</c:v>
                </c:pt>
                <c:pt idx="71">
                  <c:v>1003.3456</c:v>
                </c:pt>
                <c:pt idx="72">
                  <c:v>1003.3785</c:v>
                </c:pt>
                <c:pt idx="73">
                  <c:v>1003.3858</c:v>
                </c:pt>
                <c:pt idx="74">
                  <c:v>1003.4229</c:v>
                </c:pt>
                <c:pt idx="75">
                  <c:v>1003.4219</c:v>
                </c:pt>
                <c:pt idx="76">
                  <c:v>1003.4816</c:v>
                </c:pt>
                <c:pt idx="77">
                  <c:v>1003.5222</c:v>
                </c:pt>
                <c:pt idx="78">
                  <c:v>1003.5206</c:v>
                </c:pt>
                <c:pt idx="79">
                  <c:v>1003.4931</c:v>
                </c:pt>
                <c:pt idx="80">
                  <c:v>1003.4763</c:v>
                </c:pt>
                <c:pt idx="81">
                  <c:v>1003.4762</c:v>
                </c:pt>
                <c:pt idx="82">
                  <c:v>1003.4779</c:v>
                </c:pt>
                <c:pt idx="83">
                  <c:v>1003.4319</c:v>
                </c:pt>
                <c:pt idx="84">
                  <c:v>1003.3636</c:v>
                </c:pt>
                <c:pt idx="85">
                  <c:v>1003.359</c:v>
                </c:pt>
                <c:pt idx="86">
                  <c:v>1003.3334</c:v>
                </c:pt>
                <c:pt idx="87">
                  <c:v>1003.2821</c:v>
                </c:pt>
                <c:pt idx="88">
                  <c:v>1003.2858</c:v>
                </c:pt>
                <c:pt idx="89">
                  <c:v>1003.2647</c:v>
                </c:pt>
                <c:pt idx="90">
                  <c:v>1003.2496</c:v>
                </c:pt>
                <c:pt idx="91">
                  <c:v>1003.215</c:v>
                </c:pt>
                <c:pt idx="92">
                  <c:v>1003.2029</c:v>
                </c:pt>
                <c:pt idx="93">
                  <c:v>1003.1961</c:v>
                </c:pt>
                <c:pt idx="94">
                  <c:v>1003.2211</c:v>
                </c:pt>
                <c:pt idx="95">
                  <c:v>1003.1862</c:v>
                </c:pt>
                <c:pt idx="96">
                  <c:v>1003.1916</c:v>
                </c:pt>
                <c:pt idx="97">
                  <c:v>1003.2007</c:v>
                </c:pt>
                <c:pt idx="98">
                  <c:v>1003.2345</c:v>
                </c:pt>
                <c:pt idx="99">
                  <c:v>1003.2166</c:v>
                </c:pt>
                <c:pt idx="100">
                  <c:v>1003.234</c:v>
                </c:pt>
                <c:pt idx="101">
                  <c:v>1003.2487</c:v>
                </c:pt>
                <c:pt idx="102">
                  <c:v>1003.249</c:v>
                </c:pt>
                <c:pt idx="103">
                  <c:v>1003.2863</c:v>
                </c:pt>
                <c:pt idx="104">
                  <c:v>1003.2681</c:v>
                </c:pt>
                <c:pt idx="105">
                  <c:v>1003.2989</c:v>
                </c:pt>
                <c:pt idx="106">
                  <c:v>1003.2814</c:v>
                </c:pt>
                <c:pt idx="107">
                  <c:v>1003.2871</c:v>
                </c:pt>
                <c:pt idx="108">
                  <c:v>1003.2829</c:v>
                </c:pt>
                <c:pt idx="109">
                  <c:v>1003.2797</c:v>
                </c:pt>
                <c:pt idx="110">
                  <c:v>1003.2593</c:v>
                </c:pt>
                <c:pt idx="111">
                  <c:v>1003.2579</c:v>
                </c:pt>
                <c:pt idx="112">
                  <c:v>1003.2326</c:v>
                </c:pt>
                <c:pt idx="113">
                  <c:v>1003.236</c:v>
                </c:pt>
                <c:pt idx="114">
                  <c:v>1003.1808</c:v>
                </c:pt>
                <c:pt idx="115">
                  <c:v>1003.1782</c:v>
                </c:pt>
                <c:pt idx="116">
                  <c:v>1003.1442</c:v>
                </c:pt>
                <c:pt idx="117">
                  <c:v>1003.1122</c:v>
                </c:pt>
                <c:pt idx="118">
                  <c:v>1003.1082</c:v>
                </c:pt>
                <c:pt idx="119">
                  <c:v>1003.0956</c:v>
                </c:pt>
                <c:pt idx="120">
                  <c:v>1003.0982</c:v>
                </c:pt>
                <c:pt idx="121">
                  <c:v>1003.086</c:v>
                </c:pt>
                <c:pt idx="122">
                  <c:v>1003.0865</c:v>
                </c:pt>
                <c:pt idx="123">
                  <c:v>1003.0643</c:v>
                </c:pt>
                <c:pt idx="124">
                  <c:v>1003.0207</c:v>
                </c:pt>
                <c:pt idx="125">
                  <c:v>1003.0078</c:v>
                </c:pt>
                <c:pt idx="126">
                  <c:v>1002.9561</c:v>
                </c:pt>
                <c:pt idx="127">
                  <c:v>1002.9882</c:v>
                </c:pt>
                <c:pt idx="128">
                  <c:v>1002.9715</c:v>
                </c:pt>
                <c:pt idx="129">
                  <c:v>1002.974</c:v>
                </c:pt>
                <c:pt idx="130">
                  <c:v>1002.9486</c:v>
                </c:pt>
                <c:pt idx="131">
                  <c:v>1002.9704</c:v>
                </c:pt>
                <c:pt idx="132">
                  <c:v>1002.9603</c:v>
                </c:pt>
                <c:pt idx="133">
                  <c:v>1002.958</c:v>
                </c:pt>
                <c:pt idx="134">
                  <c:v>1002.9365</c:v>
                </c:pt>
                <c:pt idx="135">
                  <c:v>1002.8954</c:v>
                </c:pt>
                <c:pt idx="136">
                  <c:v>1002.8995</c:v>
                </c:pt>
                <c:pt idx="137">
                  <c:v>1002.8952</c:v>
                </c:pt>
                <c:pt idx="138">
                  <c:v>1002.8793</c:v>
                </c:pt>
                <c:pt idx="139">
                  <c:v>1002.869</c:v>
                </c:pt>
                <c:pt idx="140">
                  <c:v>1002.8867</c:v>
                </c:pt>
                <c:pt idx="141">
                  <c:v>1002.895</c:v>
                </c:pt>
                <c:pt idx="142">
                  <c:v>1002.92</c:v>
                </c:pt>
                <c:pt idx="143">
                  <c:v>1002.9005</c:v>
                </c:pt>
                <c:pt idx="144">
                  <c:v>1002.8721</c:v>
                </c:pt>
                <c:pt idx="145">
                  <c:v>1002.8892</c:v>
                </c:pt>
                <c:pt idx="146">
                  <c:v>1002.8162</c:v>
                </c:pt>
                <c:pt idx="147">
                  <c:v>1002.8208</c:v>
                </c:pt>
                <c:pt idx="148">
                  <c:v>1002.8214</c:v>
                </c:pt>
                <c:pt idx="149">
                  <c:v>1002.7857</c:v>
                </c:pt>
                <c:pt idx="150">
                  <c:v>1002.7836</c:v>
                </c:pt>
                <c:pt idx="151">
                  <c:v>1002.808</c:v>
                </c:pt>
                <c:pt idx="152">
                  <c:v>1002.8012</c:v>
                </c:pt>
                <c:pt idx="153">
                  <c:v>1002.8504</c:v>
                </c:pt>
                <c:pt idx="154">
                  <c:v>1002.8656</c:v>
                </c:pt>
                <c:pt idx="155">
                  <c:v>1002.8851</c:v>
                </c:pt>
                <c:pt idx="156">
                  <c:v>1002.9225</c:v>
                </c:pt>
                <c:pt idx="157">
                  <c:v>1002.9307</c:v>
                </c:pt>
                <c:pt idx="158">
                  <c:v>1002.9396</c:v>
                </c:pt>
                <c:pt idx="159">
                  <c:v>1002.933</c:v>
                </c:pt>
                <c:pt idx="160">
                  <c:v>1002.9565</c:v>
                </c:pt>
                <c:pt idx="161">
                  <c:v>1002.9708</c:v>
                </c:pt>
                <c:pt idx="162">
                  <c:v>1002.9419</c:v>
                </c:pt>
                <c:pt idx="163">
                  <c:v>1002.9411</c:v>
                </c:pt>
                <c:pt idx="164">
                  <c:v>1002.9474</c:v>
                </c:pt>
                <c:pt idx="165">
                  <c:v>1002.9429</c:v>
                </c:pt>
                <c:pt idx="166">
                  <c:v>1002.9458</c:v>
                </c:pt>
                <c:pt idx="167">
                  <c:v>1002.9287</c:v>
                </c:pt>
                <c:pt idx="168">
                  <c:v>1002.9486</c:v>
                </c:pt>
                <c:pt idx="169">
                  <c:v>1002.9511</c:v>
                </c:pt>
                <c:pt idx="170">
                  <c:v>1002.9415</c:v>
                </c:pt>
                <c:pt idx="171">
                  <c:v>1002.9544</c:v>
                </c:pt>
                <c:pt idx="172">
                  <c:v>1002.9728</c:v>
                </c:pt>
                <c:pt idx="173">
                  <c:v>1002.9962</c:v>
                </c:pt>
                <c:pt idx="174">
                  <c:v>1002.9844</c:v>
                </c:pt>
                <c:pt idx="175">
                  <c:v>1002.9723</c:v>
                </c:pt>
                <c:pt idx="176">
                  <c:v>1002.9848</c:v>
                </c:pt>
                <c:pt idx="177">
                  <c:v>1002.9843</c:v>
                </c:pt>
                <c:pt idx="178">
                  <c:v>1002.9761</c:v>
                </c:pt>
                <c:pt idx="179">
                  <c:v>1002.9781</c:v>
                </c:pt>
                <c:pt idx="180">
                  <c:v>1002.9576</c:v>
                </c:pt>
                <c:pt idx="181">
                  <c:v>1002.9625</c:v>
                </c:pt>
                <c:pt idx="182">
                  <c:v>1002.9382</c:v>
                </c:pt>
                <c:pt idx="183">
                  <c:v>1002.9537</c:v>
                </c:pt>
                <c:pt idx="184">
                  <c:v>1002.9334</c:v>
                </c:pt>
                <c:pt idx="185">
                  <c:v>1002.9339</c:v>
                </c:pt>
                <c:pt idx="186">
                  <c:v>1002.9689</c:v>
                </c:pt>
                <c:pt idx="187">
                  <c:v>1002.9479</c:v>
                </c:pt>
                <c:pt idx="188">
                  <c:v>1002.9208</c:v>
                </c:pt>
                <c:pt idx="189">
                  <c:v>1002.9729</c:v>
                </c:pt>
                <c:pt idx="190">
                  <c:v>1002.9918</c:v>
                </c:pt>
                <c:pt idx="191">
                  <c:v>1002.9737</c:v>
                </c:pt>
                <c:pt idx="192">
                  <c:v>1002.9649</c:v>
                </c:pt>
                <c:pt idx="193">
                  <c:v>1002.9221</c:v>
                </c:pt>
                <c:pt idx="194">
                  <c:v>1002.8896</c:v>
                </c:pt>
                <c:pt idx="195">
                  <c:v>1002.8989</c:v>
                </c:pt>
                <c:pt idx="196">
                  <c:v>1002.8579</c:v>
                </c:pt>
                <c:pt idx="197">
                  <c:v>1002.8593</c:v>
                </c:pt>
                <c:pt idx="198">
                  <c:v>1002.8256</c:v>
                </c:pt>
                <c:pt idx="199">
                  <c:v>1002.783</c:v>
                </c:pt>
                <c:pt idx="200">
                  <c:v>1002.7906</c:v>
                </c:pt>
                <c:pt idx="201">
                  <c:v>1002.8027</c:v>
                </c:pt>
                <c:pt idx="202">
                  <c:v>1002.7736</c:v>
                </c:pt>
                <c:pt idx="203">
                  <c:v>1002.7493</c:v>
                </c:pt>
                <c:pt idx="204">
                  <c:v>1002.6984</c:v>
                </c:pt>
                <c:pt idx="205">
                  <c:v>1002.6896</c:v>
                </c:pt>
                <c:pt idx="206">
                  <c:v>1002.6507</c:v>
                </c:pt>
                <c:pt idx="207">
                  <c:v>1002.6314</c:v>
                </c:pt>
                <c:pt idx="208">
                  <c:v>1002.6157</c:v>
                </c:pt>
                <c:pt idx="209">
                  <c:v>1002.5785</c:v>
                </c:pt>
                <c:pt idx="210">
                  <c:v>1002.5358</c:v>
                </c:pt>
                <c:pt idx="211">
                  <c:v>1002.5504</c:v>
                </c:pt>
                <c:pt idx="212">
                  <c:v>1002.5408</c:v>
                </c:pt>
                <c:pt idx="213">
                  <c:v>1002.5246</c:v>
                </c:pt>
                <c:pt idx="214">
                  <c:v>1002.4931</c:v>
                </c:pt>
                <c:pt idx="215">
                  <c:v>1002.4745</c:v>
                </c:pt>
                <c:pt idx="216">
                  <c:v>1002.4329</c:v>
                </c:pt>
                <c:pt idx="217">
                  <c:v>1002.4429</c:v>
                </c:pt>
                <c:pt idx="218">
                  <c:v>1002.4189</c:v>
                </c:pt>
                <c:pt idx="219">
                  <c:v>1002.4337</c:v>
                </c:pt>
                <c:pt idx="220">
                  <c:v>1002.4025</c:v>
                </c:pt>
                <c:pt idx="221">
                  <c:v>1002.3865</c:v>
                </c:pt>
                <c:pt idx="222">
                  <c:v>1002.3585</c:v>
                </c:pt>
                <c:pt idx="223">
                  <c:v>1002.3643</c:v>
                </c:pt>
                <c:pt idx="224">
                  <c:v>1002.3521</c:v>
                </c:pt>
                <c:pt idx="225">
                  <c:v>1002.334</c:v>
                </c:pt>
                <c:pt idx="226">
                  <c:v>1002.3071</c:v>
                </c:pt>
                <c:pt idx="227">
                  <c:v>1002.2662</c:v>
                </c:pt>
                <c:pt idx="228">
                  <c:v>1002.2714</c:v>
                </c:pt>
                <c:pt idx="229">
                  <c:v>1002.2453</c:v>
                </c:pt>
                <c:pt idx="230">
                  <c:v>1002.2282</c:v>
                </c:pt>
                <c:pt idx="231">
                  <c:v>1002.2036</c:v>
                </c:pt>
                <c:pt idx="232">
                  <c:v>1002.2354</c:v>
                </c:pt>
                <c:pt idx="233">
                  <c:v>1002.2016</c:v>
                </c:pt>
                <c:pt idx="234">
                  <c:v>1002.2254</c:v>
                </c:pt>
                <c:pt idx="235">
                  <c:v>1002.2398</c:v>
                </c:pt>
                <c:pt idx="236">
                  <c:v>1002.2323</c:v>
                </c:pt>
                <c:pt idx="237">
                  <c:v>1002.1744</c:v>
                </c:pt>
                <c:pt idx="238">
                  <c:v>1002.1657</c:v>
                </c:pt>
                <c:pt idx="239">
                  <c:v>1002.147</c:v>
                </c:pt>
                <c:pt idx="240">
                  <c:v>1002.1261</c:v>
                </c:pt>
                <c:pt idx="241">
                  <c:v>1002.0659</c:v>
                </c:pt>
                <c:pt idx="242">
                  <c:v>1002.0744</c:v>
                </c:pt>
                <c:pt idx="243">
                  <c:v>1002.0639</c:v>
                </c:pt>
                <c:pt idx="244">
                  <c:v>1002.0825</c:v>
                </c:pt>
                <c:pt idx="245">
                  <c:v>1002.0662</c:v>
                </c:pt>
                <c:pt idx="246">
                  <c:v>1002.1025</c:v>
                </c:pt>
                <c:pt idx="247">
                  <c:v>1002.1593</c:v>
                </c:pt>
                <c:pt idx="248">
                  <c:v>1002.1942</c:v>
                </c:pt>
                <c:pt idx="249">
                  <c:v>1002.2028</c:v>
                </c:pt>
                <c:pt idx="250">
                  <c:v>1002.2221</c:v>
                </c:pt>
                <c:pt idx="251">
                  <c:v>1002.223</c:v>
                </c:pt>
                <c:pt idx="252">
                  <c:v>1002.2202</c:v>
                </c:pt>
                <c:pt idx="253">
                  <c:v>1002.2142</c:v>
                </c:pt>
                <c:pt idx="254">
                  <c:v>1002.1889</c:v>
                </c:pt>
                <c:pt idx="255">
                  <c:v>1002.1588</c:v>
                </c:pt>
                <c:pt idx="256">
                  <c:v>1002.1339</c:v>
                </c:pt>
                <c:pt idx="257">
                  <c:v>1002.1052</c:v>
                </c:pt>
                <c:pt idx="258">
                  <c:v>1002.1505</c:v>
                </c:pt>
                <c:pt idx="259">
                  <c:v>1002.093</c:v>
                </c:pt>
                <c:pt idx="260">
                  <c:v>1002.1611</c:v>
                </c:pt>
                <c:pt idx="261">
                  <c:v>1002.1828</c:v>
                </c:pt>
                <c:pt idx="262">
                  <c:v>1002.2122</c:v>
                </c:pt>
                <c:pt idx="263">
                  <c:v>1002.2048</c:v>
                </c:pt>
                <c:pt idx="264">
                  <c:v>1002.2329</c:v>
                </c:pt>
                <c:pt idx="265">
                  <c:v>1002.2117</c:v>
                </c:pt>
                <c:pt idx="266">
                  <c:v>1002.2262</c:v>
                </c:pt>
                <c:pt idx="267">
                  <c:v>1002.221</c:v>
                </c:pt>
                <c:pt idx="268">
                  <c:v>1002.1993</c:v>
                </c:pt>
                <c:pt idx="269">
                  <c:v>1002.1734</c:v>
                </c:pt>
                <c:pt idx="270">
                  <c:v>1002.1763</c:v>
                </c:pt>
                <c:pt idx="271">
                  <c:v>1002.2157</c:v>
                </c:pt>
                <c:pt idx="272">
                  <c:v>1002.2006</c:v>
                </c:pt>
                <c:pt idx="273">
                  <c:v>1002.2</c:v>
                </c:pt>
                <c:pt idx="274">
                  <c:v>1002.1797</c:v>
                </c:pt>
                <c:pt idx="275">
                  <c:v>1002.2155</c:v>
                </c:pt>
                <c:pt idx="276">
                  <c:v>1002.2177</c:v>
                </c:pt>
                <c:pt idx="277">
                  <c:v>1002.2139</c:v>
                </c:pt>
                <c:pt idx="278">
                  <c:v>1002.1906</c:v>
                </c:pt>
                <c:pt idx="279">
                  <c:v>1002.2371</c:v>
                </c:pt>
                <c:pt idx="280">
                  <c:v>1002.2441</c:v>
                </c:pt>
                <c:pt idx="281">
                  <c:v>1002.2556</c:v>
                </c:pt>
                <c:pt idx="282">
                  <c:v>1002.2557</c:v>
                </c:pt>
                <c:pt idx="283">
                  <c:v>1002.2224</c:v>
                </c:pt>
                <c:pt idx="284">
                  <c:v>1002.2163</c:v>
                </c:pt>
                <c:pt idx="285">
                  <c:v>1002.2074</c:v>
                </c:pt>
                <c:pt idx="286">
                  <c:v>1002.2425</c:v>
                </c:pt>
                <c:pt idx="287">
                  <c:v>1002.2689</c:v>
                </c:pt>
                <c:pt idx="288">
                  <c:v>1002.2872</c:v>
                </c:pt>
                <c:pt idx="289">
                  <c:v>1002.2875</c:v>
                </c:pt>
                <c:pt idx="290">
                  <c:v>1002.3241</c:v>
                </c:pt>
                <c:pt idx="291">
                  <c:v>1002.3247</c:v>
                </c:pt>
                <c:pt idx="292">
                  <c:v>1002.3177</c:v>
                </c:pt>
                <c:pt idx="293">
                  <c:v>1002.2952</c:v>
                </c:pt>
                <c:pt idx="294">
                  <c:v>1002.3172</c:v>
                </c:pt>
                <c:pt idx="295">
                  <c:v>1002.3535</c:v>
                </c:pt>
                <c:pt idx="296">
                  <c:v>1002.363</c:v>
                </c:pt>
                <c:pt idx="297">
                  <c:v>1002.3598</c:v>
                </c:pt>
                <c:pt idx="298">
                  <c:v>1002.3455</c:v>
                </c:pt>
                <c:pt idx="299">
                  <c:v>1002.3317</c:v>
                </c:pt>
                <c:pt idx="300">
                  <c:v>1002.3129</c:v>
                </c:pt>
                <c:pt idx="301">
                  <c:v>1002.3384</c:v>
                </c:pt>
                <c:pt idx="302">
                  <c:v>1002.3442</c:v>
                </c:pt>
                <c:pt idx="303">
                  <c:v>1002.3228</c:v>
                </c:pt>
                <c:pt idx="304">
                  <c:v>1002.3249</c:v>
                </c:pt>
                <c:pt idx="305">
                  <c:v>1002.371</c:v>
                </c:pt>
                <c:pt idx="306">
                  <c:v>1002.3914</c:v>
                </c:pt>
                <c:pt idx="307">
                  <c:v>1002.4107</c:v>
                </c:pt>
                <c:pt idx="308">
                  <c:v>1002.4301</c:v>
                </c:pt>
                <c:pt idx="309">
                  <c:v>1002.366</c:v>
                </c:pt>
                <c:pt idx="310">
                  <c:v>1002.4054</c:v>
                </c:pt>
                <c:pt idx="311">
                  <c:v>1002.4187</c:v>
                </c:pt>
                <c:pt idx="312">
                  <c:v>1002.4171</c:v>
                </c:pt>
                <c:pt idx="313">
                  <c:v>1002.3584</c:v>
                </c:pt>
                <c:pt idx="314">
                  <c:v>1002.3573</c:v>
                </c:pt>
                <c:pt idx="315">
                  <c:v>1002.3482</c:v>
                </c:pt>
                <c:pt idx="316">
                  <c:v>1002.3107</c:v>
                </c:pt>
                <c:pt idx="317">
                  <c:v>1002.3289</c:v>
                </c:pt>
                <c:pt idx="318">
                  <c:v>1002.3311</c:v>
                </c:pt>
                <c:pt idx="319">
                  <c:v>1002.3464</c:v>
                </c:pt>
                <c:pt idx="320">
                  <c:v>1002.366</c:v>
                </c:pt>
                <c:pt idx="321">
                  <c:v>1002.3888</c:v>
                </c:pt>
                <c:pt idx="322">
                  <c:v>1002.4061</c:v>
                </c:pt>
                <c:pt idx="323">
                  <c:v>1002.4061</c:v>
                </c:pt>
                <c:pt idx="324">
                  <c:v>1002.4251</c:v>
                </c:pt>
                <c:pt idx="325">
                  <c:v>1002.4692</c:v>
                </c:pt>
                <c:pt idx="326">
                  <c:v>1002.4775</c:v>
                </c:pt>
                <c:pt idx="327">
                  <c:v>1002.5254</c:v>
                </c:pt>
                <c:pt idx="328">
                  <c:v>1002.5049</c:v>
                </c:pt>
                <c:pt idx="329">
                  <c:v>1002.5433</c:v>
                </c:pt>
                <c:pt idx="330">
                  <c:v>1002.5957</c:v>
                </c:pt>
                <c:pt idx="331">
                  <c:v>1002.6017</c:v>
                </c:pt>
                <c:pt idx="332">
                  <c:v>1002.6455</c:v>
                </c:pt>
                <c:pt idx="333">
                  <c:v>1002.6928</c:v>
                </c:pt>
                <c:pt idx="334">
                  <c:v>1002.726</c:v>
                </c:pt>
                <c:pt idx="335">
                  <c:v>1002.744</c:v>
                </c:pt>
                <c:pt idx="336">
                  <c:v>1002.7852</c:v>
                </c:pt>
                <c:pt idx="337">
                  <c:v>1002.7892</c:v>
                </c:pt>
                <c:pt idx="338">
                  <c:v>1002.7876</c:v>
                </c:pt>
                <c:pt idx="339">
                  <c:v>1002.7808</c:v>
                </c:pt>
                <c:pt idx="340">
                  <c:v>1002.7857</c:v>
                </c:pt>
                <c:pt idx="341">
                  <c:v>1002.8126</c:v>
                </c:pt>
                <c:pt idx="342">
                  <c:v>1002.8119</c:v>
                </c:pt>
                <c:pt idx="343">
                  <c:v>1002.8385</c:v>
                </c:pt>
                <c:pt idx="344">
                  <c:v>1002.8432</c:v>
                </c:pt>
                <c:pt idx="345">
                  <c:v>1002.8466</c:v>
                </c:pt>
                <c:pt idx="346">
                  <c:v>1002.8549</c:v>
                </c:pt>
                <c:pt idx="347">
                  <c:v>1002.8321</c:v>
                </c:pt>
                <c:pt idx="348">
                  <c:v>1002.8378</c:v>
                </c:pt>
                <c:pt idx="349">
                  <c:v>1002.8403</c:v>
                </c:pt>
                <c:pt idx="350">
                  <c:v>1002.8352</c:v>
                </c:pt>
                <c:pt idx="351">
                  <c:v>1002.9027</c:v>
                </c:pt>
                <c:pt idx="352">
                  <c:v>1002.8701</c:v>
                </c:pt>
                <c:pt idx="353">
                  <c:v>1002.9024</c:v>
                </c:pt>
                <c:pt idx="354">
                  <c:v>1002.9051</c:v>
                </c:pt>
                <c:pt idx="355">
                  <c:v>1002.9071</c:v>
                </c:pt>
                <c:pt idx="356">
                  <c:v>1002.9262</c:v>
                </c:pt>
                <c:pt idx="357">
                  <c:v>1002.9146</c:v>
                </c:pt>
                <c:pt idx="358">
                  <c:v>1002.9194</c:v>
                </c:pt>
                <c:pt idx="359">
                  <c:v>1002.9565</c:v>
                </c:pt>
                <c:pt idx="360">
                  <c:v>1002.9481</c:v>
                </c:pt>
                <c:pt idx="361">
                  <c:v>1002.984</c:v>
                </c:pt>
                <c:pt idx="362">
                  <c:v>1002.9864</c:v>
                </c:pt>
                <c:pt idx="363">
                  <c:v>1002.9771</c:v>
                </c:pt>
                <c:pt idx="364">
                  <c:v>1002.9548</c:v>
                </c:pt>
                <c:pt idx="365">
                  <c:v>1002.9614</c:v>
                </c:pt>
                <c:pt idx="366">
                  <c:v>1002.9874</c:v>
                </c:pt>
                <c:pt idx="367">
                  <c:v>1002.9815</c:v>
                </c:pt>
                <c:pt idx="368">
                  <c:v>1002.955</c:v>
                </c:pt>
                <c:pt idx="369">
                  <c:v>1002.9497</c:v>
                </c:pt>
                <c:pt idx="370">
                  <c:v>1002.9729</c:v>
                </c:pt>
                <c:pt idx="371">
                  <c:v>1002.9848</c:v>
                </c:pt>
                <c:pt idx="372">
                  <c:v>1002.9979</c:v>
                </c:pt>
                <c:pt idx="373">
                  <c:v>1003.0143</c:v>
                </c:pt>
                <c:pt idx="374">
                  <c:v>1003.0329</c:v>
                </c:pt>
                <c:pt idx="375">
                  <c:v>1003.0311</c:v>
                </c:pt>
                <c:pt idx="376">
                  <c:v>1003.059</c:v>
                </c:pt>
                <c:pt idx="377">
                  <c:v>1003.0328</c:v>
                </c:pt>
                <c:pt idx="378">
                  <c:v>1003.0484</c:v>
                </c:pt>
                <c:pt idx="379">
                  <c:v>1003.0429</c:v>
                </c:pt>
                <c:pt idx="380">
                  <c:v>1003.0587</c:v>
                </c:pt>
                <c:pt idx="381">
                  <c:v>1003.0504</c:v>
                </c:pt>
                <c:pt idx="382">
                  <c:v>1003.0463</c:v>
                </c:pt>
                <c:pt idx="383">
                  <c:v>1003.0553</c:v>
                </c:pt>
                <c:pt idx="384">
                  <c:v>1003.0802</c:v>
                </c:pt>
                <c:pt idx="385">
                  <c:v>1003.0939</c:v>
                </c:pt>
                <c:pt idx="386">
                  <c:v>1003.0853</c:v>
                </c:pt>
                <c:pt idx="387">
                  <c:v>1003.0688</c:v>
                </c:pt>
                <c:pt idx="388">
                  <c:v>1003.0903</c:v>
                </c:pt>
                <c:pt idx="389">
                  <c:v>1003.0768</c:v>
                </c:pt>
                <c:pt idx="390">
                  <c:v>1003.0836</c:v>
                </c:pt>
                <c:pt idx="391">
                  <c:v>1003.1168</c:v>
                </c:pt>
                <c:pt idx="392">
                  <c:v>1003.1057</c:v>
                </c:pt>
                <c:pt idx="393">
                  <c:v>1003.1141</c:v>
                </c:pt>
                <c:pt idx="394">
                  <c:v>1003.0943</c:v>
                </c:pt>
                <c:pt idx="395">
                  <c:v>1003.1175</c:v>
                </c:pt>
                <c:pt idx="396">
                  <c:v>1003.1015</c:v>
                </c:pt>
                <c:pt idx="397">
                  <c:v>1003.1182</c:v>
                </c:pt>
                <c:pt idx="398">
                  <c:v>1003.1375</c:v>
                </c:pt>
                <c:pt idx="399">
                  <c:v>1003.1539</c:v>
                </c:pt>
                <c:pt idx="400">
                  <c:v>1003.1246</c:v>
                </c:pt>
                <c:pt idx="401">
                  <c:v>1003.1223</c:v>
                </c:pt>
                <c:pt idx="402">
                  <c:v>1003.1129</c:v>
                </c:pt>
                <c:pt idx="403">
                  <c:v>1003.0858</c:v>
                </c:pt>
                <c:pt idx="404">
                  <c:v>1003.0947</c:v>
                </c:pt>
                <c:pt idx="405">
                  <c:v>1003.0903</c:v>
                </c:pt>
                <c:pt idx="406">
                  <c:v>1003.0859</c:v>
                </c:pt>
                <c:pt idx="407">
                  <c:v>1003.0748</c:v>
                </c:pt>
                <c:pt idx="408">
                  <c:v>1003.0916</c:v>
                </c:pt>
                <c:pt idx="409">
                  <c:v>1003.0773</c:v>
                </c:pt>
                <c:pt idx="410">
                  <c:v>1003.1049</c:v>
                </c:pt>
                <c:pt idx="411">
                  <c:v>1003.1303</c:v>
                </c:pt>
                <c:pt idx="412">
                  <c:v>1003.1646</c:v>
                </c:pt>
                <c:pt idx="413">
                  <c:v>1003.1618</c:v>
                </c:pt>
                <c:pt idx="414">
                  <c:v>1003.147</c:v>
                </c:pt>
                <c:pt idx="415">
                  <c:v>1003.1706</c:v>
                </c:pt>
                <c:pt idx="416">
                  <c:v>1003.1793</c:v>
                </c:pt>
                <c:pt idx="417">
                  <c:v>1003.1879</c:v>
                </c:pt>
                <c:pt idx="418">
                  <c:v>1003.1657</c:v>
                </c:pt>
                <c:pt idx="419">
                  <c:v>1003.1314</c:v>
                </c:pt>
                <c:pt idx="420">
                  <c:v>1003.1542</c:v>
                </c:pt>
                <c:pt idx="421">
                  <c:v>1003.1796</c:v>
                </c:pt>
                <c:pt idx="422">
                  <c:v>1003.2079</c:v>
                </c:pt>
                <c:pt idx="423">
                  <c:v>1003.2382</c:v>
                </c:pt>
                <c:pt idx="424">
                  <c:v>1003.2393</c:v>
                </c:pt>
                <c:pt idx="425">
                  <c:v>1003.2368</c:v>
                </c:pt>
                <c:pt idx="426">
                  <c:v>1003.2917</c:v>
                </c:pt>
                <c:pt idx="427">
                  <c:v>1003.3211</c:v>
                </c:pt>
                <c:pt idx="428">
                  <c:v>1003.3447</c:v>
                </c:pt>
                <c:pt idx="429">
                  <c:v>1003.3688</c:v>
                </c:pt>
                <c:pt idx="430">
                  <c:v>1003.3514</c:v>
                </c:pt>
                <c:pt idx="431">
                  <c:v>1003.3908</c:v>
                </c:pt>
                <c:pt idx="432">
                  <c:v>1003.3657</c:v>
                </c:pt>
                <c:pt idx="433">
                  <c:v>1003.3773</c:v>
                </c:pt>
                <c:pt idx="434">
                  <c:v>1003.4082</c:v>
                </c:pt>
                <c:pt idx="435">
                  <c:v>1003.4112</c:v>
                </c:pt>
                <c:pt idx="436">
                  <c:v>1003.4266</c:v>
                </c:pt>
                <c:pt idx="437">
                  <c:v>1003.429</c:v>
                </c:pt>
                <c:pt idx="438">
                  <c:v>1003.4733</c:v>
                </c:pt>
                <c:pt idx="439">
                  <c:v>1003.4833</c:v>
                </c:pt>
                <c:pt idx="440">
                  <c:v>1003.4831</c:v>
                </c:pt>
                <c:pt idx="441">
                  <c:v>1003.4548</c:v>
                </c:pt>
                <c:pt idx="442">
                  <c:v>1003.4847</c:v>
                </c:pt>
                <c:pt idx="443">
                  <c:v>1003.4791</c:v>
                </c:pt>
                <c:pt idx="444">
                  <c:v>1003.4643</c:v>
                </c:pt>
                <c:pt idx="445">
                  <c:v>1003.4796</c:v>
                </c:pt>
                <c:pt idx="446">
                  <c:v>1003.49</c:v>
                </c:pt>
                <c:pt idx="447">
                  <c:v>1003.5001</c:v>
                </c:pt>
                <c:pt idx="448">
                  <c:v>1003.5006</c:v>
                </c:pt>
                <c:pt idx="449">
                  <c:v>1003.4833</c:v>
                </c:pt>
                <c:pt idx="450">
                  <c:v>1003.4782</c:v>
                </c:pt>
                <c:pt idx="451">
                  <c:v>1003.4718</c:v>
                </c:pt>
                <c:pt idx="452">
                  <c:v>1003.4849</c:v>
                </c:pt>
                <c:pt idx="453">
                  <c:v>1003.4815</c:v>
                </c:pt>
                <c:pt idx="454">
                  <c:v>1003.4887</c:v>
                </c:pt>
                <c:pt idx="455">
                  <c:v>1003.5132</c:v>
                </c:pt>
                <c:pt idx="456">
                  <c:v>1003.5093</c:v>
                </c:pt>
                <c:pt idx="457">
                  <c:v>1003.5023</c:v>
                </c:pt>
                <c:pt idx="458">
                  <c:v>1003.4873</c:v>
                </c:pt>
                <c:pt idx="459">
                  <c:v>1003.4561</c:v>
                </c:pt>
                <c:pt idx="460">
                  <c:v>1003.463</c:v>
                </c:pt>
                <c:pt idx="461">
                  <c:v>1003.449</c:v>
                </c:pt>
                <c:pt idx="462">
                  <c:v>1003.4606</c:v>
                </c:pt>
                <c:pt idx="463">
                  <c:v>1003.4661</c:v>
                </c:pt>
                <c:pt idx="464">
                  <c:v>1003.4532</c:v>
                </c:pt>
                <c:pt idx="465">
                  <c:v>1003.4893</c:v>
                </c:pt>
                <c:pt idx="466">
                  <c:v>1003.4696</c:v>
                </c:pt>
                <c:pt idx="467">
                  <c:v>1003.4782</c:v>
                </c:pt>
                <c:pt idx="468">
                  <c:v>1003.5034</c:v>
                </c:pt>
                <c:pt idx="469">
                  <c:v>1003.5308</c:v>
                </c:pt>
                <c:pt idx="470">
                  <c:v>1003.5264</c:v>
                </c:pt>
                <c:pt idx="471">
                  <c:v>1003.5523</c:v>
                </c:pt>
                <c:pt idx="472">
                  <c:v>1003.5375</c:v>
                </c:pt>
                <c:pt idx="473">
                  <c:v>1003.5415</c:v>
                </c:pt>
                <c:pt idx="474">
                  <c:v>1003.5518</c:v>
                </c:pt>
                <c:pt idx="475">
                  <c:v>1003.55</c:v>
                </c:pt>
                <c:pt idx="476">
                  <c:v>1003.541</c:v>
                </c:pt>
                <c:pt idx="477">
                  <c:v>1003.5057</c:v>
                </c:pt>
                <c:pt idx="478">
                  <c:v>1003.4997</c:v>
                </c:pt>
                <c:pt idx="479">
                  <c:v>1003.4626</c:v>
                </c:pt>
                <c:pt idx="480">
                  <c:v>1003.4802</c:v>
                </c:pt>
                <c:pt idx="481">
                  <c:v>1003.4856</c:v>
                </c:pt>
                <c:pt idx="482">
                  <c:v>1003.5023</c:v>
                </c:pt>
                <c:pt idx="483">
                  <c:v>1003.5129</c:v>
                </c:pt>
                <c:pt idx="484">
                  <c:v>1003.5133</c:v>
                </c:pt>
                <c:pt idx="485">
                  <c:v>1003.5128</c:v>
                </c:pt>
                <c:pt idx="486">
                  <c:v>1003.5021</c:v>
                </c:pt>
                <c:pt idx="487">
                  <c:v>1003.5014</c:v>
                </c:pt>
                <c:pt idx="488">
                  <c:v>1003.5035</c:v>
                </c:pt>
                <c:pt idx="489">
                  <c:v>1003.482</c:v>
                </c:pt>
                <c:pt idx="490">
                  <c:v>1003.4974</c:v>
                </c:pt>
                <c:pt idx="491">
                  <c:v>1003.5028</c:v>
                </c:pt>
                <c:pt idx="492">
                  <c:v>1003.4997</c:v>
                </c:pt>
                <c:pt idx="493">
                  <c:v>1003.5165</c:v>
                </c:pt>
                <c:pt idx="494">
                  <c:v>1003.5396</c:v>
                </c:pt>
                <c:pt idx="495">
                  <c:v>1003.5008</c:v>
                </c:pt>
                <c:pt idx="496">
                  <c:v>1003.4927</c:v>
                </c:pt>
                <c:pt idx="497">
                  <c:v>1003.4776</c:v>
                </c:pt>
                <c:pt idx="498">
                  <c:v>1003.4757</c:v>
                </c:pt>
                <c:pt idx="499">
                  <c:v>1003.4515</c:v>
                </c:pt>
                <c:pt idx="500">
                  <c:v>1003.4122</c:v>
                </c:pt>
                <c:pt idx="501">
                  <c:v>1003.41</c:v>
                </c:pt>
                <c:pt idx="502">
                  <c:v>1003.3842</c:v>
                </c:pt>
                <c:pt idx="503">
                  <c:v>1003.3597</c:v>
                </c:pt>
                <c:pt idx="504">
                  <c:v>1003.3406</c:v>
                </c:pt>
                <c:pt idx="505">
                  <c:v>1003.3059</c:v>
                </c:pt>
                <c:pt idx="506">
                  <c:v>1003.3007</c:v>
                </c:pt>
                <c:pt idx="507">
                  <c:v>1003.2666</c:v>
                </c:pt>
                <c:pt idx="508">
                  <c:v>1003.2454</c:v>
                </c:pt>
                <c:pt idx="509">
                  <c:v>1003.2455</c:v>
                </c:pt>
                <c:pt idx="510">
                  <c:v>1003.2376</c:v>
                </c:pt>
                <c:pt idx="511">
                  <c:v>1003.2478</c:v>
                </c:pt>
                <c:pt idx="512">
                  <c:v>1003.2392</c:v>
                </c:pt>
                <c:pt idx="513">
                  <c:v>1003.2275</c:v>
                </c:pt>
                <c:pt idx="514">
                  <c:v>1003.2453</c:v>
                </c:pt>
                <c:pt idx="515">
                  <c:v>1003.2203</c:v>
                </c:pt>
                <c:pt idx="516">
                  <c:v>1003.2103</c:v>
                </c:pt>
                <c:pt idx="517">
                  <c:v>1003.2245</c:v>
                </c:pt>
                <c:pt idx="518">
                  <c:v>1003.2011</c:v>
                </c:pt>
                <c:pt idx="519">
                  <c:v>1003.2101</c:v>
                </c:pt>
                <c:pt idx="520">
                  <c:v>1003.2047</c:v>
                </c:pt>
                <c:pt idx="521">
                  <c:v>1003.19</c:v>
                </c:pt>
                <c:pt idx="522">
                  <c:v>1003.1671</c:v>
                </c:pt>
                <c:pt idx="523">
                  <c:v>1003.1748</c:v>
                </c:pt>
                <c:pt idx="524">
                  <c:v>1003.1907</c:v>
                </c:pt>
                <c:pt idx="525">
                  <c:v>1003.1592</c:v>
                </c:pt>
                <c:pt idx="526">
                  <c:v>1003.1665</c:v>
                </c:pt>
                <c:pt idx="527">
                  <c:v>1003.1551</c:v>
                </c:pt>
                <c:pt idx="528">
                  <c:v>1003.1696</c:v>
                </c:pt>
                <c:pt idx="529">
                  <c:v>1003.1759</c:v>
                </c:pt>
                <c:pt idx="530">
                  <c:v>1003.1654</c:v>
                </c:pt>
                <c:pt idx="531">
                  <c:v>1003.1328</c:v>
                </c:pt>
                <c:pt idx="532">
                  <c:v>1003.1456</c:v>
                </c:pt>
                <c:pt idx="533">
                  <c:v>1003.0978</c:v>
                </c:pt>
                <c:pt idx="534">
                  <c:v>1003.0928</c:v>
                </c:pt>
                <c:pt idx="535">
                  <c:v>1003.0911</c:v>
                </c:pt>
                <c:pt idx="536">
                  <c:v>1003.0804</c:v>
                </c:pt>
                <c:pt idx="537">
                  <c:v>1003.0675</c:v>
                </c:pt>
                <c:pt idx="538">
                  <c:v>1003.0708</c:v>
                </c:pt>
                <c:pt idx="539">
                  <c:v>1003.0175</c:v>
                </c:pt>
                <c:pt idx="540">
                  <c:v>1003.0161</c:v>
                </c:pt>
                <c:pt idx="541">
                  <c:v>1002.9628</c:v>
                </c:pt>
                <c:pt idx="542">
                  <c:v>1002.9543</c:v>
                </c:pt>
                <c:pt idx="543">
                  <c:v>1002.9104</c:v>
                </c:pt>
                <c:pt idx="544">
                  <c:v>1002.89</c:v>
                </c:pt>
                <c:pt idx="545">
                  <c:v>1002.891</c:v>
                </c:pt>
                <c:pt idx="546">
                  <c:v>1002.856</c:v>
                </c:pt>
                <c:pt idx="547">
                  <c:v>1002.8519</c:v>
                </c:pt>
                <c:pt idx="548">
                  <c:v>1002.8132</c:v>
                </c:pt>
                <c:pt idx="549">
                  <c:v>1002.813</c:v>
                </c:pt>
                <c:pt idx="550">
                  <c:v>1002.7976</c:v>
                </c:pt>
                <c:pt idx="551">
                  <c:v>1002.8014</c:v>
                </c:pt>
                <c:pt idx="552">
                  <c:v>1002.7618</c:v>
                </c:pt>
                <c:pt idx="553">
                  <c:v>1002.7517</c:v>
                </c:pt>
                <c:pt idx="554">
                  <c:v>1002.7407</c:v>
                </c:pt>
                <c:pt idx="555">
                  <c:v>1002.7713</c:v>
                </c:pt>
                <c:pt idx="556">
                  <c:v>1002.7421</c:v>
                </c:pt>
                <c:pt idx="557">
                  <c:v>1002.7596</c:v>
                </c:pt>
                <c:pt idx="558">
                  <c:v>1002.7344</c:v>
                </c:pt>
                <c:pt idx="559">
                  <c:v>1002.7085</c:v>
                </c:pt>
                <c:pt idx="560">
                  <c:v>1002.75</c:v>
                </c:pt>
                <c:pt idx="561">
                  <c:v>1002.7396</c:v>
                </c:pt>
                <c:pt idx="562">
                  <c:v>1002.7069</c:v>
                </c:pt>
                <c:pt idx="563">
                  <c:v>1002.6854</c:v>
                </c:pt>
                <c:pt idx="564">
                  <c:v>1002.6408</c:v>
                </c:pt>
                <c:pt idx="565">
                  <c:v>1002.6446</c:v>
                </c:pt>
                <c:pt idx="566">
                  <c:v>1002.6578</c:v>
                </c:pt>
                <c:pt idx="567">
                  <c:v>1002.6288</c:v>
                </c:pt>
                <c:pt idx="568">
                  <c:v>1002.6286</c:v>
                </c:pt>
                <c:pt idx="569">
                  <c:v>1002.6126</c:v>
                </c:pt>
                <c:pt idx="570">
                  <c:v>1002.5786</c:v>
                </c:pt>
                <c:pt idx="571">
                  <c:v>1002.5271</c:v>
                </c:pt>
                <c:pt idx="572">
                  <c:v>1002.4959</c:v>
                </c:pt>
                <c:pt idx="573">
                  <c:v>1002.4836</c:v>
                </c:pt>
                <c:pt idx="574">
                  <c:v>1002.4241</c:v>
                </c:pt>
                <c:pt idx="575">
                  <c:v>1002.3678</c:v>
                </c:pt>
                <c:pt idx="576">
                  <c:v>1002.3325</c:v>
                </c:pt>
                <c:pt idx="577">
                  <c:v>1002.3009</c:v>
                </c:pt>
                <c:pt idx="578">
                  <c:v>1002.2858</c:v>
                </c:pt>
                <c:pt idx="579">
                  <c:v>1002.2647</c:v>
                </c:pt>
                <c:pt idx="580">
                  <c:v>1002.2556</c:v>
                </c:pt>
                <c:pt idx="581">
                  <c:v>1002.2529</c:v>
                </c:pt>
                <c:pt idx="582">
                  <c:v>1002.244</c:v>
                </c:pt>
                <c:pt idx="583">
                  <c:v>1002.2532</c:v>
                </c:pt>
                <c:pt idx="584">
                  <c:v>1002.2253</c:v>
                </c:pt>
                <c:pt idx="585">
                  <c:v>1002.245</c:v>
                </c:pt>
                <c:pt idx="586">
                  <c:v>1002.2401</c:v>
                </c:pt>
                <c:pt idx="587">
                  <c:v>1002.2282</c:v>
                </c:pt>
                <c:pt idx="588">
                  <c:v>1002.2387</c:v>
                </c:pt>
                <c:pt idx="589">
                  <c:v>1002.2503</c:v>
                </c:pt>
                <c:pt idx="590">
                  <c:v>1002.2682</c:v>
                </c:pt>
                <c:pt idx="591">
                  <c:v>1002.238</c:v>
                </c:pt>
                <c:pt idx="592">
                  <c:v>1002.243</c:v>
                </c:pt>
                <c:pt idx="593">
                  <c:v>1002.2094</c:v>
                </c:pt>
                <c:pt idx="594">
                  <c:v>1002.1935</c:v>
                </c:pt>
                <c:pt idx="595">
                  <c:v>1002.1819</c:v>
                </c:pt>
                <c:pt idx="596">
                  <c:v>1002.1971</c:v>
                </c:pt>
                <c:pt idx="597">
                  <c:v>1002.1922</c:v>
                </c:pt>
                <c:pt idx="598">
                  <c:v>1002.187</c:v>
                </c:pt>
                <c:pt idx="599">
                  <c:v>1002.1812</c:v>
                </c:pt>
                <c:pt idx="600">
                  <c:v>1002.2069</c:v>
                </c:pt>
                <c:pt idx="601">
                  <c:v>1002.2145</c:v>
                </c:pt>
                <c:pt idx="602">
                  <c:v>1002.2308</c:v>
                </c:pt>
                <c:pt idx="603">
                  <c:v>1002.2414</c:v>
                </c:pt>
                <c:pt idx="604">
                  <c:v>1002.1911</c:v>
                </c:pt>
                <c:pt idx="605">
                  <c:v>1002.1962</c:v>
                </c:pt>
                <c:pt idx="606">
                  <c:v>1002.1754</c:v>
                </c:pt>
                <c:pt idx="607">
                  <c:v>1002.139</c:v>
                </c:pt>
                <c:pt idx="608">
                  <c:v>1002.114</c:v>
                </c:pt>
                <c:pt idx="609">
                  <c:v>1002.0986</c:v>
                </c:pt>
                <c:pt idx="610">
                  <c:v>1002.0917</c:v>
                </c:pt>
                <c:pt idx="611">
                  <c:v>1002.0568</c:v>
                </c:pt>
                <c:pt idx="612">
                  <c:v>1002.0441</c:v>
                </c:pt>
                <c:pt idx="613">
                  <c:v>1002.0378</c:v>
                </c:pt>
                <c:pt idx="614">
                  <c:v>1002.0008</c:v>
                </c:pt>
                <c:pt idx="615">
                  <c:v>1001.9545</c:v>
                </c:pt>
                <c:pt idx="616">
                  <c:v>1001.9219</c:v>
                </c:pt>
                <c:pt idx="617">
                  <c:v>1001.8999</c:v>
                </c:pt>
                <c:pt idx="618">
                  <c:v>1001.9071</c:v>
                </c:pt>
                <c:pt idx="619">
                  <c:v>1001.8746</c:v>
                </c:pt>
                <c:pt idx="620">
                  <c:v>1001.8229</c:v>
                </c:pt>
                <c:pt idx="621">
                  <c:v>1001.8515</c:v>
                </c:pt>
                <c:pt idx="622">
                  <c:v>1001.8623</c:v>
                </c:pt>
                <c:pt idx="623">
                  <c:v>1001.8824</c:v>
                </c:pt>
                <c:pt idx="624">
                  <c:v>1001.8539</c:v>
                </c:pt>
                <c:pt idx="625">
                  <c:v>1001.8687</c:v>
                </c:pt>
                <c:pt idx="626">
                  <c:v>1001.882</c:v>
                </c:pt>
                <c:pt idx="627">
                  <c:v>1001.8804</c:v>
                </c:pt>
                <c:pt idx="628">
                  <c:v>1001.9004</c:v>
                </c:pt>
                <c:pt idx="629">
                  <c:v>1001.9023</c:v>
                </c:pt>
                <c:pt idx="630">
                  <c:v>1001.8917</c:v>
                </c:pt>
                <c:pt idx="631">
                  <c:v>1001.8778</c:v>
                </c:pt>
                <c:pt idx="632">
                  <c:v>1001.8901</c:v>
                </c:pt>
                <c:pt idx="633">
                  <c:v>1001.8343</c:v>
                </c:pt>
                <c:pt idx="634">
                  <c:v>1001.8595</c:v>
                </c:pt>
                <c:pt idx="635">
                  <c:v>1001.8746</c:v>
                </c:pt>
                <c:pt idx="636">
                  <c:v>1001.8726</c:v>
                </c:pt>
                <c:pt idx="637">
                  <c:v>1001.8701</c:v>
                </c:pt>
                <c:pt idx="638">
                  <c:v>1001.8995</c:v>
                </c:pt>
                <c:pt idx="639">
                  <c:v>1001.8663</c:v>
                </c:pt>
                <c:pt idx="640">
                  <c:v>1001.8589</c:v>
                </c:pt>
                <c:pt idx="641">
                  <c:v>1001.8751</c:v>
                </c:pt>
                <c:pt idx="642">
                  <c:v>1001.8482</c:v>
                </c:pt>
                <c:pt idx="643">
                  <c:v>1001.8353</c:v>
                </c:pt>
                <c:pt idx="644">
                  <c:v>1001.824</c:v>
                </c:pt>
                <c:pt idx="645">
                  <c:v>1001.8253</c:v>
                </c:pt>
                <c:pt idx="646">
                  <c:v>1001.7979</c:v>
                </c:pt>
                <c:pt idx="647">
                  <c:v>1001.7965</c:v>
                </c:pt>
                <c:pt idx="648">
                  <c:v>1001.7913</c:v>
                </c:pt>
                <c:pt idx="649">
                  <c:v>1001.7759</c:v>
                </c:pt>
                <c:pt idx="650">
                  <c:v>1001.7785</c:v>
                </c:pt>
                <c:pt idx="651">
                  <c:v>1001.7658</c:v>
                </c:pt>
                <c:pt idx="652">
                  <c:v>1001.7521</c:v>
                </c:pt>
                <c:pt idx="653">
                  <c:v>1001.7276</c:v>
                </c:pt>
                <c:pt idx="654">
                  <c:v>1001.7247</c:v>
                </c:pt>
                <c:pt idx="655">
                  <c:v>1001.7238</c:v>
                </c:pt>
                <c:pt idx="656">
                  <c:v>1001.7222</c:v>
                </c:pt>
                <c:pt idx="657">
                  <c:v>1001.6958</c:v>
                </c:pt>
                <c:pt idx="658">
                  <c:v>1001.6799</c:v>
                </c:pt>
                <c:pt idx="659">
                  <c:v>1001.677</c:v>
                </c:pt>
                <c:pt idx="660">
                  <c:v>1001.6313</c:v>
                </c:pt>
                <c:pt idx="661">
                  <c:v>1001.6445</c:v>
                </c:pt>
                <c:pt idx="662">
                  <c:v>1001.6164</c:v>
                </c:pt>
                <c:pt idx="663">
                  <c:v>1001.6018</c:v>
                </c:pt>
                <c:pt idx="664">
                  <c:v>1001.6193</c:v>
                </c:pt>
                <c:pt idx="665">
                  <c:v>1001.6379</c:v>
                </c:pt>
                <c:pt idx="666">
                  <c:v>1001.6592</c:v>
                </c:pt>
                <c:pt idx="667">
                  <c:v>1001.6317</c:v>
                </c:pt>
                <c:pt idx="668">
                  <c:v>1001.5885</c:v>
                </c:pt>
                <c:pt idx="669">
                  <c:v>1001.5695</c:v>
                </c:pt>
                <c:pt idx="670">
                  <c:v>1001.5596</c:v>
                </c:pt>
                <c:pt idx="671">
                  <c:v>1001.5139</c:v>
                </c:pt>
                <c:pt idx="672">
                  <c:v>1001.5389</c:v>
                </c:pt>
                <c:pt idx="673">
                  <c:v>1001.4911</c:v>
                </c:pt>
                <c:pt idx="674">
                  <c:v>1001.4589</c:v>
                </c:pt>
                <c:pt idx="675">
                  <c:v>1001.4826</c:v>
                </c:pt>
                <c:pt idx="676">
                  <c:v>1001.4808</c:v>
                </c:pt>
                <c:pt idx="677">
                  <c:v>1001.4669</c:v>
                </c:pt>
                <c:pt idx="678">
                  <c:v>1001.4722</c:v>
                </c:pt>
                <c:pt idx="679">
                  <c:v>1001.4784</c:v>
                </c:pt>
                <c:pt idx="680">
                  <c:v>1001.4927</c:v>
                </c:pt>
                <c:pt idx="681">
                  <c:v>1001.4857</c:v>
                </c:pt>
                <c:pt idx="682">
                  <c:v>1001.5139</c:v>
                </c:pt>
                <c:pt idx="683">
                  <c:v>1001.5026</c:v>
                </c:pt>
                <c:pt idx="684">
                  <c:v>1001.5527</c:v>
                </c:pt>
                <c:pt idx="685">
                  <c:v>1001.5285</c:v>
                </c:pt>
                <c:pt idx="686">
                  <c:v>1001.5593</c:v>
                </c:pt>
                <c:pt idx="687">
                  <c:v>1001.5663</c:v>
                </c:pt>
                <c:pt idx="688">
                  <c:v>1001.5144</c:v>
                </c:pt>
                <c:pt idx="689">
                  <c:v>1001.5097</c:v>
                </c:pt>
                <c:pt idx="690">
                  <c:v>1001.4854</c:v>
                </c:pt>
                <c:pt idx="691">
                  <c:v>1001.4958</c:v>
                </c:pt>
                <c:pt idx="692">
                  <c:v>1001.5093</c:v>
                </c:pt>
                <c:pt idx="693">
                  <c:v>1001.497</c:v>
                </c:pt>
                <c:pt idx="694">
                  <c:v>1001.4911</c:v>
                </c:pt>
                <c:pt idx="695">
                  <c:v>1001.5048</c:v>
                </c:pt>
                <c:pt idx="696">
                  <c:v>1001.5215</c:v>
                </c:pt>
                <c:pt idx="697">
                  <c:v>1001.4851</c:v>
                </c:pt>
                <c:pt idx="698">
                  <c:v>1001.4903</c:v>
                </c:pt>
                <c:pt idx="699">
                  <c:v>1001.495</c:v>
                </c:pt>
                <c:pt idx="700">
                  <c:v>1001.4561</c:v>
                </c:pt>
                <c:pt idx="701">
                  <c:v>1001.4667</c:v>
                </c:pt>
                <c:pt idx="702">
                  <c:v>1001.4583</c:v>
                </c:pt>
                <c:pt idx="703">
                  <c:v>1001.4849</c:v>
                </c:pt>
                <c:pt idx="704">
                  <c:v>1001.4792</c:v>
                </c:pt>
                <c:pt idx="705">
                  <c:v>1001.4509</c:v>
                </c:pt>
                <c:pt idx="706">
                  <c:v>1001.4237</c:v>
                </c:pt>
                <c:pt idx="707">
                  <c:v>1001.4321</c:v>
                </c:pt>
                <c:pt idx="708">
                  <c:v>1001.4219</c:v>
                </c:pt>
                <c:pt idx="709">
                  <c:v>1001.4321</c:v>
                </c:pt>
                <c:pt idx="710">
                  <c:v>1001.4157</c:v>
                </c:pt>
                <c:pt idx="711">
                  <c:v>1001.4267</c:v>
                </c:pt>
                <c:pt idx="712">
                  <c:v>1001.4226</c:v>
                </c:pt>
                <c:pt idx="713">
                  <c:v>1001.424</c:v>
                </c:pt>
                <c:pt idx="714">
                  <c:v>1001.445</c:v>
                </c:pt>
                <c:pt idx="715">
                  <c:v>1001.4406</c:v>
                </c:pt>
                <c:pt idx="716">
                  <c:v>1001.4082</c:v>
                </c:pt>
                <c:pt idx="717">
                  <c:v>1001.4113</c:v>
                </c:pt>
                <c:pt idx="718">
                  <c:v>1001.3638</c:v>
                </c:pt>
                <c:pt idx="719">
                  <c:v>1001.3911</c:v>
                </c:pt>
                <c:pt idx="720">
                  <c:v>1001.3034</c:v>
                </c:pt>
                <c:pt idx="721">
                  <c:v>1001.2651</c:v>
                </c:pt>
                <c:pt idx="722">
                  <c:v>1001.2923</c:v>
                </c:pt>
                <c:pt idx="723">
                  <c:v>1001.2531</c:v>
                </c:pt>
                <c:pt idx="724">
                  <c:v>1001.2793</c:v>
                </c:pt>
                <c:pt idx="725">
                  <c:v>1001.2645</c:v>
                </c:pt>
                <c:pt idx="726">
                  <c:v>1001.2941</c:v>
                </c:pt>
                <c:pt idx="727">
                  <c:v>1001.2563</c:v>
                </c:pt>
                <c:pt idx="728">
                  <c:v>1001.2365</c:v>
                </c:pt>
                <c:pt idx="729">
                  <c:v>1001.2241</c:v>
                </c:pt>
                <c:pt idx="730">
                  <c:v>1001.2352</c:v>
                </c:pt>
                <c:pt idx="731">
                  <c:v>1001.2132</c:v>
                </c:pt>
                <c:pt idx="732">
                  <c:v>1001.2333</c:v>
                </c:pt>
                <c:pt idx="733">
                  <c:v>1001.2254</c:v>
                </c:pt>
                <c:pt idx="734">
                  <c:v>1001.2075</c:v>
                </c:pt>
                <c:pt idx="735">
                  <c:v>1001.2196</c:v>
                </c:pt>
                <c:pt idx="736">
                  <c:v>1001.2482</c:v>
                </c:pt>
                <c:pt idx="737">
                  <c:v>1001.2373</c:v>
                </c:pt>
                <c:pt idx="738">
                  <c:v>1001.2379</c:v>
                </c:pt>
                <c:pt idx="739">
                  <c:v>1001.2454</c:v>
                </c:pt>
                <c:pt idx="740">
                  <c:v>1001.2917</c:v>
                </c:pt>
                <c:pt idx="741">
                  <c:v>1001.2711</c:v>
                </c:pt>
                <c:pt idx="742">
                  <c:v>1001.2803</c:v>
                </c:pt>
                <c:pt idx="743">
                  <c:v>1001.2983</c:v>
                </c:pt>
                <c:pt idx="744">
                  <c:v>1001.3029</c:v>
                </c:pt>
                <c:pt idx="745">
                  <c:v>1001.3322</c:v>
                </c:pt>
                <c:pt idx="746">
                  <c:v>1001.3302</c:v>
                </c:pt>
                <c:pt idx="747">
                  <c:v>1001.3403</c:v>
                </c:pt>
                <c:pt idx="748">
                  <c:v>1001.3579</c:v>
                </c:pt>
                <c:pt idx="749">
                  <c:v>1001.3644</c:v>
                </c:pt>
                <c:pt idx="750">
                  <c:v>1001.3696</c:v>
                </c:pt>
                <c:pt idx="751">
                  <c:v>1001.343</c:v>
                </c:pt>
                <c:pt idx="752">
                  <c:v>1001.331</c:v>
                </c:pt>
                <c:pt idx="753">
                  <c:v>1001.3352</c:v>
                </c:pt>
                <c:pt idx="754">
                  <c:v>1001.321</c:v>
                </c:pt>
                <c:pt idx="755">
                  <c:v>1001.3111</c:v>
                </c:pt>
                <c:pt idx="756">
                  <c:v>1001.3077</c:v>
                </c:pt>
                <c:pt idx="757">
                  <c:v>1001.2922</c:v>
                </c:pt>
                <c:pt idx="758">
                  <c:v>1001.296</c:v>
                </c:pt>
                <c:pt idx="759">
                  <c:v>1001.3007</c:v>
                </c:pt>
                <c:pt idx="760">
                  <c:v>1001.3211</c:v>
                </c:pt>
                <c:pt idx="761">
                  <c:v>1001.2829</c:v>
                </c:pt>
                <c:pt idx="762">
                  <c:v>1001.2825</c:v>
                </c:pt>
                <c:pt idx="763">
                  <c:v>1001.2633</c:v>
                </c:pt>
                <c:pt idx="764">
                  <c:v>1001.3024</c:v>
                </c:pt>
                <c:pt idx="765">
                  <c:v>1001.295</c:v>
                </c:pt>
                <c:pt idx="766">
                  <c:v>1001.2737</c:v>
                </c:pt>
                <c:pt idx="767">
                  <c:v>1001.2567</c:v>
                </c:pt>
                <c:pt idx="768">
                  <c:v>1001.2221</c:v>
                </c:pt>
                <c:pt idx="769">
                  <c:v>1001.2324</c:v>
                </c:pt>
                <c:pt idx="770">
                  <c:v>1001.2481</c:v>
                </c:pt>
                <c:pt idx="771">
                  <c:v>1001.2572</c:v>
                </c:pt>
                <c:pt idx="772">
                  <c:v>1001.2583</c:v>
                </c:pt>
                <c:pt idx="773">
                  <c:v>1001.2486</c:v>
                </c:pt>
                <c:pt idx="774">
                  <c:v>1001.2336</c:v>
                </c:pt>
                <c:pt idx="775">
                  <c:v>1001.2299</c:v>
                </c:pt>
                <c:pt idx="776">
                  <c:v>1001.2733</c:v>
                </c:pt>
                <c:pt idx="777">
                  <c:v>1001.2214</c:v>
                </c:pt>
                <c:pt idx="778">
                  <c:v>1001.2288</c:v>
                </c:pt>
                <c:pt idx="779">
                  <c:v>1001.1675</c:v>
                </c:pt>
                <c:pt idx="780">
                  <c:v>1001.1558</c:v>
                </c:pt>
                <c:pt idx="781">
                  <c:v>1001.1417</c:v>
                </c:pt>
                <c:pt idx="782">
                  <c:v>1001.1411</c:v>
                </c:pt>
                <c:pt idx="783">
                  <c:v>1001.1348</c:v>
                </c:pt>
                <c:pt idx="784">
                  <c:v>1001.1546</c:v>
                </c:pt>
                <c:pt idx="785">
                  <c:v>1001.1093</c:v>
                </c:pt>
                <c:pt idx="786">
                  <c:v>1001.1141</c:v>
                </c:pt>
                <c:pt idx="787">
                  <c:v>1001.1236</c:v>
                </c:pt>
                <c:pt idx="788">
                  <c:v>1001.1242</c:v>
                </c:pt>
                <c:pt idx="789">
                  <c:v>1001.1273</c:v>
                </c:pt>
                <c:pt idx="790">
                  <c:v>1001.1538</c:v>
                </c:pt>
                <c:pt idx="791">
                  <c:v>1001.139</c:v>
                </c:pt>
                <c:pt idx="792">
                  <c:v>1001.1508</c:v>
                </c:pt>
                <c:pt idx="793">
                  <c:v>1001.1257</c:v>
                </c:pt>
                <c:pt idx="794">
                  <c:v>1001.1397</c:v>
                </c:pt>
                <c:pt idx="795">
                  <c:v>1001.1174</c:v>
                </c:pt>
                <c:pt idx="796">
                  <c:v>1001.1068</c:v>
                </c:pt>
                <c:pt idx="797">
                  <c:v>1001.1071</c:v>
                </c:pt>
                <c:pt idx="798">
                  <c:v>1001.1218</c:v>
                </c:pt>
                <c:pt idx="799">
                  <c:v>1001.1076</c:v>
                </c:pt>
                <c:pt idx="800">
                  <c:v>1001.1207</c:v>
                </c:pt>
                <c:pt idx="801">
                  <c:v>1001.1484</c:v>
                </c:pt>
                <c:pt idx="802">
                  <c:v>1001.1408</c:v>
                </c:pt>
                <c:pt idx="803">
                  <c:v>1001.1371</c:v>
                </c:pt>
                <c:pt idx="804">
                  <c:v>1001.081</c:v>
                </c:pt>
                <c:pt idx="805">
                  <c:v>1001.1033</c:v>
                </c:pt>
                <c:pt idx="806">
                  <c:v>1001.1282</c:v>
                </c:pt>
                <c:pt idx="807">
                  <c:v>1001.1473</c:v>
                </c:pt>
                <c:pt idx="808">
                  <c:v>1001.1804</c:v>
                </c:pt>
                <c:pt idx="809">
                  <c:v>1001.1837</c:v>
                </c:pt>
                <c:pt idx="810">
                  <c:v>1001.1975</c:v>
                </c:pt>
                <c:pt idx="811">
                  <c:v>1001.1876</c:v>
                </c:pt>
                <c:pt idx="812">
                  <c:v>1001.1696</c:v>
                </c:pt>
                <c:pt idx="813">
                  <c:v>1001.1439</c:v>
                </c:pt>
                <c:pt idx="814">
                  <c:v>1001.0893</c:v>
                </c:pt>
                <c:pt idx="815">
                  <c:v>1001.1561</c:v>
                </c:pt>
                <c:pt idx="816">
                  <c:v>1001.1459</c:v>
                </c:pt>
                <c:pt idx="817">
                  <c:v>1001.1219</c:v>
                </c:pt>
                <c:pt idx="818">
                  <c:v>1001.1183</c:v>
                </c:pt>
                <c:pt idx="819">
                  <c:v>1001.1078</c:v>
                </c:pt>
                <c:pt idx="820">
                  <c:v>1001.1134</c:v>
                </c:pt>
                <c:pt idx="821">
                  <c:v>1001.0972</c:v>
                </c:pt>
                <c:pt idx="822">
                  <c:v>1001.1281</c:v>
                </c:pt>
                <c:pt idx="823">
                  <c:v>1001.1019</c:v>
                </c:pt>
                <c:pt idx="824">
                  <c:v>1001.1138</c:v>
                </c:pt>
                <c:pt idx="825">
                  <c:v>1001.1174</c:v>
                </c:pt>
                <c:pt idx="826">
                  <c:v>1001.1403</c:v>
                </c:pt>
                <c:pt idx="827">
                  <c:v>1001.1298</c:v>
                </c:pt>
                <c:pt idx="828">
                  <c:v>1001.1306</c:v>
                </c:pt>
                <c:pt idx="829">
                  <c:v>1001.1618</c:v>
                </c:pt>
                <c:pt idx="830">
                  <c:v>1001.1637</c:v>
                </c:pt>
                <c:pt idx="831">
                  <c:v>1001.1848</c:v>
                </c:pt>
                <c:pt idx="832">
                  <c:v>1001.2226</c:v>
                </c:pt>
                <c:pt idx="833">
                  <c:v>1001.2193</c:v>
                </c:pt>
                <c:pt idx="834">
                  <c:v>1001.2613</c:v>
                </c:pt>
                <c:pt idx="835">
                  <c:v>1001.2368</c:v>
                </c:pt>
                <c:pt idx="836">
                  <c:v>1001.2568</c:v>
                </c:pt>
                <c:pt idx="837">
                  <c:v>1001.2141</c:v>
                </c:pt>
                <c:pt idx="838">
                  <c:v>1001.2633</c:v>
                </c:pt>
                <c:pt idx="839">
                  <c:v>1001.2583</c:v>
                </c:pt>
                <c:pt idx="840">
                  <c:v>1001.2894</c:v>
                </c:pt>
                <c:pt idx="841">
                  <c:v>1001.3282</c:v>
                </c:pt>
                <c:pt idx="842">
                  <c:v>1001.3178</c:v>
                </c:pt>
                <c:pt idx="843">
                  <c:v>1001.3178</c:v>
                </c:pt>
                <c:pt idx="844">
                  <c:v>1001.2918</c:v>
                </c:pt>
                <c:pt idx="845">
                  <c:v>1001.2578</c:v>
                </c:pt>
                <c:pt idx="846">
                  <c:v>1001.2817</c:v>
                </c:pt>
                <c:pt idx="847">
                  <c:v>1001.2985</c:v>
                </c:pt>
                <c:pt idx="848">
                  <c:v>1001.2904</c:v>
                </c:pt>
                <c:pt idx="849">
                  <c:v>1001.2968</c:v>
                </c:pt>
                <c:pt idx="850">
                  <c:v>1001.3008</c:v>
                </c:pt>
                <c:pt idx="851">
                  <c:v>1001.3035</c:v>
                </c:pt>
                <c:pt idx="852">
                  <c:v>1001.2944</c:v>
                </c:pt>
                <c:pt idx="853">
                  <c:v>1001.3283</c:v>
                </c:pt>
                <c:pt idx="854">
                  <c:v>1001.3121</c:v>
                </c:pt>
                <c:pt idx="855">
                  <c:v>1001.3342</c:v>
                </c:pt>
                <c:pt idx="856">
                  <c:v>1001.34</c:v>
                </c:pt>
                <c:pt idx="857">
                  <c:v>1001.3403</c:v>
                </c:pt>
                <c:pt idx="858">
                  <c:v>1001.3444</c:v>
                </c:pt>
                <c:pt idx="859">
                  <c:v>1001.3429</c:v>
                </c:pt>
                <c:pt idx="860">
                  <c:v>1001.3395</c:v>
                </c:pt>
                <c:pt idx="861">
                  <c:v>1001.3563</c:v>
                </c:pt>
                <c:pt idx="862">
                  <c:v>1001.3957</c:v>
                </c:pt>
                <c:pt idx="863">
                  <c:v>1001.3864</c:v>
                </c:pt>
                <c:pt idx="864">
                  <c:v>1001.3656</c:v>
                </c:pt>
                <c:pt idx="865">
                  <c:v>1001.3737</c:v>
                </c:pt>
                <c:pt idx="866">
                  <c:v>1001.3682</c:v>
                </c:pt>
                <c:pt idx="867">
                  <c:v>1001.3417</c:v>
                </c:pt>
                <c:pt idx="868">
                  <c:v>1001.3558</c:v>
                </c:pt>
                <c:pt idx="869">
                  <c:v>1001.3735</c:v>
                </c:pt>
                <c:pt idx="870">
                  <c:v>1001.3656</c:v>
                </c:pt>
                <c:pt idx="871">
                  <c:v>1001.3607</c:v>
                </c:pt>
                <c:pt idx="872">
                  <c:v>1001.3696</c:v>
                </c:pt>
                <c:pt idx="873">
                  <c:v>1001.382</c:v>
                </c:pt>
                <c:pt idx="874">
                  <c:v>1001.3995</c:v>
                </c:pt>
                <c:pt idx="875">
                  <c:v>1001.4079</c:v>
                </c:pt>
                <c:pt idx="876">
                  <c:v>1001.4188</c:v>
                </c:pt>
                <c:pt idx="877">
                  <c:v>1001.4293</c:v>
                </c:pt>
                <c:pt idx="878">
                  <c:v>1001.4418</c:v>
                </c:pt>
                <c:pt idx="879">
                  <c:v>1001.4249</c:v>
                </c:pt>
                <c:pt idx="880">
                  <c:v>1001.402</c:v>
                </c:pt>
                <c:pt idx="881">
                  <c:v>1001.3847</c:v>
                </c:pt>
                <c:pt idx="882">
                  <c:v>1001.3765</c:v>
                </c:pt>
                <c:pt idx="883">
                  <c:v>1001.3958</c:v>
                </c:pt>
                <c:pt idx="884">
                  <c:v>1001.4209</c:v>
                </c:pt>
                <c:pt idx="885">
                  <c:v>1001.4521</c:v>
                </c:pt>
                <c:pt idx="886">
                  <c:v>1001.4934</c:v>
                </c:pt>
                <c:pt idx="887">
                  <c:v>1001.4738</c:v>
                </c:pt>
                <c:pt idx="888">
                  <c:v>1001.4756</c:v>
                </c:pt>
                <c:pt idx="889">
                  <c:v>1001.4652</c:v>
                </c:pt>
                <c:pt idx="890">
                  <c:v>1001.5034</c:v>
                </c:pt>
                <c:pt idx="891">
                  <c:v>1001.5375</c:v>
                </c:pt>
                <c:pt idx="892">
                  <c:v>1001.5558</c:v>
                </c:pt>
                <c:pt idx="893">
                  <c:v>1001.5532</c:v>
                </c:pt>
                <c:pt idx="894">
                  <c:v>1001.5825</c:v>
                </c:pt>
                <c:pt idx="895">
                  <c:v>1001.5957</c:v>
                </c:pt>
                <c:pt idx="896">
                  <c:v>1001.6011</c:v>
                </c:pt>
                <c:pt idx="897">
                  <c:v>1001.6235</c:v>
                </c:pt>
                <c:pt idx="898">
                  <c:v>1001.6607</c:v>
                </c:pt>
                <c:pt idx="899">
                  <c:v>1001.6506</c:v>
                </c:pt>
                <c:pt idx="900">
                  <c:v>1001.656</c:v>
                </c:pt>
                <c:pt idx="901">
                  <c:v>1001.6431</c:v>
                </c:pt>
                <c:pt idx="902">
                  <c:v>1001.6457</c:v>
                </c:pt>
                <c:pt idx="903">
                  <c:v>1001.6298</c:v>
                </c:pt>
                <c:pt idx="904">
                  <c:v>1001.6602</c:v>
                </c:pt>
                <c:pt idx="905">
                  <c:v>1001.6878</c:v>
                </c:pt>
                <c:pt idx="906">
                  <c:v>1001.7235</c:v>
                </c:pt>
                <c:pt idx="907">
                  <c:v>1001.7272</c:v>
                </c:pt>
                <c:pt idx="908">
                  <c:v>1001.7263</c:v>
                </c:pt>
                <c:pt idx="909">
                  <c:v>1001.7313</c:v>
                </c:pt>
                <c:pt idx="910">
                  <c:v>1001.7396</c:v>
                </c:pt>
                <c:pt idx="911">
                  <c:v>1001.7458</c:v>
                </c:pt>
                <c:pt idx="912">
                  <c:v>1001.749</c:v>
                </c:pt>
                <c:pt idx="913">
                  <c:v>1001.735</c:v>
                </c:pt>
                <c:pt idx="914">
                  <c:v>1001.7249</c:v>
                </c:pt>
                <c:pt idx="915">
                  <c:v>1001.704</c:v>
                </c:pt>
                <c:pt idx="916">
                  <c:v>1001.7061</c:v>
                </c:pt>
                <c:pt idx="917">
                  <c:v>1001.7074</c:v>
                </c:pt>
                <c:pt idx="918">
                  <c:v>1001.7384</c:v>
                </c:pt>
                <c:pt idx="919">
                  <c:v>1001.7388</c:v>
                </c:pt>
                <c:pt idx="920">
                  <c:v>1001.7216</c:v>
                </c:pt>
                <c:pt idx="921">
                  <c:v>1001.7587</c:v>
                </c:pt>
                <c:pt idx="922">
                  <c:v>1001.7682</c:v>
                </c:pt>
                <c:pt idx="923">
                  <c:v>1001.7481</c:v>
                </c:pt>
                <c:pt idx="924">
                  <c:v>1001.7445</c:v>
                </c:pt>
                <c:pt idx="925">
                  <c:v>1001.7268</c:v>
                </c:pt>
                <c:pt idx="926">
                  <c:v>1001.7042</c:v>
                </c:pt>
                <c:pt idx="927">
                  <c:v>1001.7241</c:v>
                </c:pt>
                <c:pt idx="928">
                  <c:v>1001.7681</c:v>
                </c:pt>
                <c:pt idx="929">
                  <c:v>1001.789</c:v>
                </c:pt>
                <c:pt idx="930">
                  <c:v>1001.7874</c:v>
                </c:pt>
                <c:pt idx="931">
                  <c:v>1001.8176</c:v>
                </c:pt>
                <c:pt idx="932">
                  <c:v>1001.8063</c:v>
                </c:pt>
                <c:pt idx="933">
                  <c:v>1001.8132</c:v>
                </c:pt>
                <c:pt idx="934">
                  <c:v>1001.8143</c:v>
                </c:pt>
                <c:pt idx="935">
                  <c:v>1001.814</c:v>
                </c:pt>
                <c:pt idx="936">
                  <c:v>1001.8345</c:v>
                </c:pt>
                <c:pt idx="937">
                  <c:v>1001.8764</c:v>
                </c:pt>
                <c:pt idx="938">
                  <c:v>1001.8646</c:v>
                </c:pt>
                <c:pt idx="939">
                  <c:v>1001.8653</c:v>
                </c:pt>
                <c:pt idx="940">
                  <c:v>1001.895</c:v>
                </c:pt>
                <c:pt idx="941">
                  <c:v>1001.9022</c:v>
                </c:pt>
                <c:pt idx="942">
                  <c:v>1001.8975</c:v>
                </c:pt>
                <c:pt idx="943">
                  <c:v>1001.9014</c:v>
                </c:pt>
                <c:pt idx="944">
                  <c:v>1001.9281</c:v>
                </c:pt>
                <c:pt idx="945">
                  <c:v>1001.9412</c:v>
                </c:pt>
                <c:pt idx="946">
                  <c:v>1001.9594</c:v>
                </c:pt>
                <c:pt idx="947">
                  <c:v>1001.9893</c:v>
                </c:pt>
                <c:pt idx="948">
                  <c:v>1002.0024</c:v>
                </c:pt>
                <c:pt idx="949">
                  <c:v>1002.0306</c:v>
                </c:pt>
                <c:pt idx="950">
                  <c:v>1002.0194</c:v>
                </c:pt>
                <c:pt idx="951">
                  <c:v>1002.0158</c:v>
                </c:pt>
                <c:pt idx="952">
                  <c:v>1002.0409</c:v>
                </c:pt>
                <c:pt idx="953">
                  <c:v>1002.0126</c:v>
                </c:pt>
                <c:pt idx="954">
                  <c:v>1002.0443</c:v>
                </c:pt>
                <c:pt idx="955">
                  <c:v>1002.0167</c:v>
                </c:pt>
                <c:pt idx="956">
                  <c:v>1002.0238</c:v>
                </c:pt>
                <c:pt idx="957">
                  <c:v>1002.0178</c:v>
                </c:pt>
                <c:pt idx="958">
                  <c:v>1001.999</c:v>
                </c:pt>
                <c:pt idx="959">
                  <c:v>1001.9946</c:v>
                </c:pt>
                <c:pt idx="960">
                  <c:v>1001.9611</c:v>
                </c:pt>
                <c:pt idx="961">
                  <c:v>1001.973</c:v>
                </c:pt>
                <c:pt idx="962">
                  <c:v>1001.9411</c:v>
                </c:pt>
                <c:pt idx="963">
                  <c:v>1001.9558</c:v>
                </c:pt>
                <c:pt idx="964">
                  <c:v>1001.9212</c:v>
                </c:pt>
                <c:pt idx="965">
                  <c:v>1001.9243</c:v>
                </c:pt>
                <c:pt idx="966">
                  <c:v>1001.9038</c:v>
                </c:pt>
                <c:pt idx="967">
                  <c:v>1001.921</c:v>
                </c:pt>
                <c:pt idx="968">
                  <c:v>1001.9052</c:v>
                </c:pt>
                <c:pt idx="969">
                  <c:v>1001.9051</c:v>
                </c:pt>
                <c:pt idx="970">
                  <c:v>1001.8957</c:v>
                </c:pt>
                <c:pt idx="971">
                  <c:v>1001.8939</c:v>
                </c:pt>
                <c:pt idx="972">
                  <c:v>1001.9024</c:v>
                </c:pt>
                <c:pt idx="973">
                  <c:v>1001.9167</c:v>
                </c:pt>
                <c:pt idx="974">
                  <c:v>1001.9135</c:v>
                </c:pt>
                <c:pt idx="975">
                  <c:v>1001.9257</c:v>
                </c:pt>
                <c:pt idx="976">
                  <c:v>1001.9237</c:v>
                </c:pt>
                <c:pt idx="977">
                  <c:v>1001.9453</c:v>
                </c:pt>
                <c:pt idx="978">
                  <c:v>1001.939</c:v>
                </c:pt>
                <c:pt idx="979">
                  <c:v>1001.958</c:v>
                </c:pt>
                <c:pt idx="980">
                  <c:v>1001.9703</c:v>
                </c:pt>
                <c:pt idx="981">
                  <c:v>1001.9486</c:v>
                </c:pt>
                <c:pt idx="982">
                  <c:v>1001.9732</c:v>
                </c:pt>
                <c:pt idx="983">
                  <c:v>1001.9758</c:v>
                </c:pt>
                <c:pt idx="984">
                  <c:v>1001.9918</c:v>
                </c:pt>
                <c:pt idx="985">
                  <c:v>1002.034</c:v>
                </c:pt>
                <c:pt idx="986">
                  <c:v>1002.0429</c:v>
                </c:pt>
                <c:pt idx="987">
                  <c:v>1002.0683</c:v>
                </c:pt>
                <c:pt idx="988">
                  <c:v>1002.0778</c:v>
                </c:pt>
                <c:pt idx="989">
                  <c:v>1002.1066</c:v>
                </c:pt>
                <c:pt idx="990">
                  <c:v>1002.0836</c:v>
                </c:pt>
                <c:pt idx="991">
                  <c:v>1002.1154</c:v>
                </c:pt>
                <c:pt idx="992">
                  <c:v>1002.1441</c:v>
                </c:pt>
                <c:pt idx="993">
                  <c:v>1002.1196</c:v>
                </c:pt>
                <c:pt idx="994">
                  <c:v>1002.1246</c:v>
                </c:pt>
                <c:pt idx="995">
                  <c:v>1002.1153</c:v>
                </c:pt>
                <c:pt idx="996">
                  <c:v>1002.0861</c:v>
                </c:pt>
                <c:pt idx="997">
                  <c:v>1002.0996</c:v>
                </c:pt>
                <c:pt idx="998">
                  <c:v>1002.0821</c:v>
                </c:pt>
                <c:pt idx="999">
                  <c:v>1002.0935</c:v>
                </c:pt>
                <c:pt idx="1000">
                  <c:v>1002.1151</c:v>
                </c:pt>
                <c:pt idx="1001">
                  <c:v>1002.0982</c:v>
                </c:pt>
                <c:pt idx="1002">
                  <c:v>1002.1026</c:v>
                </c:pt>
                <c:pt idx="1003">
                  <c:v>1002.1199</c:v>
                </c:pt>
                <c:pt idx="1004">
                  <c:v>1002.1236</c:v>
                </c:pt>
                <c:pt idx="1005">
                  <c:v>1002.1532</c:v>
                </c:pt>
                <c:pt idx="1006">
                  <c:v>1002.1538</c:v>
                </c:pt>
                <c:pt idx="1007">
                  <c:v>1002.1651</c:v>
                </c:pt>
                <c:pt idx="1008">
                  <c:v>1002.2136</c:v>
                </c:pt>
                <c:pt idx="1009">
                  <c:v>1002.2347</c:v>
                </c:pt>
                <c:pt idx="1010">
                  <c:v>1002.2475</c:v>
                </c:pt>
                <c:pt idx="1011">
                  <c:v>1002.2354</c:v>
                </c:pt>
                <c:pt idx="1012">
                  <c:v>1002.3139</c:v>
                </c:pt>
                <c:pt idx="1013">
                  <c:v>1002.3038</c:v>
                </c:pt>
                <c:pt idx="1014">
                  <c:v>1002.36</c:v>
                </c:pt>
                <c:pt idx="1015">
                  <c:v>1002.3612</c:v>
                </c:pt>
                <c:pt idx="1016">
                  <c:v>1002.3319</c:v>
                </c:pt>
                <c:pt idx="1017">
                  <c:v>1002.3439</c:v>
                </c:pt>
                <c:pt idx="1018">
                  <c:v>1002.3475</c:v>
                </c:pt>
                <c:pt idx="1019">
                  <c:v>1002.3174</c:v>
                </c:pt>
                <c:pt idx="1020">
                  <c:v>1002.3291</c:v>
                </c:pt>
                <c:pt idx="1021">
                  <c:v>1002.3418</c:v>
                </c:pt>
                <c:pt idx="1022">
                  <c:v>1002.3224</c:v>
                </c:pt>
                <c:pt idx="1023">
                  <c:v>1002.3126</c:v>
                </c:pt>
                <c:pt idx="1024">
                  <c:v>1002.3486</c:v>
                </c:pt>
                <c:pt idx="1025">
                  <c:v>1002.3802</c:v>
                </c:pt>
                <c:pt idx="1026">
                  <c:v>1002.3815</c:v>
                </c:pt>
                <c:pt idx="1027">
                  <c:v>1002.3851</c:v>
                </c:pt>
                <c:pt idx="1028">
                  <c:v>1002.4229</c:v>
                </c:pt>
                <c:pt idx="1029">
                  <c:v>1002.44</c:v>
                </c:pt>
                <c:pt idx="1030">
                  <c:v>1002.4375</c:v>
                </c:pt>
                <c:pt idx="1031">
                  <c:v>1002.4667</c:v>
                </c:pt>
                <c:pt idx="1032">
                  <c:v>1002.4639</c:v>
                </c:pt>
                <c:pt idx="1033">
                  <c:v>1002.4483</c:v>
                </c:pt>
                <c:pt idx="1034">
                  <c:v>1002.4407</c:v>
                </c:pt>
                <c:pt idx="1035">
                  <c:v>1002.44</c:v>
                </c:pt>
                <c:pt idx="1036">
                  <c:v>1002.4537</c:v>
                </c:pt>
                <c:pt idx="1037">
                  <c:v>1002.4763</c:v>
                </c:pt>
                <c:pt idx="1038">
                  <c:v>1002.5073</c:v>
                </c:pt>
                <c:pt idx="1039">
                  <c:v>1002.5169</c:v>
                </c:pt>
                <c:pt idx="1040">
                  <c:v>1002.5071</c:v>
                </c:pt>
                <c:pt idx="1041">
                  <c:v>1002.5354</c:v>
                </c:pt>
                <c:pt idx="1042">
                  <c:v>1002.4971</c:v>
                </c:pt>
                <c:pt idx="1043">
                  <c:v>1002.5275</c:v>
                </c:pt>
                <c:pt idx="1044">
                  <c:v>1002.5427</c:v>
                </c:pt>
                <c:pt idx="1045">
                  <c:v>1002.5562</c:v>
                </c:pt>
                <c:pt idx="1046">
                  <c:v>1002.5809</c:v>
                </c:pt>
                <c:pt idx="1047">
                  <c:v>1002.5875</c:v>
                </c:pt>
                <c:pt idx="1048">
                  <c:v>1002.588</c:v>
                </c:pt>
                <c:pt idx="1049">
                  <c:v>1002.5978</c:v>
                </c:pt>
                <c:pt idx="1050">
                  <c:v>1002.6325</c:v>
                </c:pt>
                <c:pt idx="1051">
                  <c:v>1002.643</c:v>
                </c:pt>
                <c:pt idx="1052">
                  <c:v>1002.6863</c:v>
                </c:pt>
                <c:pt idx="1053">
                  <c:v>1002.6862</c:v>
                </c:pt>
                <c:pt idx="1054">
                  <c:v>1002.6804</c:v>
                </c:pt>
                <c:pt idx="1055">
                  <c:v>1002.6928</c:v>
                </c:pt>
                <c:pt idx="1056">
                  <c:v>1002.6789</c:v>
                </c:pt>
                <c:pt idx="1057">
                  <c:v>1002.6879</c:v>
                </c:pt>
              </c:numCache>
            </c:numRef>
          </c:yVal>
          <c:smooth val="0"/>
        </c:ser>
        <c:ser>
          <c:idx val="3"/>
          <c:order val="3"/>
          <c:tx>
            <c:strRef>
              <c:f>label 6</c:f>
              <c:strCache>
                <c:ptCount val="1"/>
                <c:pt idx="0">
                  <c:v>y=x</c:v>
                </c:pt>
              </c:strCache>
            </c:strRef>
          </c:tx>
          <c:spPr>
            <a:solidFill>
              <a:srgbClr val="99ccff"/>
            </a:solidFill>
            <a:ln w="28440">
              <a:noFill/>
            </a:ln>
          </c:spPr>
          <c:marker>
            <c:symbol val="square"/>
            <c:size val="7"/>
            <c:spPr>
              <a:solidFill>
                <a:srgbClr val="99ccff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trendline>
            <c:spPr>
              <a:ln w="38160">
                <a:solidFill>
                  <a:srgbClr val="000000"/>
                </a:solidFill>
                <a:round/>
              </a:ln>
            </c:spPr>
            <c:trendlineType val="linear"/>
            <c:forward val="0"/>
            <c:backward val="0"/>
            <c:dispRSqr val="0"/>
            <c:dispEq val="0"/>
          </c:trendline>
          <c:xVal>
            <c:numRef>
              <c:f>7</c:f>
              <c:numCache>
                <c:formatCode>General</c:formatCode>
                <c:ptCount val="1058"/>
                <c:pt idx="0">
                  <c:v>1002</c:v>
                </c:pt>
                <c:pt idx="1">
                  <c:v>1003</c:v>
                </c:pt>
                <c:pt idx="2">
                  <c:v>1004</c:v>
                </c:pt>
                <c:pt idx="3">
                  <c:v>1005</c:v>
                </c:pt>
                <c:pt idx="4">
                  <c:v>1</c:v>
                </c:pt>
                <c:pt idx="5">
                  <c:v>2</c:v>
                </c:pt>
                <c:pt idx="6">
                  <c:v>3</c:v>
                </c:pt>
                <c:pt idx="7">
                  <c:v>4</c:v>
                </c:pt>
                <c:pt idx="8">
                  <c:v>5</c:v>
                </c:pt>
                <c:pt idx="9">
                  <c:v>6</c:v>
                </c:pt>
                <c:pt idx="10">
                  <c:v>7</c:v>
                </c:pt>
                <c:pt idx="11">
                  <c:v>8</c:v>
                </c:pt>
                <c:pt idx="12">
                  <c:v>9</c:v>
                </c:pt>
                <c:pt idx="13">
                  <c:v>10</c:v>
                </c:pt>
                <c:pt idx="14">
                  <c:v>11</c:v>
                </c:pt>
                <c:pt idx="15">
                  <c:v>12</c:v>
                </c:pt>
                <c:pt idx="16">
                  <c:v>13</c:v>
                </c:pt>
                <c:pt idx="17">
                  <c:v>14</c:v>
                </c:pt>
                <c:pt idx="18">
                  <c:v>15</c:v>
                </c:pt>
                <c:pt idx="19">
                  <c:v>16</c:v>
                </c:pt>
                <c:pt idx="20">
                  <c:v>17</c:v>
                </c:pt>
                <c:pt idx="21">
                  <c:v>18</c:v>
                </c:pt>
                <c:pt idx="22">
                  <c:v>19</c:v>
                </c:pt>
                <c:pt idx="23">
                  <c:v>20</c:v>
                </c:pt>
                <c:pt idx="24">
                  <c:v>21</c:v>
                </c:pt>
                <c:pt idx="25">
                  <c:v>22</c:v>
                </c:pt>
                <c:pt idx="26">
                  <c:v>23</c:v>
                </c:pt>
                <c:pt idx="27">
                  <c:v>24</c:v>
                </c:pt>
                <c:pt idx="28">
                  <c:v>25</c:v>
                </c:pt>
                <c:pt idx="29">
                  <c:v>26</c:v>
                </c:pt>
                <c:pt idx="30">
                  <c:v>27</c:v>
                </c:pt>
                <c:pt idx="31">
                  <c:v>28</c:v>
                </c:pt>
                <c:pt idx="32">
                  <c:v>29</c:v>
                </c:pt>
                <c:pt idx="33">
                  <c:v>30</c:v>
                </c:pt>
                <c:pt idx="34">
                  <c:v>31</c:v>
                </c:pt>
                <c:pt idx="35">
                  <c:v>32</c:v>
                </c:pt>
                <c:pt idx="36">
                  <c:v>33</c:v>
                </c:pt>
                <c:pt idx="37">
                  <c:v>34</c:v>
                </c:pt>
                <c:pt idx="38">
                  <c:v>35</c:v>
                </c:pt>
                <c:pt idx="39">
                  <c:v>36</c:v>
                </c:pt>
                <c:pt idx="40">
                  <c:v>37</c:v>
                </c:pt>
                <c:pt idx="41">
                  <c:v>38</c:v>
                </c:pt>
                <c:pt idx="42">
                  <c:v>39</c:v>
                </c:pt>
                <c:pt idx="43">
                  <c:v>40</c:v>
                </c:pt>
                <c:pt idx="44">
                  <c:v>41</c:v>
                </c:pt>
                <c:pt idx="45">
                  <c:v>42</c:v>
                </c:pt>
                <c:pt idx="46">
                  <c:v>43</c:v>
                </c:pt>
                <c:pt idx="47">
                  <c:v>44</c:v>
                </c:pt>
                <c:pt idx="48">
                  <c:v>45</c:v>
                </c:pt>
                <c:pt idx="49">
                  <c:v>46</c:v>
                </c:pt>
                <c:pt idx="50">
                  <c:v>47</c:v>
                </c:pt>
                <c:pt idx="51">
                  <c:v>48</c:v>
                </c:pt>
                <c:pt idx="52">
                  <c:v>49</c:v>
                </c:pt>
                <c:pt idx="53">
                  <c:v>50</c:v>
                </c:pt>
                <c:pt idx="54">
                  <c:v>51</c:v>
                </c:pt>
                <c:pt idx="55">
                  <c:v>52</c:v>
                </c:pt>
                <c:pt idx="56">
                  <c:v>53</c:v>
                </c:pt>
                <c:pt idx="57">
                  <c:v>54</c:v>
                </c:pt>
                <c:pt idx="58">
                  <c:v>55</c:v>
                </c:pt>
                <c:pt idx="59">
                  <c:v>56</c:v>
                </c:pt>
                <c:pt idx="60">
                  <c:v>57</c:v>
                </c:pt>
                <c:pt idx="61">
                  <c:v>58</c:v>
                </c:pt>
                <c:pt idx="62">
                  <c:v>59</c:v>
                </c:pt>
                <c:pt idx="63">
                  <c:v>60</c:v>
                </c:pt>
                <c:pt idx="64">
                  <c:v>61</c:v>
                </c:pt>
                <c:pt idx="65">
                  <c:v>62</c:v>
                </c:pt>
                <c:pt idx="66">
                  <c:v>63</c:v>
                </c:pt>
                <c:pt idx="67">
                  <c:v>64</c:v>
                </c:pt>
                <c:pt idx="68">
                  <c:v>65</c:v>
                </c:pt>
                <c:pt idx="69">
                  <c:v>66</c:v>
                </c:pt>
                <c:pt idx="70">
                  <c:v>67</c:v>
                </c:pt>
                <c:pt idx="71">
                  <c:v>68</c:v>
                </c:pt>
                <c:pt idx="72">
                  <c:v>69</c:v>
                </c:pt>
                <c:pt idx="73">
                  <c:v>70</c:v>
                </c:pt>
                <c:pt idx="74">
                  <c:v>71</c:v>
                </c:pt>
                <c:pt idx="75">
                  <c:v>72</c:v>
                </c:pt>
                <c:pt idx="76">
                  <c:v>73</c:v>
                </c:pt>
                <c:pt idx="77">
                  <c:v>74</c:v>
                </c:pt>
                <c:pt idx="78">
                  <c:v>75</c:v>
                </c:pt>
                <c:pt idx="79">
                  <c:v>76</c:v>
                </c:pt>
                <c:pt idx="80">
                  <c:v>77</c:v>
                </c:pt>
                <c:pt idx="81">
                  <c:v>78</c:v>
                </c:pt>
                <c:pt idx="82">
                  <c:v>79</c:v>
                </c:pt>
                <c:pt idx="83">
                  <c:v>80</c:v>
                </c:pt>
                <c:pt idx="84">
                  <c:v>81</c:v>
                </c:pt>
                <c:pt idx="85">
                  <c:v>82</c:v>
                </c:pt>
                <c:pt idx="86">
                  <c:v>83</c:v>
                </c:pt>
                <c:pt idx="87">
                  <c:v>84</c:v>
                </c:pt>
                <c:pt idx="88">
                  <c:v>85</c:v>
                </c:pt>
                <c:pt idx="89">
                  <c:v>86</c:v>
                </c:pt>
                <c:pt idx="90">
                  <c:v>87</c:v>
                </c:pt>
                <c:pt idx="91">
                  <c:v>88</c:v>
                </c:pt>
                <c:pt idx="92">
                  <c:v>89</c:v>
                </c:pt>
                <c:pt idx="93">
                  <c:v>90</c:v>
                </c:pt>
                <c:pt idx="94">
                  <c:v>91</c:v>
                </c:pt>
                <c:pt idx="95">
                  <c:v>92</c:v>
                </c:pt>
                <c:pt idx="96">
                  <c:v>93</c:v>
                </c:pt>
                <c:pt idx="97">
                  <c:v>94</c:v>
                </c:pt>
                <c:pt idx="98">
                  <c:v>95</c:v>
                </c:pt>
                <c:pt idx="99">
                  <c:v>96</c:v>
                </c:pt>
                <c:pt idx="100">
                  <c:v>97</c:v>
                </c:pt>
                <c:pt idx="101">
                  <c:v>98</c:v>
                </c:pt>
                <c:pt idx="102">
                  <c:v>99</c:v>
                </c:pt>
                <c:pt idx="103">
                  <c:v>100</c:v>
                </c:pt>
                <c:pt idx="104">
                  <c:v>101</c:v>
                </c:pt>
                <c:pt idx="105">
                  <c:v>102</c:v>
                </c:pt>
                <c:pt idx="106">
                  <c:v>103</c:v>
                </c:pt>
                <c:pt idx="107">
                  <c:v>104</c:v>
                </c:pt>
                <c:pt idx="108">
                  <c:v>105</c:v>
                </c:pt>
                <c:pt idx="109">
                  <c:v>106</c:v>
                </c:pt>
                <c:pt idx="110">
                  <c:v>107</c:v>
                </c:pt>
                <c:pt idx="111">
                  <c:v>108</c:v>
                </c:pt>
                <c:pt idx="112">
                  <c:v>109</c:v>
                </c:pt>
                <c:pt idx="113">
                  <c:v>110</c:v>
                </c:pt>
                <c:pt idx="114">
                  <c:v>111</c:v>
                </c:pt>
                <c:pt idx="115">
                  <c:v>112</c:v>
                </c:pt>
                <c:pt idx="116">
                  <c:v>113</c:v>
                </c:pt>
                <c:pt idx="117">
                  <c:v>114</c:v>
                </c:pt>
                <c:pt idx="118">
                  <c:v>115</c:v>
                </c:pt>
                <c:pt idx="119">
                  <c:v>116</c:v>
                </c:pt>
                <c:pt idx="120">
                  <c:v>117</c:v>
                </c:pt>
                <c:pt idx="121">
                  <c:v>118</c:v>
                </c:pt>
                <c:pt idx="122">
                  <c:v>119</c:v>
                </c:pt>
                <c:pt idx="123">
                  <c:v>120</c:v>
                </c:pt>
                <c:pt idx="124">
                  <c:v>121</c:v>
                </c:pt>
                <c:pt idx="125">
                  <c:v>122</c:v>
                </c:pt>
                <c:pt idx="126">
                  <c:v>123</c:v>
                </c:pt>
                <c:pt idx="127">
                  <c:v>124</c:v>
                </c:pt>
                <c:pt idx="128">
                  <c:v>125</c:v>
                </c:pt>
                <c:pt idx="129">
                  <c:v>126</c:v>
                </c:pt>
                <c:pt idx="130">
                  <c:v>127</c:v>
                </c:pt>
                <c:pt idx="131">
                  <c:v>128</c:v>
                </c:pt>
                <c:pt idx="132">
                  <c:v>129</c:v>
                </c:pt>
                <c:pt idx="133">
                  <c:v>130</c:v>
                </c:pt>
                <c:pt idx="134">
                  <c:v>131</c:v>
                </c:pt>
                <c:pt idx="135">
                  <c:v>132</c:v>
                </c:pt>
                <c:pt idx="136">
                  <c:v>133</c:v>
                </c:pt>
                <c:pt idx="137">
                  <c:v>134</c:v>
                </c:pt>
                <c:pt idx="138">
                  <c:v>135</c:v>
                </c:pt>
                <c:pt idx="139">
                  <c:v>136</c:v>
                </c:pt>
                <c:pt idx="140">
                  <c:v>137</c:v>
                </c:pt>
                <c:pt idx="141">
                  <c:v>138</c:v>
                </c:pt>
                <c:pt idx="142">
                  <c:v>139</c:v>
                </c:pt>
                <c:pt idx="143">
                  <c:v>140</c:v>
                </c:pt>
                <c:pt idx="144">
                  <c:v>141</c:v>
                </c:pt>
                <c:pt idx="145">
                  <c:v>142</c:v>
                </c:pt>
                <c:pt idx="146">
                  <c:v>143</c:v>
                </c:pt>
                <c:pt idx="147">
                  <c:v>144</c:v>
                </c:pt>
                <c:pt idx="148">
                  <c:v>145</c:v>
                </c:pt>
                <c:pt idx="149">
                  <c:v>146</c:v>
                </c:pt>
                <c:pt idx="150">
                  <c:v>147</c:v>
                </c:pt>
                <c:pt idx="151">
                  <c:v>148</c:v>
                </c:pt>
                <c:pt idx="152">
                  <c:v>149</c:v>
                </c:pt>
                <c:pt idx="153">
                  <c:v>150</c:v>
                </c:pt>
                <c:pt idx="154">
                  <c:v>151</c:v>
                </c:pt>
                <c:pt idx="155">
                  <c:v>152</c:v>
                </c:pt>
                <c:pt idx="156">
                  <c:v>153</c:v>
                </c:pt>
                <c:pt idx="157">
                  <c:v>154</c:v>
                </c:pt>
                <c:pt idx="158">
                  <c:v>155</c:v>
                </c:pt>
                <c:pt idx="159">
                  <c:v>156</c:v>
                </c:pt>
                <c:pt idx="160">
                  <c:v>157</c:v>
                </c:pt>
                <c:pt idx="161">
                  <c:v>158</c:v>
                </c:pt>
                <c:pt idx="162">
                  <c:v>159</c:v>
                </c:pt>
                <c:pt idx="163">
                  <c:v>160</c:v>
                </c:pt>
                <c:pt idx="164">
                  <c:v>161</c:v>
                </c:pt>
                <c:pt idx="165">
                  <c:v>162</c:v>
                </c:pt>
                <c:pt idx="166">
                  <c:v>163</c:v>
                </c:pt>
                <c:pt idx="167">
                  <c:v>164</c:v>
                </c:pt>
                <c:pt idx="168">
                  <c:v>165</c:v>
                </c:pt>
                <c:pt idx="169">
                  <c:v>166</c:v>
                </c:pt>
                <c:pt idx="170">
                  <c:v>167</c:v>
                </c:pt>
                <c:pt idx="171">
                  <c:v>168</c:v>
                </c:pt>
                <c:pt idx="172">
                  <c:v>169</c:v>
                </c:pt>
                <c:pt idx="173">
                  <c:v>170</c:v>
                </c:pt>
                <c:pt idx="174">
                  <c:v>171</c:v>
                </c:pt>
                <c:pt idx="175">
                  <c:v>172</c:v>
                </c:pt>
                <c:pt idx="176">
                  <c:v>173</c:v>
                </c:pt>
                <c:pt idx="177">
                  <c:v>174</c:v>
                </c:pt>
                <c:pt idx="178">
                  <c:v>175</c:v>
                </c:pt>
                <c:pt idx="179">
                  <c:v>176</c:v>
                </c:pt>
                <c:pt idx="180">
                  <c:v>177</c:v>
                </c:pt>
                <c:pt idx="181">
                  <c:v>178</c:v>
                </c:pt>
                <c:pt idx="182">
                  <c:v>179</c:v>
                </c:pt>
                <c:pt idx="183">
                  <c:v>180</c:v>
                </c:pt>
                <c:pt idx="184">
                  <c:v>181</c:v>
                </c:pt>
                <c:pt idx="185">
                  <c:v>182</c:v>
                </c:pt>
                <c:pt idx="186">
                  <c:v>183</c:v>
                </c:pt>
                <c:pt idx="187">
                  <c:v>184</c:v>
                </c:pt>
                <c:pt idx="188">
                  <c:v>185</c:v>
                </c:pt>
                <c:pt idx="189">
                  <c:v>186</c:v>
                </c:pt>
                <c:pt idx="190">
                  <c:v>187</c:v>
                </c:pt>
                <c:pt idx="191">
                  <c:v>188</c:v>
                </c:pt>
                <c:pt idx="192">
                  <c:v>189</c:v>
                </c:pt>
                <c:pt idx="193">
                  <c:v>190</c:v>
                </c:pt>
                <c:pt idx="194">
                  <c:v>191</c:v>
                </c:pt>
                <c:pt idx="195">
                  <c:v>192</c:v>
                </c:pt>
                <c:pt idx="196">
                  <c:v>193</c:v>
                </c:pt>
                <c:pt idx="197">
                  <c:v>194</c:v>
                </c:pt>
                <c:pt idx="198">
                  <c:v>195</c:v>
                </c:pt>
                <c:pt idx="199">
                  <c:v>196</c:v>
                </c:pt>
                <c:pt idx="200">
                  <c:v>197</c:v>
                </c:pt>
                <c:pt idx="201">
                  <c:v>198</c:v>
                </c:pt>
                <c:pt idx="202">
                  <c:v>199</c:v>
                </c:pt>
                <c:pt idx="203">
                  <c:v>200</c:v>
                </c:pt>
                <c:pt idx="204">
                  <c:v>201</c:v>
                </c:pt>
                <c:pt idx="205">
                  <c:v>202</c:v>
                </c:pt>
                <c:pt idx="206">
                  <c:v>203</c:v>
                </c:pt>
                <c:pt idx="207">
                  <c:v>204</c:v>
                </c:pt>
                <c:pt idx="208">
                  <c:v>205</c:v>
                </c:pt>
                <c:pt idx="209">
                  <c:v>206</c:v>
                </c:pt>
                <c:pt idx="210">
                  <c:v>207</c:v>
                </c:pt>
                <c:pt idx="211">
                  <c:v>208</c:v>
                </c:pt>
                <c:pt idx="212">
                  <c:v>209</c:v>
                </c:pt>
                <c:pt idx="213">
                  <c:v>210</c:v>
                </c:pt>
                <c:pt idx="214">
                  <c:v>211</c:v>
                </c:pt>
                <c:pt idx="215">
                  <c:v>212</c:v>
                </c:pt>
                <c:pt idx="216">
                  <c:v>213</c:v>
                </c:pt>
                <c:pt idx="217">
                  <c:v>214</c:v>
                </c:pt>
                <c:pt idx="218">
                  <c:v>215</c:v>
                </c:pt>
                <c:pt idx="219">
                  <c:v>216</c:v>
                </c:pt>
                <c:pt idx="220">
                  <c:v>217</c:v>
                </c:pt>
                <c:pt idx="221">
                  <c:v>218</c:v>
                </c:pt>
                <c:pt idx="222">
                  <c:v>219</c:v>
                </c:pt>
                <c:pt idx="223">
                  <c:v>220</c:v>
                </c:pt>
                <c:pt idx="224">
                  <c:v>221</c:v>
                </c:pt>
                <c:pt idx="225">
                  <c:v>222</c:v>
                </c:pt>
                <c:pt idx="226">
                  <c:v>223</c:v>
                </c:pt>
                <c:pt idx="227">
                  <c:v>224</c:v>
                </c:pt>
                <c:pt idx="228">
                  <c:v>225</c:v>
                </c:pt>
                <c:pt idx="229">
                  <c:v>226</c:v>
                </c:pt>
                <c:pt idx="230">
                  <c:v>227</c:v>
                </c:pt>
                <c:pt idx="231">
                  <c:v>228</c:v>
                </c:pt>
                <c:pt idx="232">
                  <c:v>229</c:v>
                </c:pt>
                <c:pt idx="233">
                  <c:v>230</c:v>
                </c:pt>
                <c:pt idx="234">
                  <c:v>231</c:v>
                </c:pt>
                <c:pt idx="235">
                  <c:v>232</c:v>
                </c:pt>
                <c:pt idx="236">
                  <c:v>233</c:v>
                </c:pt>
                <c:pt idx="237">
                  <c:v>234</c:v>
                </c:pt>
                <c:pt idx="238">
                  <c:v>235</c:v>
                </c:pt>
                <c:pt idx="239">
                  <c:v>236</c:v>
                </c:pt>
                <c:pt idx="240">
                  <c:v>237</c:v>
                </c:pt>
                <c:pt idx="241">
                  <c:v>238</c:v>
                </c:pt>
                <c:pt idx="242">
                  <c:v>239</c:v>
                </c:pt>
                <c:pt idx="243">
                  <c:v>240</c:v>
                </c:pt>
                <c:pt idx="244">
                  <c:v>241</c:v>
                </c:pt>
                <c:pt idx="245">
                  <c:v>242</c:v>
                </c:pt>
                <c:pt idx="246">
                  <c:v>243</c:v>
                </c:pt>
                <c:pt idx="247">
                  <c:v>244</c:v>
                </c:pt>
                <c:pt idx="248">
                  <c:v>245</c:v>
                </c:pt>
                <c:pt idx="249">
                  <c:v>246</c:v>
                </c:pt>
                <c:pt idx="250">
                  <c:v>247</c:v>
                </c:pt>
                <c:pt idx="251">
                  <c:v>248</c:v>
                </c:pt>
                <c:pt idx="252">
                  <c:v>249</c:v>
                </c:pt>
                <c:pt idx="253">
                  <c:v>250</c:v>
                </c:pt>
                <c:pt idx="254">
                  <c:v>251</c:v>
                </c:pt>
                <c:pt idx="255">
                  <c:v>252</c:v>
                </c:pt>
                <c:pt idx="256">
                  <c:v>253</c:v>
                </c:pt>
                <c:pt idx="257">
                  <c:v>254</c:v>
                </c:pt>
                <c:pt idx="258">
                  <c:v>255</c:v>
                </c:pt>
                <c:pt idx="259">
                  <c:v>256</c:v>
                </c:pt>
                <c:pt idx="260">
                  <c:v>257</c:v>
                </c:pt>
                <c:pt idx="261">
                  <c:v>258</c:v>
                </c:pt>
                <c:pt idx="262">
                  <c:v>259</c:v>
                </c:pt>
                <c:pt idx="263">
                  <c:v>260</c:v>
                </c:pt>
                <c:pt idx="264">
                  <c:v>261</c:v>
                </c:pt>
                <c:pt idx="265">
                  <c:v>262</c:v>
                </c:pt>
                <c:pt idx="266">
                  <c:v>263</c:v>
                </c:pt>
                <c:pt idx="267">
                  <c:v>264</c:v>
                </c:pt>
                <c:pt idx="268">
                  <c:v>265</c:v>
                </c:pt>
                <c:pt idx="269">
                  <c:v>266</c:v>
                </c:pt>
                <c:pt idx="270">
                  <c:v>267</c:v>
                </c:pt>
                <c:pt idx="271">
                  <c:v>268</c:v>
                </c:pt>
                <c:pt idx="272">
                  <c:v>269</c:v>
                </c:pt>
                <c:pt idx="273">
                  <c:v>270</c:v>
                </c:pt>
                <c:pt idx="274">
                  <c:v>271</c:v>
                </c:pt>
                <c:pt idx="275">
                  <c:v>272</c:v>
                </c:pt>
                <c:pt idx="276">
                  <c:v>273</c:v>
                </c:pt>
                <c:pt idx="277">
                  <c:v>274</c:v>
                </c:pt>
                <c:pt idx="278">
                  <c:v>275</c:v>
                </c:pt>
                <c:pt idx="279">
                  <c:v>276</c:v>
                </c:pt>
                <c:pt idx="280">
                  <c:v>277</c:v>
                </c:pt>
                <c:pt idx="281">
                  <c:v>278</c:v>
                </c:pt>
                <c:pt idx="282">
                  <c:v>279</c:v>
                </c:pt>
                <c:pt idx="283">
                  <c:v>280</c:v>
                </c:pt>
                <c:pt idx="284">
                  <c:v>281</c:v>
                </c:pt>
                <c:pt idx="285">
                  <c:v>282</c:v>
                </c:pt>
                <c:pt idx="286">
                  <c:v>283</c:v>
                </c:pt>
                <c:pt idx="287">
                  <c:v>284</c:v>
                </c:pt>
                <c:pt idx="288">
                  <c:v>285</c:v>
                </c:pt>
                <c:pt idx="289">
                  <c:v>286</c:v>
                </c:pt>
                <c:pt idx="290">
                  <c:v>287</c:v>
                </c:pt>
                <c:pt idx="291">
                  <c:v>288</c:v>
                </c:pt>
                <c:pt idx="292">
                  <c:v>289</c:v>
                </c:pt>
                <c:pt idx="293">
                  <c:v>290</c:v>
                </c:pt>
                <c:pt idx="294">
                  <c:v>291</c:v>
                </c:pt>
                <c:pt idx="295">
                  <c:v>292</c:v>
                </c:pt>
                <c:pt idx="296">
                  <c:v>293</c:v>
                </c:pt>
                <c:pt idx="297">
                  <c:v>294</c:v>
                </c:pt>
                <c:pt idx="298">
                  <c:v>295</c:v>
                </c:pt>
                <c:pt idx="299">
                  <c:v>296</c:v>
                </c:pt>
                <c:pt idx="300">
                  <c:v>297</c:v>
                </c:pt>
                <c:pt idx="301">
                  <c:v>298</c:v>
                </c:pt>
                <c:pt idx="302">
                  <c:v>299</c:v>
                </c:pt>
                <c:pt idx="303">
                  <c:v>300</c:v>
                </c:pt>
                <c:pt idx="304">
                  <c:v>301</c:v>
                </c:pt>
                <c:pt idx="305">
                  <c:v>302</c:v>
                </c:pt>
                <c:pt idx="306">
                  <c:v>303</c:v>
                </c:pt>
                <c:pt idx="307">
                  <c:v>304</c:v>
                </c:pt>
                <c:pt idx="308">
                  <c:v>305</c:v>
                </c:pt>
                <c:pt idx="309">
                  <c:v>306</c:v>
                </c:pt>
                <c:pt idx="310">
                  <c:v>307</c:v>
                </c:pt>
                <c:pt idx="311">
                  <c:v>308</c:v>
                </c:pt>
                <c:pt idx="312">
                  <c:v>309</c:v>
                </c:pt>
                <c:pt idx="313">
                  <c:v>310</c:v>
                </c:pt>
                <c:pt idx="314">
                  <c:v>311</c:v>
                </c:pt>
                <c:pt idx="315">
                  <c:v>312</c:v>
                </c:pt>
                <c:pt idx="316">
                  <c:v>313</c:v>
                </c:pt>
                <c:pt idx="317">
                  <c:v>314</c:v>
                </c:pt>
                <c:pt idx="318">
                  <c:v>315</c:v>
                </c:pt>
                <c:pt idx="319">
                  <c:v>316</c:v>
                </c:pt>
                <c:pt idx="320">
                  <c:v>317</c:v>
                </c:pt>
                <c:pt idx="321">
                  <c:v>318</c:v>
                </c:pt>
                <c:pt idx="322">
                  <c:v>319</c:v>
                </c:pt>
                <c:pt idx="323">
                  <c:v>320</c:v>
                </c:pt>
                <c:pt idx="324">
                  <c:v>321</c:v>
                </c:pt>
                <c:pt idx="325">
                  <c:v>322</c:v>
                </c:pt>
                <c:pt idx="326">
                  <c:v>323</c:v>
                </c:pt>
                <c:pt idx="327">
                  <c:v>324</c:v>
                </c:pt>
                <c:pt idx="328">
                  <c:v>325</c:v>
                </c:pt>
                <c:pt idx="329">
                  <c:v>326</c:v>
                </c:pt>
                <c:pt idx="330">
                  <c:v>327</c:v>
                </c:pt>
                <c:pt idx="331">
                  <c:v>328</c:v>
                </c:pt>
                <c:pt idx="332">
                  <c:v>329</c:v>
                </c:pt>
                <c:pt idx="333">
                  <c:v>330</c:v>
                </c:pt>
                <c:pt idx="334">
                  <c:v>331</c:v>
                </c:pt>
                <c:pt idx="335">
                  <c:v>332</c:v>
                </c:pt>
                <c:pt idx="336">
                  <c:v>333</c:v>
                </c:pt>
                <c:pt idx="337">
                  <c:v>334</c:v>
                </c:pt>
                <c:pt idx="338">
                  <c:v>335</c:v>
                </c:pt>
                <c:pt idx="339">
                  <c:v>336</c:v>
                </c:pt>
                <c:pt idx="340">
                  <c:v>337</c:v>
                </c:pt>
                <c:pt idx="341">
                  <c:v>338</c:v>
                </c:pt>
                <c:pt idx="342">
                  <c:v>339</c:v>
                </c:pt>
                <c:pt idx="343">
                  <c:v>340</c:v>
                </c:pt>
                <c:pt idx="344">
                  <c:v>341</c:v>
                </c:pt>
                <c:pt idx="345">
                  <c:v>342</c:v>
                </c:pt>
                <c:pt idx="346">
                  <c:v>343</c:v>
                </c:pt>
                <c:pt idx="347">
                  <c:v>344</c:v>
                </c:pt>
                <c:pt idx="348">
                  <c:v>345</c:v>
                </c:pt>
                <c:pt idx="349">
                  <c:v>346</c:v>
                </c:pt>
                <c:pt idx="350">
                  <c:v>347</c:v>
                </c:pt>
                <c:pt idx="351">
                  <c:v>348</c:v>
                </c:pt>
                <c:pt idx="352">
                  <c:v>349</c:v>
                </c:pt>
                <c:pt idx="353">
                  <c:v>350</c:v>
                </c:pt>
                <c:pt idx="354">
                  <c:v>351</c:v>
                </c:pt>
                <c:pt idx="355">
                  <c:v>352</c:v>
                </c:pt>
                <c:pt idx="356">
                  <c:v>353</c:v>
                </c:pt>
                <c:pt idx="357">
                  <c:v>354</c:v>
                </c:pt>
                <c:pt idx="358">
                  <c:v>355</c:v>
                </c:pt>
                <c:pt idx="359">
                  <c:v>356</c:v>
                </c:pt>
                <c:pt idx="360">
                  <c:v>357</c:v>
                </c:pt>
                <c:pt idx="361">
                  <c:v>358</c:v>
                </c:pt>
                <c:pt idx="362">
                  <c:v>359</c:v>
                </c:pt>
                <c:pt idx="363">
                  <c:v>360</c:v>
                </c:pt>
                <c:pt idx="364">
                  <c:v>361</c:v>
                </c:pt>
                <c:pt idx="365">
                  <c:v>362</c:v>
                </c:pt>
                <c:pt idx="366">
                  <c:v>363</c:v>
                </c:pt>
                <c:pt idx="367">
                  <c:v>364</c:v>
                </c:pt>
                <c:pt idx="368">
                  <c:v>365</c:v>
                </c:pt>
                <c:pt idx="369">
                  <c:v>366</c:v>
                </c:pt>
                <c:pt idx="370">
                  <c:v>367</c:v>
                </c:pt>
                <c:pt idx="371">
                  <c:v>368</c:v>
                </c:pt>
                <c:pt idx="372">
                  <c:v>369</c:v>
                </c:pt>
                <c:pt idx="373">
                  <c:v>370</c:v>
                </c:pt>
                <c:pt idx="374">
                  <c:v>371</c:v>
                </c:pt>
                <c:pt idx="375">
                  <c:v>372</c:v>
                </c:pt>
                <c:pt idx="376">
                  <c:v>373</c:v>
                </c:pt>
                <c:pt idx="377">
                  <c:v>374</c:v>
                </c:pt>
                <c:pt idx="378">
                  <c:v>375</c:v>
                </c:pt>
                <c:pt idx="379">
                  <c:v>376</c:v>
                </c:pt>
                <c:pt idx="380">
                  <c:v>377</c:v>
                </c:pt>
                <c:pt idx="381">
                  <c:v>378</c:v>
                </c:pt>
                <c:pt idx="382">
                  <c:v>379</c:v>
                </c:pt>
                <c:pt idx="383">
                  <c:v>380</c:v>
                </c:pt>
                <c:pt idx="384">
                  <c:v>381</c:v>
                </c:pt>
                <c:pt idx="385">
                  <c:v>382</c:v>
                </c:pt>
                <c:pt idx="386">
                  <c:v>383</c:v>
                </c:pt>
                <c:pt idx="387">
                  <c:v>384</c:v>
                </c:pt>
                <c:pt idx="388">
                  <c:v>385</c:v>
                </c:pt>
                <c:pt idx="389">
                  <c:v>386</c:v>
                </c:pt>
                <c:pt idx="390">
                  <c:v>387</c:v>
                </c:pt>
                <c:pt idx="391">
                  <c:v>388</c:v>
                </c:pt>
                <c:pt idx="392">
                  <c:v>389</c:v>
                </c:pt>
                <c:pt idx="393">
                  <c:v>390</c:v>
                </c:pt>
                <c:pt idx="394">
                  <c:v>391</c:v>
                </c:pt>
                <c:pt idx="395">
                  <c:v>392</c:v>
                </c:pt>
                <c:pt idx="396">
                  <c:v>393</c:v>
                </c:pt>
                <c:pt idx="397">
                  <c:v>394</c:v>
                </c:pt>
                <c:pt idx="398">
                  <c:v>395</c:v>
                </c:pt>
                <c:pt idx="399">
                  <c:v>396</c:v>
                </c:pt>
                <c:pt idx="400">
                  <c:v>397</c:v>
                </c:pt>
                <c:pt idx="401">
                  <c:v>398</c:v>
                </c:pt>
                <c:pt idx="402">
                  <c:v>399</c:v>
                </c:pt>
                <c:pt idx="403">
                  <c:v>400</c:v>
                </c:pt>
                <c:pt idx="404">
                  <c:v>401</c:v>
                </c:pt>
                <c:pt idx="405">
                  <c:v>402</c:v>
                </c:pt>
                <c:pt idx="406">
                  <c:v>403</c:v>
                </c:pt>
                <c:pt idx="407">
                  <c:v>404</c:v>
                </c:pt>
                <c:pt idx="408">
                  <c:v>405</c:v>
                </c:pt>
                <c:pt idx="409">
                  <c:v>406</c:v>
                </c:pt>
                <c:pt idx="410">
                  <c:v>407</c:v>
                </c:pt>
                <c:pt idx="411">
                  <c:v>408</c:v>
                </c:pt>
                <c:pt idx="412">
                  <c:v>409</c:v>
                </c:pt>
                <c:pt idx="413">
                  <c:v>410</c:v>
                </c:pt>
                <c:pt idx="414">
                  <c:v>411</c:v>
                </c:pt>
                <c:pt idx="415">
                  <c:v>412</c:v>
                </c:pt>
                <c:pt idx="416">
                  <c:v>413</c:v>
                </c:pt>
                <c:pt idx="417">
                  <c:v>414</c:v>
                </c:pt>
                <c:pt idx="418">
                  <c:v>415</c:v>
                </c:pt>
                <c:pt idx="419">
                  <c:v>416</c:v>
                </c:pt>
                <c:pt idx="420">
                  <c:v>417</c:v>
                </c:pt>
                <c:pt idx="421">
                  <c:v>418</c:v>
                </c:pt>
                <c:pt idx="422">
                  <c:v>419</c:v>
                </c:pt>
                <c:pt idx="423">
                  <c:v>420</c:v>
                </c:pt>
                <c:pt idx="424">
                  <c:v>421</c:v>
                </c:pt>
                <c:pt idx="425">
                  <c:v>422</c:v>
                </c:pt>
                <c:pt idx="426">
                  <c:v>423</c:v>
                </c:pt>
                <c:pt idx="427">
                  <c:v>424</c:v>
                </c:pt>
                <c:pt idx="428">
                  <c:v>425</c:v>
                </c:pt>
                <c:pt idx="429">
                  <c:v>426</c:v>
                </c:pt>
                <c:pt idx="430">
                  <c:v>427</c:v>
                </c:pt>
                <c:pt idx="431">
                  <c:v>428</c:v>
                </c:pt>
                <c:pt idx="432">
                  <c:v>429</c:v>
                </c:pt>
                <c:pt idx="433">
                  <c:v>430</c:v>
                </c:pt>
                <c:pt idx="434">
                  <c:v>431</c:v>
                </c:pt>
                <c:pt idx="435">
                  <c:v>432</c:v>
                </c:pt>
                <c:pt idx="436">
                  <c:v>433</c:v>
                </c:pt>
                <c:pt idx="437">
                  <c:v>434</c:v>
                </c:pt>
                <c:pt idx="438">
                  <c:v>435</c:v>
                </c:pt>
                <c:pt idx="439">
                  <c:v>436</c:v>
                </c:pt>
                <c:pt idx="440">
                  <c:v>437</c:v>
                </c:pt>
                <c:pt idx="441">
                  <c:v>438</c:v>
                </c:pt>
                <c:pt idx="442">
                  <c:v>439</c:v>
                </c:pt>
                <c:pt idx="443">
                  <c:v>440</c:v>
                </c:pt>
                <c:pt idx="444">
                  <c:v>441</c:v>
                </c:pt>
                <c:pt idx="445">
                  <c:v>442</c:v>
                </c:pt>
                <c:pt idx="446">
                  <c:v>443</c:v>
                </c:pt>
                <c:pt idx="447">
                  <c:v>444</c:v>
                </c:pt>
                <c:pt idx="448">
                  <c:v>445</c:v>
                </c:pt>
                <c:pt idx="449">
                  <c:v>446</c:v>
                </c:pt>
                <c:pt idx="450">
                  <c:v>447</c:v>
                </c:pt>
                <c:pt idx="451">
                  <c:v>448</c:v>
                </c:pt>
                <c:pt idx="452">
                  <c:v>449</c:v>
                </c:pt>
                <c:pt idx="453">
                  <c:v>450</c:v>
                </c:pt>
                <c:pt idx="454">
                  <c:v>451</c:v>
                </c:pt>
                <c:pt idx="455">
                  <c:v>452</c:v>
                </c:pt>
                <c:pt idx="456">
                  <c:v>453</c:v>
                </c:pt>
                <c:pt idx="457">
                  <c:v>454</c:v>
                </c:pt>
                <c:pt idx="458">
                  <c:v>455</c:v>
                </c:pt>
                <c:pt idx="459">
                  <c:v>456</c:v>
                </c:pt>
                <c:pt idx="460">
                  <c:v>457</c:v>
                </c:pt>
                <c:pt idx="461">
                  <c:v>458</c:v>
                </c:pt>
                <c:pt idx="462">
                  <c:v>459</c:v>
                </c:pt>
                <c:pt idx="463">
                  <c:v>460</c:v>
                </c:pt>
                <c:pt idx="464">
                  <c:v>461</c:v>
                </c:pt>
                <c:pt idx="465">
                  <c:v>462</c:v>
                </c:pt>
                <c:pt idx="466">
                  <c:v>463</c:v>
                </c:pt>
                <c:pt idx="467">
                  <c:v>464</c:v>
                </c:pt>
                <c:pt idx="468">
                  <c:v>465</c:v>
                </c:pt>
                <c:pt idx="469">
                  <c:v>466</c:v>
                </c:pt>
                <c:pt idx="470">
                  <c:v>467</c:v>
                </c:pt>
                <c:pt idx="471">
                  <c:v>468</c:v>
                </c:pt>
                <c:pt idx="472">
                  <c:v>469</c:v>
                </c:pt>
                <c:pt idx="473">
                  <c:v>470</c:v>
                </c:pt>
                <c:pt idx="474">
                  <c:v>471</c:v>
                </c:pt>
                <c:pt idx="475">
                  <c:v>472</c:v>
                </c:pt>
                <c:pt idx="476">
                  <c:v>473</c:v>
                </c:pt>
                <c:pt idx="477">
                  <c:v>474</c:v>
                </c:pt>
                <c:pt idx="478">
                  <c:v>475</c:v>
                </c:pt>
                <c:pt idx="479">
                  <c:v>476</c:v>
                </c:pt>
                <c:pt idx="480">
                  <c:v>477</c:v>
                </c:pt>
                <c:pt idx="481">
                  <c:v>478</c:v>
                </c:pt>
                <c:pt idx="482">
                  <c:v>479</c:v>
                </c:pt>
                <c:pt idx="483">
                  <c:v>480</c:v>
                </c:pt>
                <c:pt idx="484">
                  <c:v>481</c:v>
                </c:pt>
                <c:pt idx="485">
                  <c:v>482</c:v>
                </c:pt>
                <c:pt idx="486">
                  <c:v>483</c:v>
                </c:pt>
                <c:pt idx="487">
                  <c:v>484</c:v>
                </c:pt>
                <c:pt idx="488">
                  <c:v>485</c:v>
                </c:pt>
                <c:pt idx="489">
                  <c:v>486</c:v>
                </c:pt>
                <c:pt idx="490">
                  <c:v>487</c:v>
                </c:pt>
                <c:pt idx="491">
                  <c:v>488</c:v>
                </c:pt>
                <c:pt idx="492">
                  <c:v>489</c:v>
                </c:pt>
                <c:pt idx="493">
                  <c:v>490</c:v>
                </c:pt>
                <c:pt idx="494">
                  <c:v>491</c:v>
                </c:pt>
                <c:pt idx="495">
                  <c:v>492</c:v>
                </c:pt>
                <c:pt idx="496">
                  <c:v>493</c:v>
                </c:pt>
                <c:pt idx="497">
                  <c:v>494</c:v>
                </c:pt>
                <c:pt idx="498">
                  <c:v>495</c:v>
                </c:pt>
                <c:pt idx="499">
                  <c:v>496</c:v>
                </c:pt>
                <c:pt idx="500">
                  <c:v>497</c:v>
                </c:pt>
                <c:pt idx="501">
                  <c:v>498</c:v>
                </c:pt>
                <c:pt idx="502">
                  <c:v>499</c:v>
                </c:pt>
                <c:pt idx="503">
                  <c:v>500</c:v>
                </c:pt>
                <c:pt idx="504">
                  <c:v>501</c:v>
                </c:pt>
                <c:pt idx="505">
                  <c:v>502</c:v>
                </c:pt>
                <c:pt idx="506">
                  <c:v>503</c:v>
                </c:pt>
                <c:pt idx="507">
                  <c:v>504</c:v>
                </c:pt>
                <c:pt idx="508">
                  <c:v>505</c:v>
                </c:pt>
                <c:pt idx="509">
                  <c:v>506</c:v>
                </c:pt>
                <c:pt idx="510">
                  <c:v>507</c:v>
                </c:pt>
                <c:pt idx="511">
                  <c:v>508</c:v>
                </c:pt>
                <c:pt idx="512">
                  <c:v>509</c:v>
                </c:pt>
                <c:pt idx="513">
                  <c:v>510</c:v>
                </c:pt>
                <c:pt idx="514">
                  <c:v>511</c:v>
                </c:pt>
                <c:pt idx="515">
                  <c:v>512</c:v>
                </c:pt>
                <c:pt idx="516">
                  <c:v>513</c:v>
                </c:pt>
                <c:pt idx="517">
                  <c:v>514</c:v>
                </c:pt>
                <c:pt idx="518">
                  <c:v>515</c:v>
                </c:pt>
                <c:pt idx="519">
                  <c:v>516</c:v>
                </c:pt>
                <c:pt idx="520">
                  <c:v>517</c:v>
                </c:pt>
                <c:pt idx="521">
                  <c:v>518</c:v>
                </c:pt>
                <c:pt idx="522">
                  <c:v>519</c:v>
                </c:pt>
                <c:pt idx="523">
                  <c:v>520</c:v>
                </c:pt>
                <c:pt idx="524">
                  <c:v>521</c:v>
                </c:pt>
                <c:pt idx="525">
                  <c:v>522</c:v>
                </c:pt>
                <c:pt idx="526">
                  <c:v>523</c:v>
                </c:pt>
                <c:pt idx="527">
                  <c:v>524</c:v>
                </c:pt>
                <c:pt idx="528">
                  <c:v>525</c:v>
                </c:pt>
                <c:pt idx="529">
                  <c:v>526</c:v>
                </c:pt>
                <c:pt idx="530">
                  <c:v>527</c:v>
                </c:pt>
                <c:pt idx="531">
                  <c:v>528</c:v>
                </c:pt>
                <c:pt idx="532">
                  <c:v>529</c:v>
                </c:pt>
                <c:pt idx="533">
                  <c:v>530</c:v>
                </c:pt>
                <c:pt idx="534">
                  <c:v>531</c:v>
                </c:pt>
                <c:pt idx="535">
                  <c:v>532</c:v>
                </c:pt>
                <c:pt idx="536">
                  <c:v>533</c:v>
                </c:pt>
                <c:pt idx="537">
                  <c:v>534</c:v>
                </c:pt>
                <c:pt idx="538">
                  <c:v>535</c:v>
                </c:pt>
                <c:pt idx="539">
                  <c:v>536</c:v>
                </c:pt>
                <c:pt idx="540">
                  <c:v>537</c:v>
                </c:pt>
                <c:pt idx="541">
                  <c:v>538</c:v>
                </c:pt>
                <c:pt idx="542">
                  <c:v>539</c:v>
                </c:pt>
                <c:pt idx="543">
                  <c:v>540</c:v>
                </c:pt>
                <c:pt idx="544">
                  <c:v>541</c:v>
                </c:pt>
                <c:pt idx="545">
                  <c:v>542</c:v>
                </c:pt>
                <c:pt idx="546">
                  <c:v>543</c:v>
                </c:pt>
                <c:pt idx="547">
                  <c:v>544</c:v>
                </c:pt>
                <c:pt idx="548">
                  <c:v>545</c:v>
                </c:pt>
                <c:pt idx="549">
                  <c:v>546</c:v>
                </c:pt>
                <c:pt idx="550">
                  <c:v>547</c:v>
                </c:pt>
                <c:pt idx="551">
                  <c:v>548</c:v>
                </c:pt>
                <c:pt idx="552">
                  <c:v>549</c:v>
                </c:pt>
                <c:pt idx="553">
                  <c:v>550</c:v>
                </c:pt>
                <c:pt idx="554">
                  <c:v>551</c:v>
                </c:pt>
                <c:pt idx="555">
                  <c:v>552</c:v>
                </c:pt>
                <c:pt idx="556">
                  <c:v>553</c:v>
                </c:pt>
                <c:pt idx="557">
                  <c:v>554</c:v>
                </c:pt>
                <c:pt idx="558">
                  <c:v>555</c:v>
                </c:pt>
                <c:pt idx="559">
                  <c:v>556</c:v>
                </c:pt>
                <c:pt idx="560">
                  <c:v>557</c:v>
                </c:pt>
                <c:pt idx="561">
                  <c:v>558</c:v>
                </c:pt>
                <c:pt idx="562">
                  <c:v>559</c:v>
                </c:pt>
                <c:pt idx="563">
                  <c:v>560</c:v>
                </c:pt>
                <c:pt idx="564">
                  <c:v>561</c:v>
                </c:pt>
                <c:pt idx="565">
                  <c:v>562</c:v>
                </c:pt>
                <c:pt idx="566">
                  <c:v>563</c:v>
                </c:pt>
                <c:pt idx="567">
                  <c:v>564</c:v>
                </c:pt>
                <c:pt idx="568">
                  <c:v>565</c:v>
                </c:pt>
                <c:pt idx="569">
                  <c:v>566</c:v>
                </c:pt>
                <c:pt idx="570">
                  <c:v>567</c:v>
                </c:pt>
                <c:pt idx="571">
                  <c:v>568</c:v>
                </c:pt>
                <c:pt idx="572">
                  <c:v>569</c:v>
                </c:pt>
                <c:pt idx="573">
                  <c:v>570</c:v>
                </c:pt>
                <c:pt idx="574">
                  <c:v>571</c:v>
                </c:pt>
                <c:pt idx="575">
                  <c:v>572</c:v>
                </c:pt>
                <c:pt idx="576">
                  <c:v>573</c:v>
                </c:pt>
                <c:pt idx="577">
                  <c:v>574</c:v>
                </c:pt>
                <c:pt idx="578">
                  <c:v>575</c:v>
                </c:pt>
                <c:pt idx="579">
                  <c:v>576</c:v>
                </c:pt>
                <c:pt idx="580">
                  <c:v>577</c:v>
                </c:pt>
                <c:pt idx="581">
                  <c:v>578</c:v>
                </c:pt>
                <c:pt idx="582">
                  <c:v>579</c:v>
                </c:pt>
                <c:pt idx="583">
                  <c:v>580</c:v>
                </c:pt>
                <c:pt idx="584">
                  <c:v>581</c:v>
                </c:pt>
                <c:pt idx="585">
                  <c:v>582</c:v>
                </c:pt>
                <c:pt idx="586">
                  <c:v>583</c:v>
                </c:pt>
                <c:pt idx="587">
                  <c:v>584</c:v>
                </c:pt>
                <c:pt idx="588">
                  <c:v>585</c:v>
                </c:pt>
                <c:pt idx="589">
                  <c:v>586</c:v>
                </c:pt>
                <c:pt idx="590">
                  <c:v>587</c:v>
                </c:pt>
                <c:pt idx="591">
                  <c:v>588</c:v>
                </c:pt>
                <c:pt idx="592">
                  <c:v>589</c:v>
                </c:pt>
                <c:pt idx="593">
                  <c:v>590</c:v>
                </c:pt>
                <c:pt idx="594">
                  <c:v>591</c:v>
                </c:pt>
                <c:pt idx="595">
                  <c:v>592</c:v>
                </c:pt>
                <c:pt idx="596">
                  <c:v>593</c:v>
                </c:pt>
                <c:pt idx="597">
                  <c:v>594</c:v>
                </c:pt>
                <c:pt idx="598">
                  <c:v>595</c:v>
                </c:pt>
                <c:pt idx="599">
                  <c:v>596</c:v>
                </c:pt>
                <c:pt idx="600">
                  <c:v>597</c:v>
                </c:pt>
                <c:pt idx="601">
                  <c:v>598</c:v>
                </c:pt>
                <c:pt idx="602">
                  <c:v>599</c:v>
                </c:pt>
                <c:pt idx="603">
                  <c:v>600</c:v>
                </c:pt>
                <c:pt idx="604">
                  <c:v>601</c:v>
                </c:pt>
                <c:pt idx="605">
                  <c:v>602</c:v>
                </c:pt>
                <c:pt idx="606">
                  <c:v>603</c:v>
                </c:pt>
                <c:pt idx="607">
                  <c:v>604</c:v>
                </c:pt>
                <c:pt idx="608">
                  <c:v>605</c:v>
                </c:pt>
                <c:pt idx="609">
                  <c:v>606</c:v>
                </c:pt>
                <c:pt idx="610">
                  <c:v>607</c:v>
                </c:pt>
                <c:pt idx="611">
                  <c:v>608</c:v>
                </c:pt>
                <c:pt idx="612">
                  <c:v>609</c:v>
                </c:pt>
                <c:pt idx="613">
                  <c:v>610</c:v>
                </c:pt>
                <c:pt idx="614">
                  <c:v>611</c:v>
                </c:pt>
                <c:pt idx="615">
                  <c:v>612</c:v>
                </c:pt>
                <c:pt idx="616">
                  <c:v>613</c:v>
                </c:pt>
                <c:pt idx="617">
                  <c:v>614</c:v>
                </c:pt>
                <c:pt idx="618">
                  <c:v>615</c:v>
                </c:pt>
                <c:pt idx="619">
                  <c:v>616</c:v>
                </c:pt>
                <c:pt idx="620">
                  <c:v>617</c:v>
                </c:pt>
                <c:pt idx="621">
                  <c:v>618</c:v>
                </c:pt>
                <c:pt idx="622">
                  <c:v>619</c:v>
                </c:pt>
                <c:pt idx="623">
                  <c:v>620</c:v>
                </c:pt>
                <c:pt idx="624">
                  <c:v>621</c:v>
                </c:pt>
                <c:pt idx="625">
                  <c:v>622</c:v>
                </c:pt>
                <c:pt idx="626">
                  <c:v>623</c:v>
                </c:pt>
                <c:pt idx="627">
                  <c:v>624</c:v>
                </c:pt>
                <c:pt idx="628">
                  <c:v>625</c:v>
                </c:pt>
                <c:pt idx="629">
                  <c:v>626</c:v>
                </c:pt>
                <c:pt idx="630">
                  <c:v>627</c:v>
                </c:pt>
                <c:pt idx="631">
                  <c:v>628</c:v>
                </c:pt>
                <c:pt idx="632">
                  <c:v>629</c:v>
                </c:pt>
                <c:pt idx="633">
                  <c:v>630</c:v>
                </c:pt>
                <c:pt idx="634">
                  <c:v>631</c:v>
                </c:pt>
                <c:pt idx="635">
                  <c:v>632</c:v>
                </c:pt>
                <c:pt idx="636">
                  <c:v>633</c:v>
                </c:pt>
                <c:pt idx="637">
                  <c:v>634</c:v>
                </c:pt>
                <c:pt idx="638">
                  <c:v>635</c:v>
                </c:pt>
                <c:pt idx="639">
                  <c:v>636</c:v>
                </c:pt>
                <c:pt idx="640">
                  <c:v>637</c:v>
                </c:pt>
                <c:pt idx="641">
                  <c:v>638</c:v>
                </c:pt>
                <c:pt idx="642">
                  <c:v>639</c:v>
                </c:pt>
                <c:pt idx="643">
                  <c:v>640</c:v>
                </c:pt>
                <c:pt idx="644">
                  <c:v>641</c:v>
                </c:pt>
                <c:pt idx="645">
                  <c:v>642</c:v>
                </c:pt>
                <c:pt idx="646">
                  <c:v>643</c:v>
                </c:pt>
                <c:pt idx="647">
                  <c:v>644</c:v>
                </c:pt>
                <c:pt idx="648">
                  <c:v>645</c:v>
                </c:pt>
                <c:pt idx="649">
                  <c:v>646</c:v>
                </c:pt>
                <c:pt idx="650">
                  <c:v>647</c:v>
                </c:pt>
                <c:pt idx="651">
                  <c:v>648</c:v>
                </c:pt>
                <c:pt idx="652">
                  <c:v>649</c:v>
                </c:pt>
                <c:pt idx="653">
                  <c:v>650</c:v>
                </c:pt>
                <c:pt idx="654">
                  <c:v>651</c:v>
                </c:pt>
                <c:pt idx="655">
                  <c:v>652</c:v>
                </c:pt>
                <c:pt idx="656">
                  <c:v>653</c:v>
                </c:pt>
                <c:pt idx="657">
                  <c:v>654</c:v>
                </c:pt>
                <c:pt idx="658">
                  <c:v>655</c:v>
                </c:pt>
                <c:pt idx="659">
                  <c:v>656</c:v>
                </c:pt>
                <c:pt idx="660">
                  <c:v>657</c:v>
                </c:pt>
                <c:pt idx="661">
                  <c:v>658</c:v>
                </c:pt>
                <c:pt idx="662">
                  <c:v>659</c:v>
                </c:pt>
                <c:pt idx="663">
                  <c:v>660</c:v>
                </c:pt>
                <c:pt idx="664">
                  <c:v>661</c:v>
                </c:pt>
                <c:pt idx="665">
                  <c:v>662</c:v>
                </c:pt>
                <c:pt idx="666">
                  <c:v>663</c:v>
                </c:pt>
                <c:pt idx="667">
                  <c:v>664</c:v>
                </c:pt>
                <c:pt idx="668">
                  <c:v>665</c:v>
                </c:pt>
                <c:pt idx="669">
                  <c:v>666</c:v>
                </c:pt>
                <c:pt idx="670">
                  <c:v>667</c:v>
                </c:pt>
                <c:pt idx="671">
                  <c:v>668</c:v>
                </c:pt>
                <c:pt idx="672">
                  <c:v>669</c:v>
                </c:pt>
                <c:pt idx="673">
                  <c:v>670</c:v>
                </c:pt>
                <c:pt idx="674">
                  <c:v>671</c:v>
                </c:pt>
                <c:pt idx="675">
                  <c:v>672</c:v>
                </c:pt>
                <c:pt idx="676">
                  <c:v>673</c:v>
                </c:pt>
                <c:pt idx="677">
                  <c:v>674</c:v>
                </c:pt>
                <c:pt idx="678">
                  <c:v>675</c:v>
                </c:pt>
                <c:pt idx="679">
                  <c:v>676</c:v>
                </c:pt>
                <c:pt idx="680">
                  <c:v>677</c:v>
                </c:pt>
                <c:pt idx="681">
                  <c:v>678</c:v>
                </c:pt>
                <c:pt idx="682">
                  <c:v>679</c:v>
                </c:pt>
                <c:pt idx="683">
                  <c:v>680</c:v>
                </c:pt>
                <c:pt idx="684">
                  <c:v>681</c:v>
                </c:pt>
                <c:pt idx="685">
                  <c:v>682</c:v>
                </c:pt>
                <c:pt idx="686">
                  <c:v>683</c:v>
                </c:pt>
                <c:pt idx="687">
                  <c:v>684</c:v>
                </c:pt>
                <c:pt idx="688">
                  <c:v>685</c:v>
                </c:pt>
                <c:pt idx="689">
                  <c:v>686</c:v>
                </c:pt>
                <c:pt idx="690">
                  <c:v>687</c:v>
                </c:pt>
                <c:pt idx="691">
                  <c:v>688</c:v>
                </c:pt>
                <c:pt idx="692">
                  <c:v>689</c:v>
                </c:pt>
                <c:pt idx="693">
                  <c:v>690</c:v>
                </c:pt>
                <c:pt idx="694">
                  <c:v>691</c:v>
                </c:pt>
                <c:pt idx="695">
                  <c:v>692</c:v>
                </c:pt>
                <c:pt idx="696">
                  <c:v>693</c:v>
                </c:pt>
                <c:pt idx="697">
                  <c:v>694</c:v>
                </c:pt>
                <c:pt idx="698">
                  <c:v>695</c:v>
                </c:pt>
                <c:pt idx="699">
                  <c:v>696</c:v>
                </c:pt>
                <c:pt idx="700">
                  <c:v>697</c:v>
                </c:pt>
                <c:pt idx="701">
                  <c:v>698</c:v>
                </c:pt>
                <c:pt idx="702">
                  <c:v>699</c:v>
                </c:pt>
                <c:pt idx="703">
                  <c:v>700</c:v>
                </c:pt>
                <c:pt idx="704">
                  <c:v>701</c:v>
                </c:pt>
                <c:pt idx="705">
                  <c:v>702</c:v>
                </c:pt>
                <c:pt idx="706">
                  <c:v>703</c:v>
                </c:pt>
                <c:pt idx="707">
                  <c:v>704</c:v>
                </c:pt>
                <c:pt idx="708">
                  <c:v>705</c:v>
                </c:pt>
                <c:pt idx="709">
                  <c:v>706</c:v>
                </c:pt>
                <c:pt idx="710">
                  <c:v>707</c:v>
                </c:pt>
                <c:pt idx="711">
                  <c:v>708</c:v>
                </c:pt>
                <c:pt idx="712">
                  <c:v>709</c:v>
                </c:pt>
                <c:pt idx="713">
                  <c:v>710</c:v>
                </c:pt>
                <c:pt idx="714">
                  <c:v>711</c:v>
                </c:pt>
                <c:pt idx="715">
                  <c:v>712</c:v>
                </c:pt>
                <c:pt idx="716">
                  <c:v>713</c:v>
                </c:pt>
                <c:pt idx="717">
                  <c:v>714</c:v>
                </c:pt>
                <c:pt idx="718">
                  <c:v>715</c:v>
                </c:pt>
                <c:pt idx="719">
                  <c:v>716</c:v>
                </c:pt>
                <c:pt idx="720">
                  <c:v>717</c:v>
                </c:pt>
                <c:pt idx="721">
                  <c:v>718</c:v>
                </c:pt>
                <c:pt idx="722">
                  <c:v>719</c:v>
                </c:pt>
                <c:pt idx="723">
                  <c:v>720</c:v>
                </c:pt>
                <c:pt idx="724">
                  <c:v>721</c:v>
                </c:pt>
                <c:pt idx="725">
                  <c:v>722</c:v>
                </c:pt>
                <c:pt idx="726">
                  <c:v>723</c:v>
                </c:pt>
                <c:pt idx="727">
                  <c:v>724</c:v>
                </c:pt>
                <c:pt idx="728">
                  <c:v>725</c:v>
                </c:pt>
                <c:pt idx="729">
                  <c:v>726</c:v>
                </c:pt>
                <c:pt idx="730">
                  <c:v>727</c:v>
                </c:pt>
                <c:pt idx="731">
                  <c:v>728</c:v>
                </c:pt>
                <c:pt idx="732">
                  <c:v>729</c:v>
                </c:pt>
                <c:pt idx="733">
                  <c:v>730</c:v>
                </c:pt>
                <c:pt idx="734">
                  <c:v>731</c:v>
                </c:pt>
                <c:pt idx="735">
                  <c:v>732</c:v>
                </c:pt>
                <c:pt idx="736">
                  <c:v>733</c:v>
                </c:pt>
                <c:pt idx="737">
                  <c:v>734</c:v>
                </c:pt>
                <c:pt idx="738">
                  <c:v>735</c:v>
                </c:pt>
                <c:pt idx="739">
                  <c:v>736</c:v>
                </c:pt>
                <c:pt idx="740">
                  <c:v>737</c:v>
                </c:pt>
                <c:pt idx="741">
                  <c:v>738</c:v>
                </c:pt>
                <c:pt idx="742">
                  <c:v>739</c:v>
                </c:pt>
                <c:pt idx="743">
                  <c:v>740</c:v>
                </c:pt>
                <c:pt idx="744">
                  <c:v>741</c:v>
                </c:pt>
                <c:pt idx="745">
                  <c:v>742</c:v>
                </c:pt>
                <c:pt idx="746">
                  <c:v>743</c:v>
                </c:pt>
                <c:pt idx="747">
                  <c:v>744</c:v>
                </c:pt>
                <c:pt idx="748">
                  <c:v>745</c:v>
                </c:pt>
                <c:pt idx="749">
                  <c:v>746</c:v>
                </c:pt>
                <c:pt idx="750">
                  <c:v>747</c:v>
                </c:pt>
                <c:pt idx="751">
                  <c:v>748</c:v>
                </c:pt>
                <c:pt idx="752">
                  <c:v>749</c:v>
                </c:pt>
                <c:pt idx="753">
                  <c:v>750</c:v>
                </c:pt>
                <c:pt idx="754">
                  <c:v>751</c:v>
                </c:pt>
                <c:pt idx="755">
                  <c:v>752</c:v>
                </c:pt>
                <c:pt idx="756">
                  <c:v>753</c:v>
                </c:pt>
                <c:pt idx="757">
                  <c:v>754</c:v>
                </c:pt>
                <c:pt idx="758">
                  <c:v>755</c:v>
                </c:pt>
                <c:pt idx="759">
                  <c:v>756</c:v>
                </c:pt>
                <c:pt idx="760">
                  <c:v>757</c:v>
                </c:pt>
                <c:pt idx="761">
                  <c:v>758</c:v>
                </c:pt>
                <c:pt idx="762">
                  <c:v>759</c:v>
                </c:pt>
                <c:pt idx="763">
                  <c:v>760</c:v>
                </c:pt>
                <c:pt idx="764">
                  <c:v>761</c:v>
                </c:pt>
                <c:pt idx="765">
                  <c:v>762</c:v>
                </c:pt>
                <c:pt idx="766">
                  <c:v>763</c:v>
                </c:pt>
                <c:pt idx="767">
                  <c:v>764</c:v>
                </c:pt>
                <c:pt idx="768">
                  <c:v>765</c:v>
                </c:pt>
                <c:pt idx="769">
                  <c:v>766</c:v>
                </c:pt>
                <c:pt idx="770">
                  <c:v>767</c:v>
                </c:pt>
                <c:pt idx="771">
                  <c:v>768</c:v>
                </c:pt>
                <c:pt idx="772">
                  <c:v>769</c:v>
                </c:pt>
                <c:pt idx="773">
                  <c:v>770</c:v>
                </c:pt>
                <c:pt idx="774">
                  <c:v>771</c:v>
                </c:pt>
                <c:pt idx="775">
                  <c:v>772</c:v>
                </c:pt>
                <c:pt idx="776">
                  <c:v>773</c:v>
                </c:pt>
                <c:pt idx="777">
                  <c:v>774</c:v>
                </c:pt>
                <c:pt idx="778">
                  <c:v>775</c:v>
                </c:pt>
                <c:pt idx="779">
                  <c:v>776</c:v>
                </c:pt>
                <c:pt idx="780">
                  <c:v>777</c:v>
                </c:pt>
                <c:pt idx="781">
                  <c:v>778</c:v>
                </c:pt>
                <c:pt idx="782">
                  <c:v>779</c:v>
                </c:pt>
                <c:pt idx="783">
                  <c:v>780</c:v>
                </c:pt>
                <c:pt idx="784">
                  <c:v>781</c:v>
                </c:pt>
                <c:pt idx="785">
                  <c:v>782</c:v>
                </c:pt>
                <c:pt idx="786">
                  <c:v>783</c:v>
                </c:pt>
                <c:pt idx="787">
                  <c:v>784</c:v>
                </c:pt>
                <c:pt idx="788">
                  <c:v>785</c:v>
                </c:pt>
                <c:pt idx="789">
                  <c:v>786</c:v>
                </c:pt>
                <c:pt idx="790">
                  <c:v>787</c:v>
                </c:pt>
                <c:pt idx="791">
                  <c:v>788</c:v>
                </c:pt>
                <c:pt idx="792">
                  <c:v>789</c:v>
                </c:pt>
                <c:pt idx="793">
                  <c:v>790</c:v>
                </c:pt>
                <c:pt idx="794">
                  <c:v>791</c:v>
                </c:pt>
                <c:pt idx="795">
                  <c:v>792</c:v>
                </c:pt>
                <c:pt idx="796">
                  <c:v>793</c:v>
                </c:pt>
                <c:pt idx="797">
                  <c:v>794</c:v>
                </c:pt>
                <c:pt idx="798">
                  <c:v>795</c:v>
                </c:pt>
                <c:pt idx="799">
                  <c:v>796</c:v>
                </c:pt>
                <c:pt idx="800">
                  <c:v>797</c:v>
                </c:pt>
                <c:pt idx="801">
                  <c:v>798</c:v>
                </c:pt>
                <c:pt idx="802">
                  <c:v>799</c:v>
                </c:pt>
                <c:pt idx="803">
                  <c:v>800</c:v>
                </c:pt>
                <c:pt idx="804">
                  <c:v>801</c:v>
                </c:pt>
                <c:pt idx="805">
                  <c:v>802</c:v>
                </c:pt>
                <c:pt idx="806">
                  <c:v>803</c:v>
                </c:pt>
                <c:pt idx="807">
                  <c:v>804</c:v>
                </c:pt>
                <c:pt idx="808">
                  <c:v>805</c:v>
                </c:pt>
                <c:pt idx="809">
                  <c:v>806</c:v>
                </c:pt>
                <c:pt idx="810">
                  <c:v>807</c:v>
                </c:pt>
                <c:pt idx="811">
                  <c:v>808</c:v>
                </c:pt>
                <c:pt idx="812">
                  <c:v>809</c:v>
                </c:pt>
                <c:pt idx="813">
                  <c:v>810</c:v>
                </c:pt>
                <c:pt idx="814">
                  <c:v>811</c:v>
                </c:pt>
                <c:pt idx="815">
                  <c:v>812</c:v>
                </c:pt>
                <c:pt idx="816">
                  <c:v>813</c:v>
                </c:pt>
                <c:pt idx="817">
                  <c:v>814</c:v>
                </c:pt>
                <c:pt idx="818">
                  <c:v>815</c:v>
                </c:pt>
                <c:pt idx="819">
                  <c:v>816</c:v>
                </c:pt>
                <c:pt idx="820">
                  <c:v>817</c:v>
                </c:pt>
                <c:pt idx="821">
                  <c:v>818</c:v>
                </c:pt>
                <c:pt idx="822">
                  <c:v>819</c:v>
                </c:pt>
                <c:pt idx="823">
                  <c:v>820</c:v>
                </c:pt>
                <c:pt idx="824">
                  <c:v>821</c:v>
                </c:pt>
                <c:pt idx="825">
                  <c:v>822</c:v>
                </c:pt>
                <c:pt idx="826">
                  <c:v>823</c:v>
                </c:pt>
                <c:pt idx="827">
                  <c:v>824</c:v>
                </c:pt>
                <c:pt idx="828">
                  <c:v>825</c:v>
                </c:pt>
                <c:pt idx="829">
                  <c:v>826</c:v>
                </c:pt>
                <c:pt idx="830">
                  <c:v>827</c:v>
                </c:pt>
                <c:pt idx="831">
                  <c:v>828</c:v>
                </c:pt>
                <c:pt idx="832">
                  <c:v>829</c:v>
                </c:pt>
                <c:pt idx="833">
                  <c:v>830</c:v>
                </c:pt>
                <c:pt idx="834">
                  <c:v>831</c:v>
                </c:pt>
                <c:pt idx="835">
                  <c:v>832</c:v>
                </c:pt>
                <c:pt idx="836">
                  <c:v>833</c:v>
                </c:pt>
                <c:pt idx="837">
                  <c:v>834</c:v>
                </c:pt>
                <c:pt idx="838">
                  <c:v>835</c:v>
                </c:pt>
                <c:pt idx="839">
                  <c:v>836</c:v>
                </c:pt>
                <c:pt idx="840">
                  <c:v>837</c:v>
                </c:pt>
                <c:pt idx="841">
                  <c:v>838</c:v>
                </c:pt>
                <c:pt idx="842">
                  <c:v>839</c:v>
                </c:pt>
                <c:pt idx="843">
                  <c:v>840</c:v>
                </c:pt>
                <c:pt idx="844">
                  <c:v>841</c:v>
                </c:pt>
                <c:pt idx="845">
                  <c:v>842</c:v>
                </c:pt>
                <c:pt idx="846">
                  <c:v>843</c:v>
                </c:pt>
                <c:pt idx="847">
                  <c:v>844</c:v>
                </c:pt>
                <c:pt idx="848">
                  <c:v>845</c:v>
                </c:pt>
                <c:pt idx="849">
                  <c:v>846</c:v>
                </c:pt>
                <c:pt idx="850">
                  <c:v>847</c:v>
                </c:pt>
                <c:pt idx="851">
                  <c:v>848</c:v>
                </c:pt>
                <c:pt idx="852">
                  <c:v>849</c:v>
                </c:pt>
                <c:pt idx="853">
                  <c:v>850</c:v>
                </c:pt>
                <c:pt idx="854">
                  <c:v>851</c:v>
                </c:pt>
                <c:pt idx="855">
                  <c:v>852</c:v>
                </c:pt>
                <c:pt idx="856">
                  <c:v>853</c:v>
                </c:pt>
                <c:pt idx="857">
                  <c:v>854</c:v>
                </c:pt>
                <c:pt idx="858">
                  <c:v>855</c:v>
                </c:pt>
                <c:pt idx="859">
                  <c:v>856</c:v>
                </c:pt>
                <c:pt idx="860">
                  <c:v>857</c:v>
                </c:pt>
                <c:pt idx="861">
                  <c:v>858</c:v>
                </c:pt>
                <c:pt idx="862">
                  <c:v>859</c:v>
                </c:pt>
                <c:pt idx="863">
                  <c:v>860</c:v>
                </c:pt>
                <c:pt idx="864">
                  <c:v>861</c:v>
                </c:pt>
                <c:pt idx="865">
                  <c:v>862</c:v>
                </c:pt>
                <c:pt idx="866">
                  <c:v>863</c:v>
                </c:pt>
                <c:pt idx="867">
                  <c:v>864</c:v>
                </c:pt>
                <c:pt idx="868">
                  <c:v>865</c:v>
                </c:pt>
                <c:pt idx="869">
                  <c:v>866</c:v>
                </c:pt>
                <c:pt idx="870">
                  <c:v>867</c:v>
                </c:pt>
                <c:pt idx="871">
                  <c:v>868</c:v>
                </c:pt>
                <c:pt idx="872">
                  <c:v>869</c:v>
                </c:pt>
                <c:pt idx="873">
                  <c:v>870</c:v>
                </c:pt>
                <c:pt idx="874">
                  <c:v>871</c:v>
                </c:pt>
                <c:pt idx="875">
                  <c:v>872</c:v>
                </c:pt>
                <c:pt idx="876">
                  <c:v>873</c:v>
                </c:pt>
                <c:pt idx="877">
                  <c:v>874</c:v>
                </c:pt>
                <c:pt idx="878">
                  <c:v>875</c:v>
                </c:pt>
                <c:pt idx="879">
                  <c:v>876</c:v>
                </c:pt>
                <c:pt idx="880">
                  <c:v>877</c:v>
                </c:pt>
                <c:pt idx="881">
                  <c:v>878</c:v>
                </c:pt>
                <c:pt idx="882">
                  <c:v>879</c:v>
                </c:pt>
                <c:pt idx="883">
                  <c:v>880</c:v>
                </c:pt>
                <c:pt idx="884">
                  <c:v>881</c:v>
                </c:pt>
                <c:pt idx="885">
                  <c:v>882</c:v>
                </c:pt>
                <c:pt idx="886">
                  <c:v>883</c:v>
                </c:pt>
                <c:pt idx="887">
                  <c:v>884</c:v>
                </c:pt>
                <c:pt idx="888">
                  <c:v>885</c:v>
                </c:pt>
                <c:pt idx="889">
                  <c:v>886</c:v>
                </c:pt>
                <c:pt idx="890">
                  <c:v>887</c:v>
                </c:pt>
                <c:pt idx="891">
                  <c:v>888</c:v>
                </c:pt>
                <c:pt idx="892">
                  <c:v>889</c:v>
                </c:pt>
                <c:pt idx="893">
                  <c:v>890</c:v>
                </c:pt>
                <c:pt idx="894">
                  <c:v>891</c:v>
                </c:pt>
                <c:pt idx="895">
                  <c:v>892</c:v>
                </c:pt>
                <c:pt idx="896">
                  <c:v>893</c:v>
                </c:pt>
                <c:pt idx="897">
                  <c:v>894</c:v>
                </c:pt>
                <c:pt idx="898">
                  <c:v>895</c:v>
                </c:pt>
                <c:pt idx="899">
                  <c:v>896</c:v>
                </c:pt>
                <c:pt idx="900">
                  <c:v>897</c:v>
                </c:pt>
                <c:pt idx="901">
                  <c:v>898</c:v>
                </c:pt>
                <c:pt idx="902">
                  <c:v>899</c:v>
                </c:pt>
                <c:pt idx="903">
                  <c:v>900</c:v>
                </c:pt>
                <c:pt idx="904">
                  <c:v>901</c:v>
                </c:pt>
                <c:pt idx="905">
                  <c:v>902</c:v>
                </c:pt>
                <c:pt idx="906">
                  <c:v>903</c:v>
                </c:pt>
                <c:pt idx="907">
                  <c:v>904</c:v>
                </c:pt>
                <c:pt idx="908">
                  <c:v>905</c:v>
                </c:pt>
                <c:pt idx="909">
                  <c:v>906</c:v>
                </c:pt>
                <c:pt idx="910">
                  <c:v>907</c:v>
                </c:pt>
                <c:pt idx="911">
                  <c:v>908</c:v>
                </c:pt>
                <c:pt idx="912">
                  <c:v>909</c:v>
                </c:pt>
                <c:pt idx="913">
                  <c:v>910</c:v>
                </c:pt>
                <c:pt idx="914">
                  <c:v>911</c:v>
                </c:pt>
                <c:pt idx="915">
                  <c:v>912</c:v>
                </c:pt>
                <c:pt idx="916">
                  <c:v>913</c:v>
                </c:pt>
                <c:pt idx="917">
                  <c:v>914</c:v>
                </c:pt>
                <c:pt idx="918">
                  <c:v>915</c:v>
                </c:pt>
                <c:pt idx="919">
                  <c:v>916</c:v>
                </c:pt>
                <c:pt idx="920">
                  <c:v>917</c:v>
                </c:pt>
                <c:pt idx="921">
                  <c:v>918</c:v>
                </c:pt>
                <c:pt idx="922">
                  <c:v>919</c:v>
                </c:pt>
                <c:pt idx="923">
                  <c:v>920</c:v>
                </c:pt>
                <c:pt idx="924">
                  <c:v>921</c:v>
                </c:pt>
                <c:pt idx="925">
                  <c:v>922</c:v>
                </c:pt>
                <c:pt idx="926">
                  <c:v>923</c:v>
                </c:pt>
                <c:pt idx="927">
                  <c:v>924</c:v>
                </c:pt>
                <c:pt idx="928">
                  <c:v>925</c:v>
                </c:pt>
                <c:pt idx="929">
                  <c:v>926</c:v>
                </c:pt>
                <c:pt idx="930">
                  <c:v>927</c:v>
                </c:pt>
                <c:pt idx="931">
                  <c:v>928</c:v>
                </c:pt>
                <c:pt idx="932">
                  <c:v>929</c:v>
                </c:pt>
                <c:pt idx="933">
                  <c:v>930</c:v>
                </c:pt>
                <c:pt idx="934">
                  <c:v>931</c:v>
                </c:pt>
                <c:pt idx="935">
                  <c:v>932</c:v>
                </c:pt>
                <c:pt idx="936">
                  <c:v>933</c:v>
                </c:pt>
                <c:pt idx="937">
                  <c:v>934</c:v>
                </c:pt>
                <c:pt idx="938">
                  <c:v>935</c:v>
                </c:pt>
                <c:pt idx="939">
                  <c:v>936</c:v>
                </c:pt>
                <c:pt idx="940">
                  <c:v>937</c:v>
                </c:pt>
                <c:pt idx="941">
                  <c:v>938</c:v>
                </c:pt>
                <c:pt idx="942">
                  <c:v>939</c:v>
                </c:pt>
                <c:pt idx="943">
                  <c:v>940</c:v>
                </c:pt>
                <c:pt idx="944">
                  <c:v>941</c:v>
                </c:pt>
                <c:pt idx="945">
                  <c:v>942</c:v>
                </c:pt>
                <c:pt idx="946">
                  <c:v>943</c:v>
                </c:pt>
                <c:pt idx="947">
                  <c:v>944</c:v>
                </c:pt>
                <c:pt idx="948">
                  <c:v>945</c:v>
                </c:pt>
                <c:pt idx="949">
                  <c:v>946</c:v>
                </c:pt>
                <c:pt idx="950">
                  <c:v>947</c:v>
                </c:pt>
                <c:pt idx="951">
                  <c:v>948</c:v>
                </c:pt>
                <c:pt idx="952">
                  <c:v>949</c:v>
                </c:pt>
                <c:pt idx="953">
                  <c:v>950</c:v>
                </c:pt>
                <c:pt idx="954">
                  <c:v>951</c:v>
                </c:pt>
                <c:pt idx="955">
                  <c:v>952</c:v>
                </c:pt>
                <c:pt idx="956">
                  <c:v>953</c:v>
                </c:pt>
                <c:pt idx="957">
                  <c:v>954</c:v>
                </c:pt>
                <c:pt idx="958">
                  <c:v>955</c:v>
                </c:pt>
                <c:pt idx="959">
                  <c:v>956</c:v>
                </c:pt>
                <c:pt idx="960">
                  <c:v>957</c:v>
                </c:pt>
                <c:pt idx="961">
                  <c:v>958</c:v>
                </c:pt>
                <c:pt idx="962">
                  <c:v>959</c:v>
                </c:pt>
                <c:pt idx="963">
                  <c:v>960</c:v>
                </c:pt>
                <c:pt idx="964">
                  <c:v>961</c:v>
                </c:pt>
                <c:pt idx="965">
                  <c:v>962</c:v>
                </c:pt>
                <c:pt idx="966">
                  <c:v>963</c:v>
                </c:pt>
                <c:pt idx="967">
                  <c:v>964</c:v>
                </c:pt>
                <c:pt idx="968">
                  <c:v>965</c:v>
                </c:pt>
                <c:pt idx="969">
                  <c:v>966</c:v>
                </c:pt>
                <c:pt idx="970">
                  <c:v>967</c:v>
                </c:pt>
                <c:pt idx="971">
                  <c:v>968</c:v>
                </c:pt>
                <c:pt idx="972">
                  <c:v>969</c:v>
                </c:pt>
                <c:pt idx="973">
                  <c:v>970</c:v>
                </c:pt>
                <c:pt idx="974">
                  <c:v>971</c:v>
                </c:pt>
                <c:pt idx="975">
                  <c:v>972</c:v>
                </c:pt>
                <c:pt idx="976">
                  <c:v>973</c:v>
                </c:pt>
                <c:pt idx="977">
                  <c:v>974</c:v>
                </c:pt>
                <c:pt idx="978">
                  <c:v>975</c:v>
                </c:pt>
                <c:pt idx="979">
                  <c:v>976</c:v>
                </c:pt>
                <c:pt idx="980">
                  <c:v>977</c:v>
                </c:pt>
                <c:pt idx="981">
                  <c:v>978</c:v>
                </c:pt>
                <c:pt idx="982">
                  <c:v>979</c:v>
                </c:pt>
                <c:pt idx="983">
                  <c:v>980</c:v>
                </c:pt>
                <c:pt idx="984">
                  <c:v>981</c:v>
                </c:pt>
                <c:pt idx="985">
                  <c:v>982</c:v>
                </c:pt>
                <c:pt idx="986">
                  <c:v>983</c:v>
                </c:pt>
                <c:pt idx="987">
                  <c:v>984</c:v>
                </c:pt>
                <c:pt idx="988">
                  <c:v>985</c:v>
                </c:pt>
                <c:pt idx="989">
                  <c:v>986</c:v>
                </c:pt>
                <c:pt idx="990">
                  <c:v>987</c:v>
                </c:pt>
                <c:pt idx="991">
                  <c:v>988</c:v>
                </c:pt>
                <c:pt idx="992">
                  <c:v>989</c:v>
                </c:pt>
                <c:pt idx="993">
                  <c:v>990</c:v>
                </c:pt>
                <c:pt idx="994">
                  <c:v>991</c:v>
                </c:pt>
                <c:pt idx="995">
                  <c:v>992</c:v>
                </c:pt>
                <c:pt idx="996">
                  <c:v>993</c:v>
                </c:pt>
                <c:pt idx="997">
                  <c:v>994</c:v>
                </c:pt>
                <c:pt idx="998">
                  <c:v>995</c:v>
                </c:pt>
                <c:pt idx="999">
                  <c:v>996</c:v>
                </c:pt>
                <c:pt idx="1000">
                  <c:v>997</c:v>
                </c:pt>
                <c:pt idx="1001">
                  <c:v>998</c:v>
                </c:pt>
                <c:pt idx="1002">
                  <c:v>999</c:v>
                </c:pt>
                <c:pt idx="1003">
                  <c:v>1000</c:v>
                </c:pt>
                <c:pt idx="1004">
                  <c:v>1001</c:v>
                </c:pt>
                <c:pt idx="1005">
                  <c:v>1002</c:v>
                </c:pt>
                <c:pt idx="1006">
                  <c:v>1003</c:v>
                </c:pt>
                <c:pt idx="1007">
                  <c:v>1004</c:v>
                </c:pt>
                <c:pt idx="1008">
                  <c:v>1005</c:v>
                </c:pt>
                <c:pt idx="1009">
                  <c:v>1006</c:v>
                </c:pt>
                <c:pt idx="1010">
                  <c:v>1007</c:v>
                </c:pt>
                <c:pt idx="1011">
                  <c:v>1008</c:v>
                </c:pt>
                <c:pt idx="1012">
                  <c:v>1009</c:v>
                </c:pt>
                <c:pt idx="1013">
                  <c:v>1010</c:v>
                </c:pt>
                <c:pt idx="1014">
                  <c:v>1011</c:v>
                </c:pt>
                <c:pt idx="1015">
                  <c:v>1012</c:v>
                </c:pt>
                <c:pt idx="1016">
                  <c:v>1013</c:v>
                </c:pt>
                <c:pt idx="1017">
                  <c:v>1014</c:v>
                </c:pt>
                <c:pt idx="1018">
                  <c:v>1015</c:v>
                </c:pt>
                <c:pt idx="1019">
                  <c:v>1016</c:v>
                </c:pt>
                <c:pt idx="1020">
                  <c:v>1017</c:v>
                </c:pt>
                <c:pt idx="1021">
                  <c:v>1018</c:v>
                </c:pt>
                <c:pt idx="1022">
                  <c:v>1019</c:v>
                </c:pt>
                <c:pt idx="1023">
                  <c:v>1020</c:v>
                </c:pt>
                <c:pt idx="1024">
                  <c:v>1021</c:v>
                </c:pt>
                <c:pt idx="1025">
                  <c:v>1022</c:v>
                </c:pt>
                <c:pt idx="1026">
                  <c:v>1023</c:v>
                </c:pt>
                <c:pt idx="1027">
                  <c:v>1024</c:v>
                </c:pt>
                <c:pt idx="1028">
                  <c:v>1025</c:v>
                </c:pt>
                <c:pt idx="1029">
                  <c:v>1026</c:v>
                </c:pt>
                <c:pt idx="1030">
                  <c:v>1027</c:v>
                </c:pt>
                <c:pt idx="1031">
                  <c:v>1028</c:v>
                </c:pt>
                <c:pt idx="1032">
                  <c:v>1029</c:v>
                </c:pt>
                <c:pt idx="1033">
                  <c:v>1030</c:v>
                </c:pt>
                <c:pt idx="1034">
                  <c:v>1031</c:v>
                </c:pt>
                <c:pt idx="1035">
                  <c:v>1032</c:v>
                </c:pt>
                <c:pt idx="1036">
                  <c:v>1033</c:v>
                </c:pt>
                <c:pt idx="1037">
                  <c:v>1034</c:v>
                </c:pt>
                <c:pt idx="1038">
                  <c:v>1035</c:v>
                </c:pt>
                <c:pt idx="1039">
                  <c:v>1036</c:v>
                </c:pt>
                <c:pt idx="1040">
                  <c:v>1037</c:v>
                </c:pt>
                <c:pt idx="1041">
                  <c:v>1038</c:v>
                </c:pt>
                <c:pt idx="1042">
                  <c:v>1039</c:v>
                </c:pt>
                <c:pt idx="1043">
                  <c:v>1040</c:v>
                </c:pt>
                <c:pt idx="1044">
                  <c:v>1041</c:v>
                </c:pt>
                <c:pt idx="1045">
                  <c:v>1042</c:v>
                </c:pt>
                <c:pt idx="1046">
                  <c:v>1043</c:v>
                </c:pt>
                <c:pt idx="1047">
                  <c:v>1044</c:v>
                </c:pt>
                <c:pt idx="1048">
                  <c:v>1045</c:v>
                </c:pt>
                <c:pt idx="1049">
                  <c:v>1046</c:v>
                </c:pt>
                <c:pt idx="1050">
                  <c:v>1047</c:v>
                </c:pt>
                <c:pt idx="1051">
                  <c:v>1048</c:v>
                </c:pt>
                <c:pt idx="1052">
                  <c:v>1049</c:v>
                </c:pt>
                <c:pt idx="1053">
                  <c:v>1050</c:v>
                </c:pt>
                <c:pt idx="1054">
                  <c:v>1051</c:v>
                </c:pt>
                <c:pt idx="1055">
                  <c:v>1052</c:v>
                </c:pt>
                <c:pt idx="1056">
                  <c:v>1053</c:v>
                </c:pt>
                <c:pt idx="1057">
                  <c:v>1054</c:v>
                </c:pt>
              </c:numCache>
            </c:numRef>
          </c:xVal>
          <c:yVal>
            <c:numRef>
              <c:f>6</c:f>
              <c:numCache>
                <c:formatCode>General</c:formatCode>
                <c:ptCount val="1058"/>
                <c:pt idx="0">
                  <c:v>1002</c:v>
                </c:pt>
                <c:pt idx="1">
                  <c:v>1003</c:v>
                </c:pt>
                <c:pt idx="2">
                  <c:v>1004</c:v>
                </c:pt>
                <c:pt idx="3">
                  <c:v>1005</c:v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  <c:pt idx="99">
                  <c:v/>
                </c:pt>
                <c:pt idx="100">
                  <c:v/>
                </c:pt>
                <c:pt idx="101">
                  <c:v/>
                </c:pt>
                <c:pt idx="102">
                  <c:v/>
                </c:pt>
                <c:pt idx="103">
                  <c:v/>
                </c:pt>
                <c:pt idx="104">
                  <c:v/>
                </c:pt>
                <c:pt idx="105">
                  <c:v/>
                </c:pt>
                <c:pt idx="106">
                  <c:v/>
                </c:pt>
                <c:pt idx="107">
                  <c:v/>
                </c:pt>
                <c:pt idx="108">
                  <c:v/>
                </c:pt>
                <c:pt idx="109">
                  <c:v/>
                </c:pt>
                <c:pt idx="110">
                  <c:v/>
                </c:pt>
                <c:pt idx="111">
                  <c:v/>
                </c:pt>
                <c:pt idx="112">
                  <c:v/>
                </c:pt>
                <c:pt idx="113">
                  <c:v/>
                </c:pt>
                <c:pt idx="114">
                  <c:v/>
                </c:pt>
                <c:pt idx="115">
                  <c:v/>
                </c:pt>
                <c:pt idx="116">
                  <c:v/>
                </c:pt>
                <c:pt idx="117">
                  <c:v/>
                </c:pt>
                <c:pt idx="118">
                  <c:v/>
                </c:pt>
                <c:pt idx="119">
                  <c:v/>
                </c:pt>
                <c:pt idx="120">
                  <c:v/>
                </c:pt>
                <c:pt idx="121">
                  <c:v/>
                </c:pt>
                <c:pt idx="122">
                  <c:v/>
                </c:pt>
                <c:pt idx="123">
                  <c:v/>
                </c:pt>
                <c:pt idx="124">
                  <c:v/>
                </c:pt>
                <c:pt idx="125">
                  <c:v/>
                </c:pt>
                <c:pt idx="126">
                  <c:v/>
                </c:pt>
                <c:pt idx="127">
                  <c:v/>
                </c:pt>
                <c:pt idx="128">
                  <c:v/>
                </c:pt>
                <c:pt idx="129">
                  <c:v/>
                </c:pt>
                <c:pt idx="130">
                  <c:v/>
                </c:pt>
                <c:pt idx="131">
                  <c:v/>
                </c:pt>
                <c:pt idx="132">
                  <c:v/>
                </c:pt>
                <c:pt idx="133">
                  <c:v/>
                </c:pt>
                <c:pt idx="134">
                  <c:v/>
                </c:pt>
                <c:pt idx="135">
                  <c:v/>
                </c:pt>
                <c:pt idx="136">
                  <c:v/>
                </c:pt>
                <c:pt idx="137">
                  <c:v/>
                </c:pt>
                <c:pt idx="138">
                  <c:v/>
                </c:pt>
                <c:pt idx="139">
                  <c:v/>
                </c:pt>
                <c:pt idx="140">
                  <c:v/>
                </c:pt>
                <c:pt idx="141">
                  <c:v/>
                </c:pt>
                <c:pt idx="142">
                  <c:v/>
                </c:pt>
                <c:pt idx="143">
                  <c:v/>
                </c:pt>
                <c:pt idx="144">
                  <c:v/>
                </c:pt>
                <c:pt idx="145">
                  <c:v/>
                </c:pt>
                <c:pt idx="146">
                  <c:v/>
                </c:pt>
                <c:pt idx="147">
                  <c:v/>
                </c:pt>
                <c:pt idx="148">
                  <c:v/>
                </c:pt>
                <c:pt idx="149">
                  <c:v/>
                </c:pt>
                <c:pt idx="150">
                  <c:v/>
                </c:pt>
                <c:pt idx="151">
                  <c:v/>
                </c:pt>
                <c:pt idx="152">
                  <c:v/>
                </c:pt>
                <c:pt idx="153">
                  <c:v/>
                </c:pt>
                <c:pt idx="154">
                  <c:v/>
                </c:pt>
                <c:pt idx="155">
                  <c:v/>
                </c:pt>
                <c:pt idx="156">
                  <c:v/>
                </c:pt>
                <c:pt idx="157">
                  <c:v/>
                </c:pt>
                <c:pt idx="158">
                  <c:v/>
                </c:pt>
                <c:pt idx="159">
                  <c:v/>
                </c:pt>
                <c:pt idx="160">
                  <c:v/>
                </c:pt>
                <c:pt idx="161">
                  <c:v/>
                </c:pt>
                <c:pt idx="162">
                  <c:v/>
                </c:pt>
                <c:pt idx="163">
                  <c:v/>
                </c:pt>
                <c:pt idx="164">
                  <c:v/>
                </c:pt>
                <c:pt idx="165">
                  <c:v/>
                </c:pt>
                <c:pt idx="166">
                  <c:v/>
                </c:pt>
                <c:pt idx="167">
                  <c:v/>
                </c:pt>
                <c:pt idx="168">
                  <c:v/>
                </c:pt>
                <c:pt idx="169">
                  <c:v/>
                </c:pt>
                <c:pt idx="170">
                  <c:v/>
                </c:pt>
                <c:pt idx="171">
                  <c:v/>
                </c:pt>
                <c:pt idx="172">
                  <c:v/>
                </c:pt>
                <c:pt idx="173">
                  <c:v/>
                </c:pt>
                <c:pt idx="174">
                  <c:v/>
                </c:pt>
                <c:pt idx="175">
                  <c:v/>
                </c:pt>
                <c:pt idx="176">
                  <c:v/>
                </c:pt>
                <c:pt idx="177">
                  <c:v/>
                </c:pt>
                <c:pt idx="178">
                  <c:v/>
                </c:pt>
                <c:pt idx="179">
                  <c:v/>
                </c:pt>
                <c:pt idx="180">
                  <c:v/>
                </c:pt>
                <c:pt idx="181">
                  <c:v/>
                </c:pt>
                <c:pt idx="182">
                  <c:v/>
                </c:pt>
                <c:pt idx="183">
                  <c:v/>
                </c:pt>
                <c:pt idx="184">
                  <c:v/>
                </c:pt>
                <c:pt idx="185">
                  <c:v/>
                </c:pt>
                <c:pt idx="186">
                  <c:v/>
                </c:pt>
                <c:pt idx="187">
                  <c:v/>
                </c:pt>
                <c:pt idx="188">
                  <c:v/>
                </c:pt>
                <c:pt idx="189">
                  <c:v/>
                </c:pt>
                <c:pt idx="190">
                  <c:v/>
                </c:pt>
                <c:pt idx="191">
                  <c:v/>
                </c:pt>
                <c:pt idx="192">
                  <c:v/>
                </c:pt>
                <c:pt idx="193">
                  <c:v/>
                </c:pt>
                <c:pt idx="194">
                  <c:v/>
                </c:pt>
                <c:pt idx="195">
                  <c:v/>
                </c:pt>
                <c:pt idx="196">
                  <c:v/>
                </c:pt>
                <c:pt idx="197">
                  <c:v/>
                </c:pt>
                <c:pt idx="198">
                  <c:v/>
                </c:pt>
                <c:pt idx="199">
                  <c:v/>
                </c:pt>
                <c:pt idx="200">
                  <c:v/>
                </c:pt>
                <c:pt idx="201">
                  <c:v/>
                </c:pt>
                <c:pt idx="202">
                  <c:v/>
                </c:pt>
                <c:pt idx="203">
                  <c:v/>
                </c:pt>
                <c:pt idx="204">
                  <c:v/>
                </c:pt>
                <c:pt idx="205">
                  <c:v/>
                </c:pt>
                <c:pt idx="206">
                  <c:v/>
                </c:pt>
                <c:pt idx="207">
                  <c:v/>
                </c:pt>
                <c:pt idx="208">
                  <c:v/>
                </c:pt>
                <c:pt idx="209">
                  <c:v/>
                </c:pt>
                <c:pt idx="210">
                  <c:v/>
                </c:pt>
                <c:pt idx="211">
                  <c:v/>
                </c:pt>
                <c:pt idx="212">
                  <c:v/>
                </c:pt>
                <c:pt idx="213">
                  <c:v/>
                </c:pt>
                <c:pt idx="214">
                  <c:v/>
                </c:pt>
                <c:pt idx="215">
                  <c:v/>
                </c:pt>
                <c:pt idx="216">
                  <c:v/>
                </c:pt>
                <c:pt idx="217">
                  <c:v/>
                </c:pt>
                <c:pt idx="218">
                  <c:v/>
                </c:pt>
                <c:pt idx="219">
                  <c:v/>
                </c:pt>
                <c:pt idx="220">
                  <c:v/>
                </c:pt>
                <c:pt idx="221">
                  <c:v/>
                </c:pt>
                <c:pt idx="222">
                  <c:v/>
                </c:pt>
                <c:pt idx="223">
                  <c:v/>
                </c:pt>
                <c:pt idx="224">
                  <c:v/>
                </c:pt>
                <c:pt idx="225">
                  <c:v/>
                </c:pt>
                <c:pt idx="226">
                  <c:v/>
                </c:pt>
                <c:pt idx="227">
                  <c:v/>
                </c:pt>
                <c:pt idx="228">
                  <c:v/>
                </c:pt>
                <c:pt idx="229">
                  <c:v/>
                </c:pt>
                <c:pt idx="230">
                  <c:v/>
                </c:pt>
                <c:pt idx="231">
                  <c:v/>
                </c:pt>
                <c:pt idx="232">
                  <c:v/>
                </c:pt>
                <c:pt idx="233">
                  <c:v/>
                </c:pt>
                <c:pt idx="234">
                  <c:v/>
                </c:pt>
                <c:pt idx="235">
                  <c:v/>
                </c:pt>
                <c:pt idx="236">
                  <c:v/>
                </c:pt>
                <c:pt idx="237">
                  <c:v/>
                </c:pt>
                <c:pt idx="238">
                  <c:v/>
                </c:pt>
                <c:pt idx="239">
                  <c:v/>
                </c:pt>
                <c:pt idx="240">
                  <c:v/>
                </c:pt>
                <c:pt idx="241">
                  <c:v/>
                </c:pt>
                <c:pt idx="242">
                  <c:v/>
                </c:pt>
                <c:pt idx="243">
                  <c:v/>
                </c:pt>
                <c:pt idx="244">
                  <c:v/>
                </c:pt>
                <c:pt idx="245">
                  <c:v/>
                </c:pt>
                <c:pt idx="246">
                  <c:v/>
                </c:pt>
                <c:pt idx="247">
                  <c:v/>
                </c:pt>
                <c:pt idx="248">
                  <c:v/>
                </c:pt>
                <c:pt idx="249">
                  <c:v/>
                </c:pt>
                <c:pt idx="250">
                  <c:v/>
                </c:pt>
                <c:pt idx="251">
                  <c:v/>
                </c:pt>
                <c:pt idx="252">
                  <c:v/>
                </c:pt>
                <c:pt idx="253">
                  <c:v/>
                </c:pt>
                <c:pt idx="254">
                  <c:v/>
                </c:pt>
                <c:pt idx="255">
                  <c:v/>
                </c:pt>
                <c:pt idx="256">
                  <c:v/>
                </c:pt>
                <c:pt idx="257">
                  <c:v/>
                </c:pt>
                <c:pt idx="258">
                  <c:v/>
                </c:pt>
                <c:pt idx="259">
                  <c:v/>
                </c:pt>
                <c:pt idx="260">
                  <c:v/>
                </c:pt>
                <c:pt idx="261">
                  <c:v/>
                </c:pt>
                <c:pt idx="262">
                  <c:v/>
                </c:pt>
                <c:pt idx="263">
                  <c:v/>
                </c:pt>
                <c:pt idx="264">
                  <c:v/>
                </c:pt>
                <c:pt idx="265">
                  <c:v/>
                </c:pt>
                <c:pt idx="266">
                  <c:v/>
                </c:pt>
                <c:pt idx="267">
                  <c:v/>
                </c:pt>
                <c:pt idx="268">
                  <c:v/>
                </c:pt>
                <c:pt idx="269">
                  <c:v/>
                </c:pt>
                <c:pt idx="270">
                  <c:v/>
                </c:pt>
                <c:pt idx="271">
                  <c:v/>
                </c:pt>
                <c:pt idx="272">
                  <c:v/>
                </c:pt>
                <c:pt idx="273">
                  <c:v/>
                </c:pt>
                <c:pt idx="274">
                  <c:v/>
                </c:pt>
                <c:pt idx="275">
                  <c:v/>
                </c:pt>
                <c:pt idx="276">
                  <c:v/>
                </c:pt>
                <c:pt idx="277">
                  <c:v/>
                </c:pt>
                <c:pt idx="278">
                  <c:v/>
                </c:pt>
                <c:pt idx="279">
                  <c:v/>
                </c:pt>
                <c:pt idx="280">
                  <c:v/>
                </c:pt>
                <c:pt idx="281">
                  <c:v/>
                </c:pt>
                <c:pt idx="282">
                  <c:v/>
                </c:pt>
                <c:pt idx="283">
                  <c:v/>
                </c:pt>
                <c:pt idx="284">
                  <c:v/>
                </c:pt>
                <c:pt idx="285">
                  <c:v/>
                </c:pt>
                <c:pt idx="286">
                  <c:v/>
                </c:pt>
                <c:pt idx="287">
                  <c:v/>
                </c:pt>
                <c:pt idx="288">
                  <c:v/>
                </c:pt>
                <c:pt idx="289">
                  <c:v/>
                </c:pt>
                <c:pt idx="290">
                  <c:v/>
                </c:pt>
                <c:pt idx="291">
                  <c:v/>
                </c:pt>
                <c:pt idx="292">
                  <c:v/>
                </c:pt>
                <c:pt idx="293">
                  <c:v/>
                </c:pt>
                <c:pt idx="294">
                  <c:v/>
                </c:pt>
                <c:pt idx="295">
                  <c:v/>
                </c:pt>
                <c:pt idx="296">
                  <c:v/>
                </c:pt>
                <c:pt idx="297">
                  <c:v/>
                </c:pt>
                <c:pt idx="298">
                  <c:v/>
                </c:pt>
                <c:pt idx="299">
                  <c:v/>
                </c:pt>
                <c:pt idx="300">
                  <c:v/>
                </c:pt>
                <c:pt idx="301">
                  <c:v/>
                </c:pt>
                <c:pt idx="302">
                  <c:v/>
                </c:pt>
                <c:pt idx="303">
                  <c:v/>
                </c:pt>
                <c:pt idx="304">
                  <c:v/>
                </c:pt>
                <c:pt idx="305">
                  <c:v/>
                </c:pt>
                <c:pt idx="306">
                  <c:v/>
                </c:pt>
                <c:pt idx="307">
                  <c:v/>
                </c:pt>
                <c:pt idx="308">
                  <c:v/>
                </c:pt>
                <c:pt idx="309">
                  <c:v/>
                </c:pt>
                <c:pt idx="310">
                  <c:v/>
                </c:pt>
                <c:pt idx="311">
                  <c:v/>
                </c:pt>
                <c:pt idx="312">
                  <c:v/>
                </c:pt>
                <c:pt idx="313">
                  <c:v/>
                </c:pt>
                <c:pt idx="314">
                  <c:v/>
                </c:pt>
                <c:pt idx="315">
                  <c:v/>
                </c:pt>
                <c:pt idx="316">
                  <c:v/>
                </c:pt>
                <c:pt idx="317">
                  <c:v/>
                </c:pt>
                <c:pt idx="318">
                  <c:v/>
                </c:pt>
                <c:pt idx="319">
                  <c:v/>
                </c:pt>
                <c:pt idx="320">
                  <c:v/>
                </c:pt>
                <c:pt idx="321">
                  <c:v/>
                </c:pt>
                <c:pt idx="322">
                  <c:v/>
                </c:pt>
                <c:pt idx="323">
                  <c:v/>
                </c:pt>
                <c:pt idx="324">
                  <c:v/>
                </c:pt>
                <c:pt idx="325">
                  <c:v/>
                </c:pt>
                <c:pt idx="326">
                  <c:v/>
                </c:pt>
                <c:pt idx="327">
                  <c:v/>
                </c:pt>
                <c:pt idx="328">
                  <c:v/>
                </c:pt>
                <c:pt idx="329">
                  <c:v/>
                </c:pt>
                <c:pt idx="330">
                  <c:v/>
                </c:pt>
                <c:pt idx="331">
                  <c:v/>
                </c:pt>
                <c:pt idx="332">
                  <c:v/>
                </c:pt>
                <c:pt idx="333">
                  <c:v/>
                </c:pt>
                <c:pt idx="334">
                  <c:v/>
                </c:pt>
                <c:pt idx="335">
                  <c:v/>
                </c:pt>
                <c:pt idx="336">
                  <c:v/>
                </c:pt>
                <c:pt idx="337">
                  <c:v/>
                </c:pt>
                <c:pt idx="338">
                  <c:v/>
                </c:pt>
                <c:pt idx="339">
                  <c:v/>
                </c:pt>
                <c:pt idx="340">
                  <c:v/>
                </c:pt>
                <c:pt idx="341">
                  <c:v/>
                </c:pt>
                <c:pt idx="342">
                  <c:v/>
                </c:pt>
                <c:pt idx="343">
                  <c:v/>
                </c:pt>
                <c:pt idx="344">
                  <c:v/>
                </c:pt>
                <c:pt idx="345">
                  <c:v/>
                </c:pt>
                <c:pt idx="346">
                  <c:v/>
                </c:pt>
                <c:pt idx="347">
                  <c:v/>
                </c:pt>
                <c:pt idx="348">
                  <c:v/>
                </c:pt>
                <c:pt idx="349">
                  <c:v/>
                </c:pt>
                <c:pt idx="350">
                  <c:v/>
                </c:pt>
                <c:pt idx="351">
                  <c:v/>
                </c:pt>
                <c:pt idx="352">
                  <c:v/>
                </c:pt>
                <c:pt idx="353">
                  <c:v/>
                </c:pt>
                <c:pt idx="354">
                  <c:v/>
                </c:pt>
                <c:pt idx="355">
                  <c:v/>
                </c:pt>
                <c:pt idx="356">
                  <c:v/>
                </c:pt>
                <c:pt idx="357">
                  <c:v/>
                </c:pt>
                <c:pt idx="358">
                  <c:v/>
                </c:pt>
                <c:pt idx="359">
                  <c:v/>
                </c:pt>
                <c:pt idx="360">
                  <c:v/>
                </c:pt>
                <c:pt idx="361">
                  <c:v/>
                </c:pt>
                <c:pt idx="362">
                  <c:v/>
                </c:pt>
                <c:pt idx="363">
                  <c:v/>
                </c:pt>
                <c:pt idx="364">
                  <c:v/>
                </c:pt>
                <c:pt idx="365">
                  <c:v/>
                </c:pt>
                <c:pt idx="366">
                  <c:v/>
                </c:pt>
                <c:pt idx="367">
                  <c:v/>
                </c:pt>
                <c:pt idx="368">
                  <c:v/>
                </c:pt>
                <c:pt idx="369">
                  <c:v/>
                </c:pt>
                <c:pt idx="370">
                  <c:v/>
                </c:pt>
                <c:pt idx="371">
                  <c:v/>
                </c:pt>
                <c:pt idx="372">
                  <c:v/>
                </c:pt>
                <c:pt idx="373">
                  <c:v/>
                </c:pt>
                <c:pt idx="374">
                  <c:v/>
                </c:pt>
                <c:pt idx="375">
                  <c:v/>
                </c:pt>
                <c:pt idx="376">
                  <c:v/>
                </c:pt>
                <c:pt idx="377">
                  <c:v/>
                </c:pt>
                <c:pt idx="378">
                  <c:v/>
                </c:pt>
                <c:pt idx="379">
                  <c:v/>
                </c:pt>
                <c:pt idx="380">
                  <c:v/>
                </c:pt>
                <c:pt idx="381">
                  <c:v/>
                </c:pt>
                <c:pt idx="382">
                  <c:v/>
                </c:pt>
                <c:pt idx="383">
                  <c:v/>
                </c:pt>
                <c:pt idx="384">
                  <c:v/>
                </c:pt>
                <c:pt idx="385">
                  <c:v/>
                </c:pt>
                <c:pt idx="386">
                  <c:v/>
                </c:pt>
                <c:pt idx="387">
                  <c:v/>
                </c:pt>
                <c:pt idx="388">
                  <c:v/>
                </c:pt>
                <c:pt idx="389">
                  <c:v/>
                </c:pt>
                <c:pt idx="390">
                  <c:v/>
                </c:pt>
                <c:pt idx="391">
                  <c:v/>
                </c:pt>
                <c:pt idx="392">
                  <c:v/>
                </c:pt>
                <c:pt idx="393">
                  <c:v/>
                </c:pt>
                <c:pt idx="394">
                  <c:v/>
                </c:pt>
                <c:pt idx="395">
                  <c:v/>
                </c:pt>
                <c:pt idx="396">
                  <c:v/>
                </c:pt>
                <c:pt idx="397">
                  <c:v/>
                </c:pt>
                <c:pt idx="398">
                  <c:v/>
                </c:pt>
                <c:pt idx="399">
                  <c:v/>
                </c:pt>
                <c:pt idx="400">
                  <c:v/>
                </c:pt>
                <c:pt idx="401">
                  <c:v/>
                </c:pt>
                <c:pt idx="402">
                  <c:v/>
                </c:pt>
                <c:pt idx="403">
                  <c:v/>
                </c:pt>
                <c:pt idx="404">
                  <c:v/>
                </c:pt>
                <c:pt idx="405">
                  <c:v/>
                </c:pt>
                <c:pt idx="406">
                  <c:v/>
                </c:pt>
                <c:pt idx="407">
                  <c:v/>
                </c:pt>
                <c:pt idx="408">
                  <c:v/>
                </c:pt>
                <c:pt idx="409">
                  <c:v/>
                </c:pt>
                <c:pt idx="410">
                  <c:v/>
                </c:pt>
                <c:pt idx="411">
                  <c:v/>
                </c:pt>
                <c:pt idx="412">
                  <c:v/>
                </c:pt>
                <c:pt idx="413">
                  <c:v/>
                </c:pt>
                <c:pt idx="414">
                  <c:v/>
                </c:pt>
                <c:pt idx="415">
                  <c:v/>
                </c:pt>
                <c:pt idx="416">
                  <c:v/>
                </c:pt>
                <c:pt idx="417">
                  <c:v/>
                </c:pt>
                <c:pt idx="418">
                  <c:v/>
                </c:pt>
                <c:pt idx="419">
                  <c:v/>
                </c:pt>
                <c:pt idx="420">
                  <c:v/>
                </c:pt>
                <c:pt idx="421">
                  <c:v/>
                </c:pt>
                <c:pt idx="422">
                  <c:v/>
                </c:pt>
                <c:pt idx="423">
                  <c:v/>
                </c:pt>
                <c:pt idx="424">
                  <c:v/>
                </c:pt>
                <c:pt idx="425">
                  <c:v/>
                </c:pt>
                <c:pt idx="426">
                  <c:v/>
                </c:pt>
                <c:pt idx="427">
                  <c:v/>
                </c:pt>
                <c:pt idx="428">
                  <c:v/>
                </c:pt>
                <c:pt idx="429">
                  <c:v/>
                </c:pt>
                <c:pt idx="430">
                  <c:v/>
                </c:pt>
                <c:pt idx="431">
                  <c:v/>
                </c:pt>
                <c:pt idx="432">
                  <c:v/>
                </c:pt>
                <c:pt idx="433">
                  <c:v/>
                </c:pt>
                <c:pt idx="434">
                  <c:v/>
                </c:pt>
                <c:pt idx="435">
                  <c:v/>
                </c:pt>
                <c:pt idx="436">
                  <c:v/>
                </c:pt>
                <c:pt idx="437">
                  <c:v/>
                </c:pt>
                <c:pt idx="438">
                  <c:v/>
                </c:pt>
                <c:pt idx="439">
                  <c:v/>
                </c:pt>
                <c:pt idx="440">
                  <c:v/>
                </c:pt>
                <c:pt idx="441">
                  <c:v/>
                </c:pt>
                <c:pt idx="442">
                  <c:v/>
                </c:pt>
                <c:pt idx="443">
                  <c:v/>
                </c:pt>
                <c:pt idx="444">
                  <c:v/>
                </c:pt>
                <c:pt idx="445">
                  <c:v/>
                </c:pt>
                <c:pt idx="446">
                  <c:v/>
                </c:pt>
                <c:pt idx="447">
                  <c:v/>
                </c:pt>
                <c:pt idx="448">
                  <c:v/>
                </c:pt>
                <c:pt idx="449">
                  <c:v/>
                </c:pt>
                <c:pt idx="450">
                  <c:v/>
                </c:pt>
                <c:pt idx="451">
                  <c:v/>
                </c:pt>
                <c:pt idx="452">
                  <c:v/>
                </c:pt>
                <c:pt idx="453">
                  <c:v/>
                </c:pt>
                <c:pt idx="454">
                  <c:v/>
                </c:pt>
                <c:pt idx="455">
                  <c:v/>
                </c:pt>
                <c:pt idx="456">
                  <c:v/>
                </c:pt>
                <c:pt idx="457">
                  <c:v/>
                </c:pt>
                <c:pt idx="458">
                  <c:v/>
                </c:pt>
                <c:pt idx="459">
                  <c:v/>
                </c:pt>
                <c:pt idx="460">
                  <c:v/>
                </c:pt>
                <c:pt idx="461">
                  <c:v/>
                </c:pt>
                <c:pt idx="462">
                  <c:v/>
                </c:pt>
                <c:pt idx="463">
                  <c:v/>
                </c:pt>
                <c:pt idx="464">
                  <c:v/>
                </c:pt>
                <c:pt idx="465">
                  <c:v/>
                </c:pt>
                <c:pt idx="466">
                  <c:v/>
                </c:pt>
                <c:pt idx="467">
                  <c:v/>
                </c:pt>
                <c:pt idx="468">
                  <c:v/>
                </c:pt>
                <c:pt idx="469">
                  <c:v/>
                </c:pt>
                <c:pt idx="470">
                  <c:v/>
                </c:pt>
                <c:pt idx="471">
                  <c:v/>
                </c:pt>
                <c:pt idx="472">
                  <c:v/>
                </c:pt>
                <c:pt idx="473">
                  <c:v/>
                </c:pt>
                <c:pt idx="474">
                  <c:v/>
                </c:pt>
                <c:pt idx="475">
                  <c:v/>
                </c:pt>
                <c:pt idx="476">
                  <c:v/>
                </c:pt>
                <c:pt idx="477">
                  <c:v/>
                </c:pt>
                <c:pt idx="478">
                  <c:v/>
                </c:pt>
                <c:pt idx="479">
                  <c:v/>
                </c:pt>
                <c:pt idx="480">
                  <c:v/>
                </c:pt>
                <c:pt idx="481">
                  <c:v/>
                </c:pt>
                <c:pt idx="482">
                  <c:v/>
                </c:pt>
                <c:pt idx="483">
                  <c:v/>
                </c:pt>
                <c:pt idx="484">
                  <c:v/>
                </c:pt>
                <c:pt idx="485">
                  <c:v/>
                </c:pt>
                <c:pt idx="486">
                  <c:v/>
                </c:pt>
                <c:pt idx="487">
                  <c:v/>
                </c:pt>
                <c:pt idx="488">
                  <c:v/>
                </c:pt>
                <c:pt idx="489">
                  <c:v/>
                </c:pt>
                <c:pt idx="490">
                  <c:v/>
                </c:pt>
                <c:pt idx="491">
                  <c:v/>
                </c:pt>
                <c:pt idx="492">
                  <c:v/>
                </c:pt>
                <c:pt idx="493">
                  <c:v/>
                </c:pt>
                <c:pt idx="494">
                  <c:v/>
                </c:pt>
                <c:pt idx="495">
                  <c:v/>
                </c:pt>
                <c:pt idx="496">
                  <c:v/>
                </c:pt>
                <c:pt idx="497">
                  <c:v/>
                </c:pt>
                <c:pt idx="498">
                  <c:v/>
                </c:pt>
                <c:pt idx="499">
                  <c:v/>
                </c:pt>
                <c:pt idx="500">
                  <c:v/>
                </c:pt>
                <c:pt idx="501">
                  <c:v/>
                </c:pt>
                <c:pt idx="502">
                  <c:v/>
                </c:pt>
                <c:pt idx="503">
                  <c:v/>
                </c:pt>
                <c:pt idx="504">
                  <c:v/>
                </c:pt>
                <c:pt idx="505">
                  <c:v/>
                </c:pt>
                <c:pt idx="506">
                  <c:v/>
                </c:pt>
                <c:pt idx="507">
                  <c:v/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  <c:pt idx="535">
                  <c:v/>
                </c:pt>
                <c:pt idx="536">
                  <c:v/>
                </c:pt>
                <c:pt idx="537">
                  <c:v/>
                </c:pt>
                <c:pt idx="538">
                  <c:v/>
                </c:pt>
                <c:pt idx="539">
                  <c:v/>
                </c:pt>
                <c:pt idx="540">
                  <c:v/>
                </c:pt>
                <c:pt idx="541">
                  <c:v/>
                </c:pt>
                <c:pt idx="542">
                  <c:v/>
                </c:pt>
                <c:pt idx="543">
                  <c:v/>
                </c:pt>
                <c:pt idx="544">
                  <c:v/>
                </c:pt>
                <c:pt idx="545">
                  <c:v/>
                </c:pt>
                <c:pt idx="546">
                  <c:v/>
                </c:pt>
                <c:pt idx="547">
                  <c:v/>
                </c:pt>
                <c:pt idx="548">
                  <c:v/>
                </c:pt>
                <c:pt idx="549">
                  <c:v/>
                </c:pt>
                <c:pt idx="550">
                  <c:v/>
                </c:pt>
                <c:pt idx="551">
                  <c:v/>
                </c:pt>
                <c:pt idx="552">
                  <c:v/>
                </c:pt>
                <c:pt idx="553">
                  <c:v/>
                </c:pt>
                <c:pt idx="554">
                  <c:v/>
                </c:pt>
                <c:pt idx="555">
                  <c:v/>
                </c:pt>
                <c:pt idx="556">
                  <c:v/>
                </c:pt>
                <c:pt idx="557">
                  <c:v/>
                </c:pt>
                <c:pt idx="558">
                  <c:v/>
                </c:pt>
                <c:pt idx="559">
                  <c:v/>
                </c:pt>
                <c:pt idx="560">
                  <c:v/>
                </c:pt>
                <c:pt idx="561">
                  <c:v/>
                </c:pt>
                <c:pt idx="562">
                  <c:v/>
                </c:pt>
                <c:pt idx="563">
                  <c:v/>
                </c:pt>
                <c:pt idx="564">
                  <c:v/>
                </c:pt>
                <c:pt idx="565">
                  <c:v/>
                </c:pt>
                <c:pt idx="566">
                  <c:v/>
                </c:pt>
                <c:pt idx="567">
                  <c:v/>
                </c:pt>
                <c:pt idx="568">
                  <c:v/>
                </c:pt>
                <c:pt idx="569">
                  <c:v/>
                </c:pt>
                <c:pt idx="570">
                  <c:v/>
                </c:pt>
                <c:pt idx="571">
                  <c:v/>
                </c:pt>
                <c:pt idx="572">
                  <c:v/>
                </c:pt>
                <c:pt idx="573">
                  <c:v/>
                </c:pt>
                <c:pt idx="574">
                  <c:v/>
                </c:pt>
                <c:pt idx="575">
                  <c:v/>
                </c:pt>
                <c:pt idx="576">
                  <c:v/>
                </c:pt>
                <c:pt idx="577">
                  <c:v/>
                </c:pt>
                <c:pt idx="578">
                  <c:v/>
                </c:pt>
                <c:pt idx="579">
                  <c:v/>
                </c:pt>
                <c:pt idx="580">
                  <c:v/>
                </c:pt>
                <c:pt idx="581">
                  <c:v/>
                </c:pt>
                <c:pt idx="582">
                  <c:v/>
                </c:pt>
                <c:pt idx="583">
                  <c:v/>
                </c:pt>
                <c:pt idx="584">
                  <c:v/>
                </c:pt>
                <c:pt idx="585">
                  <c:v/>
                </c:pt>
                <c:pt idx="586">
                  <c:v/>
                </c:pt>
                <c:pt idx="587">
                  <c:v/>
                </c:pt>
                <c:pt idx="588">
                  <c:v/>
                </c:pt>
                <c:pt idx="589">
                  <c:v/>
                </c:pt>
                <c:pt idx="590">
                  <c:v/>
                </c:pt>
                <c:pt idx="591">
                  <c:v/>
                </c:pt>
                <c:pt idx="592">
                  <c:v/>
                </c:pt>
                <c:pt idx="593">
                  <c:v/>
                </c:pt>
                <c:pt idx="594">
                  <c:v/>
                </c:pt>
                <c:pt idx="595">
                  <c:v/>
                </c:pt>
                <c:pt idx="596">
                  <c:v/>
                </c:pt>
                <c:pt idx="597">
                  <c:v/>
                </c:pt>
                <c:pt idx="598">
                  <c:v/>
                </c:pt>
                <c:pt idx="599">
                  <c:v/>
                </c:pt>
                <c:pt idx="600">
                  <c:v/>
                </c:pt>
                <c:pt idx="601">
                  <c:v/>
                </c:pt>
                <c:pt idx="602">
                  <c:v/>
                </c:pt>
                <c:pt idx="603">
                  <c:v/>
                </c:pt>
                <c:pt idx="604">
                  <c:v/>
                </c:pt>
                <c:pt idx="605">
                  <c:v/>
                </c:pt>
                <c:pt idx="606">
                  <c:v/>
                </c:pt>
                <c:pt idx="607">
                  <c:v/>
                </c:pt>
                <c:pt idx="608">
                  <c:v/>
                </c:pt>
                <c:pt idx="609">
                  <c:v/>
                </c:pt>
                <c:pt idx="610">
                  <c:v/>
                </c:pt>
                <c:pt idx="611">
                  <c:v/>
                </c:pt>
                <c:pt idx="612">
                  <c:v/>
                </c:pt>
                <c:pt idx="613">
                  <c:v/>
                </c:pt>
                <c:pt idx="614">
                  <c:v/>
                </c:pt>
                <c:pt idx="615">
                  <c:v/>
                </c:pt>
                <c:pt idx="616">
                  <c:v/>
                </c:pt>
                <c:pt idx="617">
                  <c:v/>
                </c:pt>
                <c:pt idx="618">
                  <c:v/>
                </c:pt>
                <c:pt idx="619">
                  <c:v/>
                </c:pt>
                <c:pt idx="620">
                  <c:v/>
                </c:pt>
                <c:pt idx="621">
                  <c:v/>
                </c:pt>
                <c:pt idx="622">
                  <c:v/>
                </c:pt>
                <c:pt idx="623">
                  <c:v/>
                </c:pt>
                <c:pt idx="624">
                  <c:v/>
                </c:pt>
                <c:pt idx="625">
                  <c:v/>
                </c:pt>
                <c:pt idx="626">
                  <c:v/>
                </c:pt>
                <c:pt idx="627">
                  <c:v/>
                </c:pt>
                <c:pt idx="628">
                  <c:v/>
                </c:pt>
                <c:pt idx="629">
                  <c:v/>
                </c:pt>
                <c:pt idx="630">
                  <c:v/>
                </c:pt>
                <c:pt idx="631">
                  <c:v/>
                </c:pt>
                <c:pt idx="632">
                  <c:v/>
                </c:pt>
                <c:pt idx="633">
                  <c:v/>
                </c:pt>
                <c:pt idx="634">
                  <c:v/>
                </c:pt>
                <c:pt idx="635">
                  <c:v/>
                </c:pt>
                <c:pt idx="636">
                  <c:v/>
                </c:pt>
                <c:pt idx="637">
                  <c:v/>
                </c:pt>
                <c:pt idx="638">
                  <c:v/>
                </c:pt>
                <c:pt idx="639">
                  <c:v/>
                </c:pt>
                <c:pt idx="640">
                  <c:v/>
                </c:pt>
                <c:pt idx="641">
                  <c:v/>
                </c:pt>
                <c:pt idx="642">
                  <c:v/>
                </c:pt>
                <c:pt idx="643">
                  <c:v/>
                </c:pt>
                <c:pt idx="644">
                  <c:v/>
                </c:pt>
                <c:pt idx="645">
                  <c:v/>
                </c:pt>
                <c:pt idx="646">
                  <c:v/>
                </c:pt>
                <c:pt idx="647">
                  <c:v/>
                </c:pt>
                <c:pt idx="648">
                  <c:v/>
                </c:pt>
                <c:pt idx="649">
                  <c:v/>
                </c:pt>
                <c:pt idx="650">
                  <c:v/>
                </c:pt>
                <c:pt idx="651">
                  <c:v/>
                </c:pt>
                <c:pt idx="652">
                  <c:v/>
                </c:pt>
                <c:pt idx="653">
                  <c:v/>
                </c:pt>
                <c:pt idx="654">
                  <c:v/>
                </c:pt>
                <c:pt idx="655">
                  <c:v/>
                </c:pt>
                <c:pt idx="656">
                  <c:v/>
                </c:pt>
                <c:pt idx="657">
                  <c:v/>
                </c:pt>
                <c:pt idx="658">
                  <c:v/>
                </c:pt>
                <c:pt idx="659">
                  <c:v/>
                </c:pt>
                <c:pt idx="660">
                  <c:v/>
                </c:pt>
                <c:pt idx="661">
                  <c:v/>
                </c:pt>
                <c:pt idx="662">
                  <c:v/>
                </c:pt>
                <c:pt idx="663">
                  <c:v/>
                </c:pt>
                <c:pt idx="664">
                  <c:v/>
                </c:pt>
                <c:pt idx="665">
                  <c:v/>
                </c:pt>
                <c:pt idx="666">
                  <c:v/>
                </c:pt>
                <c:pt idx="667">
                  <c:v/>
                </c:pt>
                <c:pt idx="668">
                  <c:v/>
                </c:pt>
                <c:pt idx="669">
                  <c:v/>
                </c:pt>
                <c:pt idx="670">
                  <c:v/>
                </c:pt>
                <c:pt idx="671">
                  <c:v/>
                </c:pt>
                <c:pt idx="672">
                  <c:v/>
                </c:pt>
                <c:pt idx="673">
                  <c:v/>
                </c:pt>
                <c:pt idx="674">
                  <c:v/>
                </c:pt>
                <c:pt idx="675">
                  <c:v/>
                </c:pt>
                <c:pt idx="676">
                  <c:v/>
                </c:pt>
                <c:pt idx="677">
                  <c:v/>
                </c:pt>
                <c:pt idx="678">
                  <c:v/>
                </c:pt>
                <c:pt idx="679">
                  <c:v/>
                </c:pt>
                <c:pt idx="680">
                  <c:v/>
                </c:pt>
                <c:pt idx="681">
                  <c:v/>
                </c:pt>
                <c:pt idx="682">
                  <c:v/>
                </c:pt>
                <c:pt idx="683">
                  <c:v/>
                </c:pt>
                <c:pt idx="684">
                  <c:v/>
                </c:pt>
                <c:pt idx="685">
                  <c:v/>
                </c:pt>
                <c:pt idx="686">
                  <c:v/>
                </c:pt>
                <c:pt idx="687">
                  <c:v/>
                </c:pt>
                <c:pt idx="688">
                  <c:v/>
                </c:pt>
                <c:pt idx="689">
                  <c:v/>
                </c:pt>
                <c:pt idx="690">
                  <c:v/>
                </c:pt>
                <c:pt idx="691">
                  <c:v/>
                </c:pt>
                <c:pt idx="692">
                  <c:v/>
                </c:pt>
                <c:pt idx="693">
                  <c:v/>
                </c:pt>
                <c:pt idx="694">
                  <c:v/>
                </c:pt>
                <c:pt idx="695">
                  <c:v/>
                </c:pt>
                <c:pt idx="696">
                  <c:v/>
                </c:pt>
                <c:pt idx="697">
                  <c:v/>
                </c:pt>
                <c:pt idx="698">
                  <c:v/>
                </c:pt>
                <c:pt idx="699">
                  <c:v/>
                </c:pt>
                <c:pt idx="700">
                  <c:v/>
                </c:pt>
                <c:pt idx="701">
                  <c:v/>
                </c:pt>
                <c:pt idx="702">
                  <c:v/>
                </c:pt>
                <c:pt idx="703">
                  <c:v/>
                </c:pt>
                <c:pt idx="704">
                  <c:v/>
                </c:pt>
                <c:pt idx="705">
                  <c:v/>
                </c:pt>
                <c:pt idx="706">
                  <c:v/>
                </c:pt>
                <c:pt idx="707">
                  <c:v/>
                </c:pt>
                <c:pt idx="708">
                  <c:v/>
                </c:pt>
                <c:pt idx="709">
                  <c:v/>
                </c:pt>
                <c:pt idx="710">
                  <c:v/>
                </c:pt>
                <c:pt idx="711">
                  <c:v/>
                </c:pt>
                <c:pt idx="712">
                  <c:v/>
                </c:pt>
                <c:pt idx="713">
                  <c:v/>
                </c:pt>
                <c:pt idx="714">
                  <c:v/>
                </c:pt>
                <c:pt idx="715">
                  <c:v/>
                </c:pt>
                <c:pt idx="716">
                  <c:v/>
                </c:pt>
                <c:pt idx="717">
                  <c:v/>
                </c:pt>
                <c:pt idx="718">
                  <c:v/>
                </c:pt>
                <c:pt idx="719">
                  <c:v/>
                </c:pt>
                <c:pt idx="720">
                  <c:v/>
                </c:pt>
                <c:pt idx="721">
                  <c:v/>
                </c:pt>
                <c:pt idx="722">
                  <c:v/>
                </c:pt>
                <c:pt idx="723">
                  <c:v/>
                </c:pt>
                <c:pt idx="724">
                  <c:v/>
                </c:pt>
                <c:pt idx="725">
                  <c:v/>
                </c:pt>
                <c:pt idx="726">
                  <c:v/>
                </c:pt>
                <c:pt idx="727">
                  <c:v/>
                </c:pt>
                <c:pt idx="728">
                  <c:v/>
                </c:pt>
                <c:pt idx="729">
                  <c:v/>
                </c:pt>
                <c:pt idx="730">
                  <c:v/>
                </c:pt>
                <c:pt idx="731">
                  <c:v/>
                </c:pt>
                <c:pt idx="732">
                  <c:v/>
                </c:pt>
                <c:pt idx="733">
                  <c:v/>
                </c:pt>
                <c:pt idx="734">
                  <c:v/>
                </c:pt>
                <c:pt idx="735">
                  <c:v/>
                </c:pt>
                <c:pt idx="736">
                  <c:v/>
                </c:pt>
                <c:pt idx="737">
                  <c:v/>
                </c:pt>
                <c:pt idx="738">
                  <c:v/>
                </c:pt>
                <c:pt idx="739">
                  <c:v/>
                </c:pt>
                <c:pt idx="740">
                  <c:v/>
                </c:pt>
                <c:pt idx="741">
                  <c:v/>
                </c:pt>
                <c:pt idx="742">
                  <c:v/>
                </c:pt>
                <c:pt idx="743">
                  <c:v/>
                </c:pt>
                <c:pt idx="744">
                  <c:v/>
                </c:pt>
                <c:pt idx="745">
                  <c:v/>
                </c:pt>
                <c:pt idx="746">
                  <c:v/>
                </c:pt>
                <c:pt idx="747">
                  <c:v/>
                </c:pt>
                <c:pt idx="748">
                  <c:v/>
                </c:pt>
                <c:pt idx="749">
                  <c:v/>
                </c:pt>
                <c:pt idx="750">
                  <c:v/>
                </c:pt>
                <c:pt idx="751">
                  <c:v/>
                </c:pt>
                <c:pt idx="752">
                  <c:v/>
                </c:pt>
                <c:pt idx="753">
                  <c:v/>
                </c:pt>
                <c:pt idx="754">
                  <c:v/>
                </c:pt>
                <c:pt idx="755">
                  <c:v/>
                </c:pt>
                <c:pt idx="756">
                  <c:v/>
                </c:pt>
                <c:pt idx="757">
                  <c:v/>
                </c:pt>
                <c:pt idx="758">
                  <c:v/>
                </c:pt>
                <c:pt idx="759">
                  <c:v/>
                </c:pt>
                <c:pt idx="760">
                  <c:v/>
                </c:pt>
                <c:pt idx="761">
                  <c:v/>
                </c:pt>
                <c:pt idx="762">
                  <c:v/>
                </c:pt>
                <c:pt idx="763">
                  <c:v/>
                </c:pt>
                <c:pt idx="764">
                  <c:v/>
                </c:pt>
                <c:pt idx="765">
                  <c:v/>
                </c:pt>
                <c:pt idx="766">
                  <c:v/>
                </c:pt>
                <c:pt idx="767">
                  <c:v/>
                </c:pt>
                <c:pt idx="768">
                  <c:v/>
                </c:pt>
                <c:pt idx="769">
                  <c:v/>
                </c:pt>
                <c:pt idx="770">
                  <c:v/>
                </c:pt>
                <c:pt idx="771">
                  <c:v/>
                </c:pt>
                <c:pt idx="772">
                  <c:v/>
                </c:pt>
                <c:pt idx="773">
                  <c:v/>
                </c:pt>
                <c:pt idx="774">
                  <c:v/>
                </c:pt>
                <c:pt idx="775">
                  <c:v/>
                </c:pt>
                <c:pt idx="776">
                  <c:v/>
                </c:pt>
                <c:pt idx="777">
                  <c:v/>
                </c:pt>
                <c:pt idx="778">
                  <c:v/>
                </c:pt>
                <c:pt idx="779">
                  <c:v/>
                </c:pt>
                <c:pt idx="780">
                  <c:v/>
                </c:pt>
                <c:pt idx="781">
                  <c:v/>
                </c:pt>
                <c:pt idx="782">
                  <c:v/>
                </c:pt>
                <c:pt idx="783">
                  <c:v/>
                </c:pt>
                <c:pt idx="784">
                  <c:v/>
                </c:pt>
                <c:pt idx="785">
                  <c:v/>
                </c:pt>
                <c:pt idx="786">
                  <c:v/>
                </c:pt>
                <c:pt idx="787">
                  <c:v/>
                </c:pt>
                <c:pt idx="788">
                  <c:v/>
                </c:pt>
                <c:pt idx="789">
                  <c:v/>
                </c:pt>
                <c:pt idx="790">
                  <c:v/>
                </c:pt>
                <c:pt idx="791">
                  <c:v/>
                </c:pt>
                <c:pt idx="792">
                  <c:v/>
                </c:pt>
                <c:pt idx="793">
                  <c:v/>
                </c:pt>
                <c:pt idx="794">
                  <c:v/>
                </c:pt>
                <c:pt idx="795">
                  <c:v/>
                </c:pt>
                <c:pt idx="796">
                  <c:v/>
                </c:pt>
                <c:pt idx="797">
                  <c:v/>
                </c:pt>
                <c:pt idx="798">
                  <c:v/>
                </c:pt>
                <c:pt idx="799">
                  <c:v/>
                </c:pt>
                <c:pt idx="800">
                  <c:v/>
                </c:pt>
                <c:pt idx="801">
                  <c:v/>
                </c:pt>
                <c:pt idx="802">
                  <c:v/>
                </c:pt>
                <c:pt idx="803">
                  <c:v/>
                </c:pt>
                <c:pt idx="804">
                  <c:v/>
                </c:pt>
                <c:pt idx="805">
                  <c:v/>
                </c:pt>
                <c:pt idx="806">
                  <c:v/>
                </c:pt>
                <c:pt idx="807">
                  <c:v/>
                </c:pt>
                <c:pt idx="808">
                  <c:v/>
                </c:pt>
                <c:pt idx="809">
                  <c:v/>
                </c:pt>
                <c:pt idx="810">
                  <c:v/>
                </c:pt>
                <c:pt idx="811">
                  <c:v/>
                </c:pt>
                <c:pt idx="812">
                  <c:v/>
                </c:pt>
                <c:pt idx="813">
                  <c:v/>
                </c:pt>
                <c:pt idx="814">
                  <c:v/>
                </c:pt>
                <c:pt idx="815">
                  <c:v/>
                </c:pt>
                <c:pt idx="816">
                  <c:v/>
                </c:pt>
                <c:pt idx="817">
                  <c:v/>
                </c:pt>
                <c:pt idx="818">
                  <c:v/>
                </c:pt>
                <c:pt idx="819">
                  <c:v/>
                </c:pt>
                <c:pt idx="820">
                  <c:v/>
                </c:pt>
                <c:pt idx="821">
                  <c:v/>
                </c:pt>
                <c:pt idx="822">
                  <c:v/>
                </c:pt>
                <c:pt idx="823">
                  <c:v/>
                </c:pt>
                <c:pt idx="824">
                  <c:v/>
                </c:pt>
                <c:pt idx="825">
                  <c:v/>
                </c:pt>
                <c:pt idx="826">
                  <c:v/>
                </c:pt>
                <c:pt idx="827">
                  <c:v/>
                </c:pt>
                <c:pt idx="828">
                  <c:v/>
                </c:pt>
                <c:pt idx="829">
                  <c:v/>
                </c:pt>
                <c:pt idx="830">
                  <c:v/>
                </c:pt>
                <c:pt idx="831">
                  <c:v/>
                </c:pt>
                <c:pt idx="832">
                  <c:v/>
                </c:pt>
                <c:pt idx="833">
                  <c:v/>
                </c:pt>
                <c:pt idx="834">
                  <c:v/>
                </c:pt>
                <c:pt idx="835">
                  <c:v/>
                </c:pt>
                <c:pt idx="836">
                  <c:v/>
                </c:pt>
                <c:pt idx="837">
                  <c:v/>
                </c:pt>
                <c:pt idx="838">
                  <c:v/>
                </c:pt>
                <c:pt idx="839">
                  <c:v/>
                </c:pt>
                <c:pt idx="840">
                  <c:v/>
                </c:pt>
                <c:pt idx="841">
                  <c:v/>
                </c:pt>
                <c:pt idx="842">
                  <c:v/>
                </c:pt>
                <c:pt idx="843">
                  <c:v/>
                </c:pt>
                <c:pt idx="844">
                  <c:v/>
                </c:pt>
                <c:pt idx="845">
                  <c:v/>
                </c:pt>
                <c:pt idx="846">
                  <c:v/>
                </c:pt>
                <c:pt idx="847">
                  <c:v/>
                </c:pt>
                <c:pt idx="848">
                  <c:v/>
                </c:pt>
                <c:pt idx="849">
                  <c:v/>
                </c:pt>
                <c:pt idx="850">
                  <c:v/>
                </c:pt>
                <c:pt idx="851">
                  <c:v/>
                </c:pt>
                <c:pt idx="852">
                  <c:v/>
                </c:pt>
                <c:pt idx="853">
                  <c:v/>
                </c:pt>
                <c:pt idx="854">
                  <c:v/>
                </c:pt>
                <c:pt idx="855">
                  <c:v/>
                </c:pt>
                <c:pt idx="856">
                  <c:v/>
                </c:pt>
                <c:pt idx="857">
                  <c:v/>
                </c:pt>
                <c:pt idx="858">
                  <c:v/>
                </c:pt>
                <c:pt idx="859">
                  <c:v/>
                </c:pt>
                <c:pt idx="860">
                  <c:v/>
                </c:pt>
                <c:pt idx="861">
                  <c:v/>
                </c:pt>
                <c:pt idx="862">
                  <c:v/>
                </c:pt>
                <c:pt idx="863">
                  <c:v/>
                </c:pt>
                <c:pt idx="864">
                  <c:v/>
                </c:pt>
                <c:pt idx="865">
                  <c:v/>
                </c:pt>
                <c:pt idx="866">
                  <c:v/>
                </c:pt>
                <c:pt idx="867">
                  <c:v/>
                </c:pt>
                <c:pt idx="868">
                  <c:v/>
                </c:pt>
                <c:pt idx="869">
                  <c:v/>
                </c:pt>
                <c:pt idx="870">
                  <c:v/>
                </c:pt>
                <c:pt idx="871">
                  <c:v/>
                </c:pt>
                <c:pt idx="872">
                  <c:v/>
                </c:pt>
                <c:pt idx="873">
                  <c:v/>
                </c:pt>
                <c:pt idx="874">
                  <c:v/>
                </c:pt>
                <c:pt idx="875">
                  <c:v/>
                </c:pt>
                <c:pt idx="876">
                  <c:v/>
                </c:pt>
                <c:pt idx="877">
                  <c:v/>
                </c:pt>
                <c:pt idx="878">
                  <c:v/>
                </c:pt>
                <c:pt idx="879">
                  <c:v/>
                </c:pt>
                <c:pt idx="880">
                  <c:v/>
                </c:pt>
                <c:pt idx="881">
                  <c:v/>
                </c:pt>
                <c:pt idx="882">
                  <c:v/>
                </c:pt>
                <c:pt idx="883">
                  <c:v/>
                </c:pt>
                <c:pt idx="884">
                  <c:v/>
                </c:pt>
                <c:pt idx="885">
                  <c:v/>
                </c:pt>
                <c:pt idx="886">
                  <c:v/>
                </c:pt>
                <c:pt idx="887">
                  <c:v/>
                </c:pt>
                <c:pt idx="888">
                  <c:v/>
                </c:pt>
                <c:pt idx="889">
                  <c:v/>
                </c:pt>
                <c:pt idx="890">
                  <c:v/>
                </c:pt>
                <c:pt idx="891">
                  <c:v/>
                </c:pt>
                <c:pt idx="892">
                  <c:v/>
                </c:pt>
                <c:pt idx="893">
                  <c:v/>
                </c:pt>
                <c:pt idx="894">
                  <c:v/>
                </c:pt>
                <c:pt idx="895">
                  <c:v/>
                </c:pt>
                <c:pt idx="896">
                  <c:v/>
                </c:pt>
                <c:pt idx="897">
                  <c:v/>
                </c:pt>
                <c:pt idx="898">
                  <c:v/>
                </c:pt>
                <c:pt idx="899">
                  <c:v/>
                </c:pt>
                <c:pt idx="900">
                  <c:v/>
                </c:pt>
                <c:pt idx="901">
                  <c:v/>
                </c:pt>
                <c:pt idx="902">
                  <c:v/>
                </c:pt>
                <c:pt idx="903">
                  <c:v/>
                </c:pt>
                <c:pt idx="904">
                  <c:v/>
                </c:pt>
                <c:pt idx="905">
                  <c:v/>
                </c:pt>
                <c:pt idx="906">
                  <c:v/>
                </c:pt>
                <c:pt idx="907">
                  <c:v/>
                </c:pt>
                <c:pt idx="908">
                  <c:v/>
                </c:pt>
                <c:pt idx="909">
                  <c:v/>
                </c:pt>
                <c:pt idx="910">
                  <c:v/>
                </c:pt>
                <c:pt idx="911">
                  <c:v/>
                </c:pt>
                <c:pt idx="912">
                  <c:v/>
                </c:pt>
                <c:pt idx="913">
                  <c:v/>
                </c:pt>
                <c:pt idx="914">
                  <c:v/>
                </c:pt>
                <c:pt idx="915">
                  <c:v/>
                </c:pt>
                <c:pt idx="916">
                  <c:v/>
                </c:pt>
                <c:pt idx="917">
                  <c:v/>
                </c:pt>
                <c:pt idx="918">
                  <c:v/>
                </c:pt>
                <c:pt idx="919">
                  <c:v/>
                </c:pt>
                <c:pt idx="920">
                  <c:v/>
                </c:pt>
                <c:pt idx="921">
                  <c:v/>
                </c:pt>
                <c:pt idx="922">
                  <c:v/>
                </c:pt>
                <c:pt idx="923">
                  <c:v/>
                </c:pt>
                <c:pt idx="924">
                  <c:v/>
                </c:pt>
                <c:pt idx="925">
                  <c:v/>
                </c:pt>
                <c:pt idx="926">
                  <c:v/>
                </c:pt>
                <c:pt idx="927">
                  <c:v/>
                </c:pt>
                <c:pt idx="928">
                  <c:v/>
                </c:pt>
                <c:pt idx="929">
                  <c:v/>
                </c:pt>
                <c:pt idx="930">
                  <c:v/>
                </c:pt>
                <c:pt idx="931">
                  <c:v/>
                </c:pt>
                <c:pt idx="932">
                  <c:v/>
                </c:pt>
                <c:pt idx="933">
                  <c:v/>
                </c:pt>
                <c:pt idx="934">
                  <c:v/>
                </c:pt>
                <c:pt idx="935">
                  <c:v/>
                </c:pt>
                <c:pt idx="936">
                  <c:v/>
                </c:pt>
                <c:pt idx="937">
                  <c:v/>
                </c:pt>
                <c:pt idx="938">
                  <c:v/>
                </c:pt>
                <c:pt idx="939">
                  <c:v/>
                </c:pt>
                <c:pt idx="940">
                  <c:v/>
                </c:pt>
                <c:pt idx="941">
                  <c:v/>
                </c:pt>
                <c:pt idx="942">
                  <c:v/>
                </c:pt>
                <c:pt idx="943">
                  <c:v/>
                </c:pt>
                <c:pt idx="944">
                  <c:v/>
                </c:pt>
                <c:pt idx="945">
                  <c:v/>
                </c:pt>
                <c:pt idx="946">
                  <c:v/>
                </c:pt>
                <c:pt idx="947">
                  <c:v/>
                </c:pt>
                <c:pt idx="948">
                  <c:v/>
                </c:pt>
                <c:pt idx="949">
                  <c:v/>
                </c:pt>
                <c:pt idx="950">
                  <c:v/>
                </c:pt>
                <c:pt idx="951">
                  <c:v/>
                </c:pt>
                <c:pt idx="952">
                  <c:v/>
                </c:pt>
                <c:pt idx="953">
                  <c:v/>
                </c:pt>
                <c:pt idx="954">
                  <c:v/>
                </c:pt>
                <c:pt idx="955">
                  <c:v/>
                </c:pt>
                <c:pt idx="956">
                  <c:v/>
                </c:pt>
                <c:pt idx="957">
                  <c:v/>
                </c:pt>
                <c:pt idx="958">
                  <c:v/>
                </c:pt>
                <c:pt idx="959">
                  <c:v/>
                </c:pt>
                <c:pt idx="960">
                  <c:v/>
                </c:pt>
                <c:pt idx="961">
                  <c:v/>
                </c:pt>
                <c:pt idx="962">
                  <c:v/>
                </c:pt>
                <c:pt idx="963">
                  <c:v/>
                </c:pt>
                <c:pt idx="964">
                  <c:v/>
                </c:pt>
                <c:pt idx="965">
                  <c:v/>
                </c:pt>
                <c:pt idx="966">
                  <c:v/>
                </c:pt>
                <c:pt idx="967">
                  <c:v/>
                </c:pt>
                <c:pt idx="968">
                  <c:v/>
                </c:pt>
                <c:pt idx="969">
                  <c:v/>
                </c:pt>
                <c:pt idx="970">
                  <c:v/>
                </c:pt>
                <c:pt idx="971">
                  <c:v/>
                </c:pt>
                <c:pt idx="972">
                  <c:v/>
                </c:pt>
                <c:pt idx="973">
                  <c:v/>
                </c:pt>
                <c:pt idx="974">
                  <c:v/>
                </c:pt>
                <c:pt idx="975">
                  <c:v/>
                </c:pt>
                <c:pt idx="976">
                  <c:v/>
                </c:pt>
                <c:pt idx="977">
                  <c:v/>
                </c:pt>
                <c:pt idx="978">
                  <c:v/>
                </c:pt>
                <c:pt idx="979">
                  <c:v/>
                </c:pt>
                <c:pt idx="980">
                  <c:v/>
                </c:pt>
                <c:pt idx="981">
                  <c:v/>
                </c:pt>
                <c:pt idx="982">
                  <c:v/>
                </c:pt>
                <c:pt idx="983">
                  <c:v/>
                </c:pt>
                <c:pt idx="984">
                  <c:v/>
                </c:pt>
                <c:pt idx="985">
                  <c:v/>
                </c:pt>
                <c:pt idx="986">
                  <c:v/>
                </c:pt>
                <c:pt idx="987">
                  <c:v/>
                </c:pt>
                <c:pt idx="988">
                  <c:v/>
                </c:pt>
                <c:pt idx="989">
                  <c:v/>
                </c:pt>
                <c:pt idx="990">
                  <c:v/>
                </c:pt>
                <c:pt idx="991">
                  <c:v/>
                </c:pt>
                <c:pt idx="992">
                  <c:v/>
                </c:pt>
                <c:pt idx="993">
                  <c:v/>
                </c:pt>
                <c:pt idx="994">
                  <c:v/>
                </c:pt>
                <c:pt idx="995">
                  <c:v/>
                </c:pt>
                <c:pt idx="996">
                  <c:v/>
                </c:pt>
                <c:pt idx="997">
                  <c:v/>
                </c:pt>
                <c:pt idx="998">
                  <c:v/>
                </c:pt>
                <c:pt idx="999">
                  <c:v/>
                </c:pt>
                <c:pt idx="1000">
                  <c:v/>
                </c:pt>
                <c:pt idx="1001">
                  <c:v/>
                </c:pt>
                <c:pt idx="1002">
                  <c:v/>
                </c:pt>
                <c:pt idx="1003">
                  <c:v/>
                </c:pt>
                <c:pt idx="1004">
                  <c:v/>
                </c:pt>
                <c:pt idx="1005">
                  <c:v/>
                </c:pt>
                <c:pt idx="1006">
                  <c:v/>
                </c:pt>
                <c:pt idx="1007">
                  <c:v/>
                </c:pt>
                <c:pt idx="1008">
                  <c:v/>
                </c:pt>
                <c:pt idx="1009">
                  <c:v/>
                </c:pt>
                <c:pt idx="1010">
                  <c:v/>
                </c:pt>
                <c:pt idx="1011">
                  <c:v/>
                </c:pt>
                <c:pt idx="1012">
                  <c:v/>
                </c:pt>
                <c:pt idx="1013">
                  <c:v/>
                </c:pt>
                <c:pt idx="1014">
                  <c:v/>
                </c:pt>
                <c:pt idx="1015">
                  <c:v/>
                </c:pt>
                <c:pt idx="1016">
                  <c:v/>
                </c:pt>
                <c:pt idx="1017">
                  <c:v/>
                </c:pt>
                <c:pt idx="1018">
                  <c:v/>
                </c:pt>
                <c:pt idx="1019">
                  <c:v/>
                </c:pt>
                <c:pt idx="1020">
                  <c:v/>
                </c:pt>
                <c:pt idx="1021">
                  <c:v/>
                </c:pt>
                <c:pt idx="1022">
                  <c:v/>
                </c:pt>
                <c:pt idx="1023">
                  <c:v/>
                </c:pt>
                <c:pt idx="1024">
                  <c:v/>
                </c:pt>
                <c:pt idx="1025">
                  <c:v/>
                </c:pt>
                <c:pt idx="1026">
                  <c:v/>
                </c:pt>
                <c:pt idx="1027">
                  <c:v/>
                </c:pt>
                <c:pt idx="1028">
                  <c:v/>
                </c:pt>
                <c:pt idx="1029">
                  <c:v/>
                </c:pt>
                <c:pt idx="1030">
                  <c:v/>
                </c:pt>
                <c:pt idx="1031">
                  <c:v/>
                </c:pt>
                <c:pt idx="1032">
                  <c:v/>
                </c:pt>
                <c:pt idx="1033">
                  <c:v/>
                </c:pt>
                <c:pt idx="1034">
                  <c:v/>
                </c:pt>
                <c:pt idx="1035">
                  <c:v/>
                </c:pt>
                <c:pt idx="1036">
                  <c:v/>
                </c:pt>
                <c:pt idx="1037">
                  <c:v/>
                </c:pt>
                <c:pt idx="1038">
                  <c:v/>
                </c:pt>
                <c:pt idx="1039">
                  <c:v/>
                </c:pt>
                <c:pt idx="1040">
                  <c:v/>
                </c:pt>
                <c:pt idx="1041">
                  <c:v/>
                </c:pt>
                <c:pt idx="1042">
                  <c:v/>
                </c:pt>
                <c:pt idx="1043">
                  <c:v/>
                </c:pt>
                <c:pt idx="1044">
                  <c:v/>
                </c:pt>
                <c:pt idx="1045">
                  <c:v/>
                </c:pt>
                <c:pt idx="1046">
                  <c:v/>
                </c:pt>
                <c:pt idx="1047">
                  <c:v/>
                </c:pt>
                <c:pt idx="1048">
                  <c:v/>
                </c:pt>
                <c:pt idx="1049">
                  <c:v/>
                </c:pt>
                <c:pt idx="1050">
                  <c:v/>
                </c:pt>
                <c:pt idx="1051">
                  <c:v/>
                </c:pt>
                <c:pt idx="1052">
                  <c:v/>
                </c:pt>
                <c:pt idx="1053">
                  <c:v/>
                </c:pt>
                <c:pt idx="1054">
                  <c:v/>
                </c:pt>
                <c:pt idx="1055">
                  <c:v/>
                </c:pt>
                <c:pt idx="1056">
                  <c:v/>
                </c:pt>
                <c:pt idx="1057">
                  <c:v/>
                </c:pt>
              </c:numCache>
            </c:numRef>
          </c:yVal>
          <c:smooth val="0"/>
        </c:ser>
        <c:axId val="99988268"/>
        <c:axId val="70270764"/>
      </c:scatterChart>
      <c:valAx>
        <c:axId val="9998826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70270764"/>
        <c:crosses val="autoZero"/>
        <c:crossBetween val="midCat"/>
      </c:valAx>
      <c:valAx>
        <c:axId val="70270764"/>
        <c:scaling>
          <c:orientation val="minMax"/>
        </c:scaling>
        <c:delete val="0"/>
        <c:axPos val="l"/>
        <c:majorGridlines>
          <c:spPr>
            <a:ln w="9360">
              <a:solidFill>
                <a:srgbClr val="8b8b8b"/>
              </a:solidFill>
              <a:round/>
            </a:ln>
          </c:spPr>
        </c:majorGridlines>
        <c:numFmt formatCode="General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99988268"/>
        <c:crosses val="autoZero"/>
        <c:crossBetween val="midCat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800" spc="-1" strike="noStrike">
                <a:solidFill>
                  <a:srgbClr val="000000"/>
                </a:solidFill>
                <a:latin typeface="Gill Sans MT"/>
              </a:defRPr>
            </a:pPr>
            <a:r>
              <a:rPr b="1" sz="1800" spc="-1" strike="noStrike">
                <a:solidFill>
                  <a:srgbClr val="000000"/>
                </a:solidFill>
                <a:latin typeface="Gill Sans MT"/>
              </a:rPr>
              <a:t>Humidity
(28-29/07 Overnight)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WxS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535"/>
                <c:pt idx="0">
                  <c:v>0.705555555555556</c:v>
                </c:pt>
                <c:pt idx="1">
                  <c:v>0.70625</c:v>
                </c:pt>
                <c:pt idx="2">
                  <c:v>0.706944444444445</c:v>
                </c:pt>
                <c:pt idx="3">
                  <c:v>0.707638888888889</c:v>
                </c:pt>
                <c:pt idx="4">
                  <c:v>0.708333333333334</c:v>
                </c:pt>
                <c:pt idx="5">
                  <c:v>0.709027777777778</c:v>
                </c:pt>
                <c:pt idx="6">
                  <c:v>0.709722222222222</c:v>
                </c:pt>
                <c:pt idx="7">
                  <c:v>0.710416666666667</c:v>
                </c:pt>
                <c:pt idx="8">
                  <c:v>0.711111111111111</c:v>
                </c:pt>
                <c:pt idx="9">
                  <c:v>0.711805555555556</c:v>
                </c:pt>
                <c:pt idx="10">
                  <c:v>0.7125</c:v>
                </c:pt>
                <c:pt idx="11">
                  <c:v>0.713194444444445</c:v>
                </c:pt>
                <c:pt idx="12">
                  <c:v>0.713888888888889</c:v>
                </c:pt>
                <c:pt idx="13">
                  <c:v>0.714583333333333</c:v>
                </c:pt>
                <c:pt idx="14">
                  <c:v>0.715277777777778</c:v>
                </c:pt>
                <c:pt idx="15">
                  <c:v>0.715972222222222</c:v>
                </c:pt>
                <c:pt idx="16">
                  <c:v>0.716666666666667</c:v>
                </c:pt>
                <c:pt idx="17">
                  <c:v>0.717361111111111</c:v>
                </c:pt>
                <c:pt idx="18">
                  <c:v>0.718055555555556</c:v>
                </c:pt>
                <c:pt idx="19">
                  <c:v>0.71875</c:v>
                </c:pt>
                <c:pt idx="20">
                  <c:v>0.719444444444445</c:v>
                </c:pt>
                <c:pt idx="21">
                  <c:v>0.720138888888889</c:v>
                </c:pt>
                <c:pt idx="22">
                  <c:v>0.720833333333333</c:v>
                </c:pt>
                <c:pt idx="23">
                  <c:v>0.721527777777778</c:v>
                </c:pt>
                <c:pt idx="24">
                  <c:v>0.722222222222222</c:v>
                </c:pt>
                <c:pt idx="25">
                  <c:v>0.722916666666667</c:v>
                </c:pt>
                <c:pt idx="26">
                  <c:v>0.723611111111111</c:v>
                </c:pt>
                <c:pt idx="27">
                  <c:v>0.724305555555556</c:v>
                </c:pt>
                <c:pt idx="28">
                  <c:v>0.725</c:v>
                </c:pt>
                <c:pt idx="29">
                  <c:v>0.725694444444445</c:v>
                </c:pt>
                <c:pt idx="30">
                  <c:v>0.726388888888889</c:v>
                </c:pt>
                <c:pt idx="31">
                  <c:v>0.727083333333334</c:v>
                </c:pt>
                <c:pt idx="32">
                  <c:v>0.727777777777778</c:v>
                </c:pt>
                <c:pt idx="33">
                  <c:v>0.728472222222222</c:v>
                </c:pt>
                <c:pt idx="34">
                  <c:v>0.729166666666667</c:v>
                </c:pt>
                <c:pt idx="35">
                  <c:v>0.729861111111111</c:v>
                </c:pt>
                <c:pt idx="36">
                  <c:v>0.730555555555556</c:v>
                </c:pt>
                <c:pt idx="37">
                  <c:v>0.73125</c:v>
                </c:pt>
                <c:pt idx="38">
                  <c:v>0.731944444444445</c:v>
                </c:pt>
                <c:pt idx="39">
                  <c:v>0.732638888888889</c:v>
                </c:pt>
                <c:pt idx="40">
                  <c:v>0.733333333333334</c:v>
                </c:pt>
                <c:pt idx="41">
                  <c:v>0.734027777777778</c:v>
                </c:pt>
                <c:pt idx="42">
                  <c:v>0.734722222222223</c:v>
                </c:pt>
                <c:pt idx="43">
                  <c:v>0.735416666666666</c:v>
                </c:pt>
                <c:pt idx="44">
                  <c:v>0.736111111111111</c:v>
                </c:pt>
                <c:pt idx="45">
                  <c:v>0.736805555555556</c:v>
                </c:pt>
                <c:pt idx="46">
                  <c:v>0.7375</c:v>
                </c:pt>
                <c:pt idx="47">
                  <c:v>0.738194444444445</c:v>
                </c:pt>
                <c:pt idx="48">
                  <c:v>0.738888888888889</c:v>
                </c:pt>
                <c:pt idx="49">
                  <c:v>0.739583333333334</c:v>
                </c:pt>
                <c:pt idx="50">
                  <c:v>0.740277777777778</c:v>
                </c:pt>
                <c:pt idx="51">
                  <c:v>0.740972222222222</c:v>
                </c:pt>
                <c:pt idx="52">
                  <c:v>0.741666666666667</c:v>
                </c:pt>
                <c:pt idx="53">
                  <c:v>0.742361111111111</c:v>
                </c:pt>
                <c:pt idx="54">
                  <c:v>0.743055555555556</c:v>
                </c:pt>
                <c:pt idx="55">
                  <c:v>0.74375</c:v>
                </c:pt>
                <c:pt idx="56">
                  <c:v>0.744444444444445</c:v>
                </c:pt>
                <c:pt idx="57">
                  <c:v>0.745138888888889</c:v>
                </c:pt>
                <c:pt idx="58">
                  <c:v>0.745833333333333</c:v>
                </c:pt>
                <c:pt idx="59">
                  <c:v>0.746527777777778</c:v>
                </c:pt>
                <c:pt idx="60">
                  <c:v>0.747222222222222</c:v>
                </c:pt>
                <c:pt idx="61">
                  <c:v>0.747916666666667</c:v>
                </c:pt>
                <c:pt idx="62">
                  <c:v>0.748611111111111</c:v>
                </c:pt>
                <c:pt idx="63">
                  <c:v>0.749305555555556</c:v>
                </c:pt>
                <c:pt idx="64">
                  <c:v>0.75</c:v>
                </c:pt>
                <c:pt idx="65">
                  <c:v>0.750694444444445</c:v>
                </c:pt>
                <c:pt idx="66">
                  <c:v>0.751388888888889</c:v>
                </c:pt>
                <c:pt idx="67">
                  <c:v>0.752083333333334</c:v>
                </c:pt>
                <c:pt idx="68">
                  <c:v>0.752777777777778</c:v>
                </c:pt>
                <c:pt idx="69">
                  <c:v>0.753472222222222</c:v>
                </c:pt>
                <c:pt idx="70">
                  <c:v>0.754166666666667</c:v>
                </c:pt>
                <c:pt idx="71">
                  <c:v>0.754861111111111</c:v>
                </c:pt>
                <c:pt idx="72">
                  <c:v>0.755555555555556</c:v>
                </c:pt>
                <c:pt idx="73">
                  <c:v>0.75625</c:v>
                </c:pt>
                <c:pt idx="74">
                  <c:v>0.756944444444445</c:v>
                </c:pt>
                <c:pt idx="75">
                  <c:v>0.757638888888889</c:v>
                </c:pt>
                <c:pt idx="76">
                  <c:v>0.758333333333334</c:v>
                </c:pt>
                <c:pt idx="77">
                  <c:v>0.759027777777778</c:v>
                </c:pt>
                <c:pt idx="78">
                  <c:v>0.759722222222222</c:v>
                </c:pt>
                <c:pt idx="79">
                  <c:v>0.760416666666667</c:v>
                </c:pt>
                <c:pt idx="80">
                  <c:v>0.761111111111111</c:v>
                </c:pt>
                <c:pt idx="81">
                  <c:v>0.761805555555556</c:v>
                </c:pt>
                <c:pt idx="82">
                  <c:v>0.7625</c:v>
                </c:pt>
                <c:pt idx="83">
                  <c:v>0.763194444444445</c:v>
                </c:pt>
                <c:pt idx="84">
                  <c:v>0.763888888888889</c:v>
                </c:pt>
                <c:pt idx="85">
                  <c:v>0.764583333333334</c:v>
                </c:pt>
                <c:pt idx="86">
                  <c:v>0.765277777777778</c:v>
                </c:pt>
                <c:pt idx="87">
                  <c:v>0.765972222222222</c:v>
                </c:pt>
                <c:pt idx="88">
                  <c:v>0.766666666666667</c:v>
                </c:pt>
                <c:pt idx="89">
                  <c:v>0.767361111111111</c:v>
                </c:pt>
                <c:pt idx="90">
                  <c:v>0.768055555555556</c:v>
                </c:pt>
                <c:pt idx="91">
                  <c:v>0.76875</c:v>
                </c:pt>
                <c:pt idx="92">
                  <c:v>0.769444444444445</c:v>
                </c:pt>
                <c:pt idx="93">
                  <c:v>0.770138888888889</c:v>
                </c:pt>
                <c:pt idx="94">
                  <c:v>0.770833333333334</c:v>
                </c:pt>
                <c:pt idx="95">
                  <c:v>0.771527777777778</c:v>
                </c:pt>
                <c:pt idx="96">
                  <c:v>0.772222222222222</c:v>
                </c:pt>
                <c:pt idx="97">
                  <c:v>0.772916666666667</c:v>
                </c:pt>
                <c:pt idx="98">
                  <c:v>0.773611111111111</c:v>
                </c:pt>
                <c:pt idx="99">
                  <c:v>0.774305555555556</c:v>
                </c:pt>
                <c:pt idx="100">
                  <c:v>0.775</c:v>
                </c:pt>
                <c:pt idx="101">
                  <c:v>0.775694444444445</c:v>
                </c:pt>
                <c:pt idx="102">
                  <c:v>0.776388888888889</c:v>
                </c:pt>
                <c:pt idx="103">
                  <c:v>0.777083333333333</c:v>
                </c:pt>
                <c:pt idx="104">
                  <c:v>0.777777777777778</c:v>
                </c:pt>
                <c:pt idx="105">
                  <c:v>0.778472222222222</c:v>
                </c:pt>
                <c:pt idx="106">
                  <c:v>0.779166666666666</c:v>
                </c:pt>
                <c:pt idx="107">
                  <c:v>0.779861111111111</c:v>
                </c:pt>
                <c:pt idx="108">
                  <c:v>0.780555555555555</c:v>
                </c:pt>
                <c:pt idx="109">
                  <c:v>0.78125</c:v>
                </c:pt>
                <c:pt idx="110">
                  <c:v>0.781944444444445</c:v>
                </c:pt>
                <c:pt idx="111">
                  <c:v>0.782638888888889</c:v>
                </c:pt>
                <c:pt idx="112">
                  <c:v>0.783333333333333</c:v>
                </c:pt>
                <c:pt idx="113">
                  <c:v>0.784027777777778</c:v>
                </c:pt>
                <c:pt idx="114">
                  <c:v>0.784722222222222</c:v>
                </c:pt>
                <c:pt idx="115">
                  <c:v>0.785416666666666</c:v>
                </c:pt>
                <c:pt idx="116">
                  <c:v>0.786111111111111</c:v>
                </c:pt>
                <c:pt idx="117">
                  <c:v>0.786805555555556</c:v>
                </c:pt>
                <c:pt idx="118">
                  <c:v>0.7875</c:v>
                </c:pt>
                <c:pt idx="119">
                  <c:v>0.788194444444444</c:v>
                </c:pt>
                <c:pt idx="120">
                  <c:v>0.788888888888889</c:v>
                </c:pt>
                <c:pt idx="121">
                  <c:v>0.789583333333333</c:v>
                </c:pt>
                <c:pt idx="122">
                  <c:v>0.790277777777778</c:v>
                </c:pt>
                <c:pt idx="123">
                  <c:v>0.790972222222222</c:v>
                </c:pt>
                <c:pt idx="124">
                  <c:v>0.791666666666666</c:v>
                </c:pt>
                <c:pt idx="125">
                  <c:v>0.792361111111111</c:v>
                </c:pt>
                <c:pt idx="126">
                  <c:v>0.793055555555556</c:v>
                </c:pt>
                <c:pt idx="127">
                  <c:v>0.79375</c:v>
                </c:pt>
                <c:pt idx="128">
                  <c:v>0.794444444444444</c:v>
                </c:pt>
                <c:pt idx="129">
                  <c:v>0.795138888888889</c:v>
                </c:pt>
                <c:pt idx="130">
                  <c:v>0.795833333333333</c:v>
                </c:pt>
                <c:pt idx="131">
                  <c:v>0.796527777777778</c:v>
                </c:pt>
                <c:pt idx="132">
                  <c:v>0.797222222222222</c:v>
                </c:pt>
                <c:pt idx="133">
                  <c:v>0.797916666666666</c:v>
                </c:pt>
                <c:pt idx="134">
                  <c:v>0.798611111111111</c:v>
                </c:pt>
                <c:pt idx="135">
                  <c:v>0.799305555555556</c:v>
                </c:pt>
                <c:pt idx="136">
                  <c:v>0.8</c:v>
                </c:pt>
                <c:pt idx="137">
                  <c:v>0.800694444444445</c:v>
                </c:pt>
                <c:pt idx="138">
                  <c:v>0.801388888888889</c:v>
                </c:pt>
                <c:pt idx="139">
                  <c:v>0.802083333333333</c:v>
                </c:pt>
                <c:pt idx="140">
                  <c:v>0.802777777777778</c:v>
                </c:pt>
                <c:pt idx="141">
                  <c:v>0.803472222222222</c:v>
                </c:pt>
                <c:pt idx="142">
                  <c:v>0.804166666666666</c:v>
                </c:pt>
                <c:pt idx="143">
                  <c:v>0.804861111111111</c:v>
                </c:pt>
                <c:pt idx="144">
                  <c:v>0.805555555555555</c:v>
                </c:pt>
                <c:pt idx="145">
                  <c:v>0.80625</c:v>
                </c:pt>
                <c:pt idx="146">
                  <c:v>0.806944444444444</c:v>
                </c:pt>
                <c:pt idx="147">
                  <c:v>0.807638888888889</c:v>
                </c:pt>
                <c:pt idx="148">
                  <c:v>0.808333333333333</c:v>
                </c:pt>
                <c:pt idx="149">
                  <c:v>0.809027777777778</c:v>
                </c:pt>
                <c:pt idx="150">
                  <c:v>0.809722222222222</c:v>
                </c:pt>
                <c:pt idx="151">
                  <c:v>0.810416666666666</c:v>
                </c:pt>
                <c:pt idx="152">
                  <c:v>0.811111111111111</c:v>
                </c:pt>
                <c:pt idx="153">
                  <c:v>0.811805555555555</c:v>
                </c:pt>
                <c:pt idx="154">
                  <c:v>0.8125</c:v>
                </c:pt>
                <c:pt idx="155">
                  <c:v>0.813194444444444</c:v>
                </c:pt>
                <c:pt idx="156">
                  <c:v>0.813888888888889</c:v>
                </c:pt>
                <c:pt idx="157">
                  <c:v>0.814583333333333</c:v>
                </c:pt>
                <c:pt idx="158">
                  <c:v>0.815277777777778</c:v>
                </c:pt>
                <c:pt idx="159">
                  <c:v>0.815972222222222</c:v>
                </c:pt>
                <c:pt idx="160">
                  <c:v>0.816666666666666</c:v>
                </c:pt>
                <c:pt idx="161">
                  <c:v>0.817361111111111</c:v>
                </c:pt>
                <c:pt idx="162">
                  <c:v>0.818055555555555</c:v>
                </c:pt>
                <c:pt idx="163">
                  <c:v>0.81875</c:v>
                </c:pt>
                <c:pt idx="164">
                  <c:v>0.819444444444444</c:v>
                </c:pt>
                <c:pt idx="165">
                  <c:v>0.820138888888889</c:v>
                </c:pt>
                <c:pt idx="166">
                  <c:v>0.820833333333333</c:v>
                </c:pt>
                <c:pt idx="167">
                  <c:v>0.821527777777778</c:v>
                </c:pt>
                <c:pt idx="168">
                  <c:v>0.822222222222222</c:v>
                </c:pt>
                <c:pt idx="169">
                  <c:v>0.822916666666666</c:v>
                </c:pt>
                <c:pt idx="170">
                  <c:v>0.823611111111111</c:v>
                </c:pt>
                <c:pt idx="171">
                  <c:v>0.824305555555555</c:v>
                </c:pt>
                <c:pt idx="172">
                  <c:v>0.825</c:v>
                </c:pt>
                <c:pt idx="173">
                  <c:v>0.825694444444444</c:v>
                </c:pt>
                <c:pt idx="174">
                  <c:v>0.826388888888889</c:v>
                </c:pt>
                <c:pt idx="175">
                  <c:v>0.827083333333333</c:v>
                </c:pt>
                <c:pt idx="176">
                  <c:v>0.827777777777778</c:v>
                </c:pt>
                <c:pt idx="177">
                  <c:v>0.828472222222222</c:v>
                </c:pt>
                <c:pt idx="178">
                  <c:v>0.829166666666666</c:v>
                </c:pt>
                <c:pt idx="179">
                  <c:v>0.829861111111111</c:v>
                </c:pt>
                <c:pt idx="180">
                  <c:v>0.830555555555556</c:v>
                </c:pt>
                <c:pt idx="181">
                  <c:v>0.83125</c:v>
                </c:pt>
                <c:pt idx="182">
                  <c:v>0.831944444444444</c:v>
                </c:pt>
                <c:pt idx="183">
                  <c:v>0.832638888888889</c:v>
                </c:pt>
                <c:pt idx="184">
                  <c:v>0.833333333333333</c:v>
                </c:pt>
                <c:pt idx="185">
                  <c:v>0.834027777777778</c:v>
                </c:pt>
                <c:pt idx="186">
                  <c:v>0.834722222222222</c:v>
                </c:pt>
                <c:pt idx="187">
                  <c:v>0.835416666666666</c:v>
                </c:pt>
                <c:pt idx="188">
                  <c:v>0.836111111111111</c:v>
                </c:pt>
                <c:pt idx="189">
                  <c:v>0.836805555555555</c:v>
                </c:pt>
                <c:pt idx="190">
                  <c:v>0.8375</c:v>
                </c:pt>
                <c:pt idx="191">
                  <c:v>0.838194444444444</c:v>
                </c:pt>
                <c:pt idx="192">
                  <c:v>0.838888888888889</c:v>
                </c:pt>
                <c:pt idx="193">
                  <c:v>0.839583333333333</c:v>
                </c:pt>
                <c:pt idx="194">
                  <c:v>0.840277777777777</c:v>
                </c:pt>
                <c:pt idx="195">
                  <c:v>0.840972222222222</c:v>
                </c:pt>
                <c:pt idx="196">
                  <c:v>0.841666666666666</c:v>
                </c:pt>
                <c:pt idx="197">
                  <c:v>0.842361111111111</c:v>
                </c:pt>
                <c:pt idx="198">
                  <c:v>0.843055555555555</c:v>
                </c:pt>
                <c:pt idx="199">
                  <c:v>0.84375</c:v>
                </c:pt>
                <c:pt idx="200">
                  <c:v>0.844444444444444</c:v>
                </c:pt>
                <c:pt idx="201">
                  <c:v>0.845138888888889</c:v>
                </c:pt>
                <c:pt idx="202">
                  <c:v>0.845833333333333</c:v>
                </c:pt>
                <c:pt idx="203">
                  <c:v>0.846527777777777</c:v>
                </c:pt>
                <c:pt idx="204">
                  <c:v>0.847222222222222</c:v>
                </c:pt>
                <c:pt idx="205">
                  <c:v>0.847916666666666</c:v>
                </c:pt>
                <c:pt idx="206">
                  <c:v>0.848611111111111</c:v>
                </c:pt>
                <c:pt idx="207">
                  <c:v>0.849305555555555</c:v>
                </c:pt>
                <c:pt idx="208">
                  <c:v>0.85</c:v>
                </c:pt>
                <c:pt idx="209">
                  <c:v>0.850694444444444</c:v>
                </c:pt>
                <c:pt idx="210">
                  <c:v>0.851388888888889</c:v>
                </c:pt>
                <c:pt idx="211">
                  <c:v>0.852083333333333</c:v>
                </c:pt>
                <c:pt idx="212">
                  <c:v>0.852777777777778</c:v>
                </c:pt>
                <c:pt idx="213">
                  <c:v>0.853472222222221</c:v>
                </c:pt>
                <c:pt idx="214">
                  <c:v>0.854166666666666</c:v>
                </c:pt>
                <c:pt idx="215">
                  <c:v>0.854861111111111</c:v>
                </c:pt>
                <c:pt idx="216">
                  <c:v>0.855555555555555</c:v>
                </c:pt>
                <c:pt idx="217">
                  <c:v>0.85625</c:v>
                </c:pt>
                <c:pt idx="218">
                  <c:v>0.856944444444444</c:v>
                </c:pt>
                <c:pt idx="219">
                  <c:v>0.857638888888889</c:v>
                </c:pt>
                <c:pt idx="220">
                  <c:v>0.858333333333333</c:v>
                </c:pt>
                <c:pt idx="221">
                  <c:v>0.859027777777778</c:v>
                </c:pt>
                <c:pt idx="222">
                  <c:v>0.859722222222222</c:v>
                </c:pt>
                <c:pt idx="223">
                  <c:v>0.860416666666666</c:v>
                </c:pt>
                <c:pt idx="224">
                  <c:v>0.861111111111111</c:v>
                </c:pt>
                <c:pt idx="225">
                  <c:v>0.861805555555556</c:v>
                </c:pt>
                <c:pt idx="226">
                  <c:v>0.8625</c:v>
                </c:pt>
                <c:pt idx="227">
                  <c:v>0.863194444444444</c:v>
                </c:pt>
                <c:pt idx="228">
                  <c:v>0.863888888888889</c:v>
                </c:pt>
                <c:pt idx="229">
                  <c:v>0.864583333333333</c:v>
                </c:pt>
                <c:pt idx="230">
                  <c:v>0.865277777777778</c:v>
                </c:pt>
                <c:pt idx="231">
                  <c:v>0.865972222222222</c:v>
                </c:pt>
                <c:pt idx="232">
                  <c:v>0.866666666666666</c:v>
                </c:pt>
                <c:pt idx="233">
                  <c:v>0.867361111111111</c:v>
                </c:pt>
                <c:pt idx="234">
                  <c:v>0.868055555555555</c:v>
                </c:pt>
                <c:pt idx="235">
                  <c:v>0.86875</c:v>
                </c:pt>
                <c:pt idx="236">
                  <c:v>0.869444444444444</c:v>
                </c:pt>
                <c:pt idx="237">
                  <c:v>0.870138888888889</c:v>
                </c:pt>
                <c:pt idx="238">
                  <c:v>0.870833333333333</c:v>
                </c:pt>
                <c:pt idx="239">
                  <c:v>0.871527777777777</c:v>
                </c:pt>
                <c:pt idx="240">
                  <c:v>0.872222222222222</c:v>
                </c:pt>
                <c:pt idx="241">
                  <c:v>0.872916666666666</c:v>
                </c:pt>
                <c:pt idx="242">
                  <c:v>0.873611111111111</c:v>
                </c:pt>
                <c:pt idx="243">
                  <c:v>0.874305555555555</c:v>
                </c:pt>
                <c:pt idx="244">
                  <c:v>0.875</c:v>
                </c:pt>
                <c:pt idx="245">
                  <c:v>0.875694444444444</c:v>
                </c:pt>
                <c:pt idx="246">
                  <c:v>0.876388888888889</c:v>
                </c:pt>
                <c:pt idx="247">
                  <c:v>0.877083333333333</c:v>
                </c:pt>
                <c:pt idx="248">
                  <c:v>0.877777777777778</c:v>
                </c:pt>
                <c:pt idx="249">
                  <c:v>0.878472222222221</c:v>
                </c:pt>
                <c:pt idx="250">
                  <c:v>0.879166666666666</c:v>
                </c:pt>
                <c:pt idx="251">
                  <c:v>0.879861111111111</c:v>
                </c:pt>
                <c:pt idx="252">
                  <c:v>0.880555555555555</c:v>
                </c:pt>
                <c:pt idx="253">
                  <c:v>0.881249999999999</c:v>
                </c:pt>
                <c:pt idx="254">
                  <c:v>0.881944444444444</c:v>
                </c:pt>
                <c:pt idx="255">
                  <c:v>0.882638888888888</c:v>
                </c:pt>
                <c:pt idx="256">
                  <c:v>0.883333333333333</c:v>
                </c:pt>
                <c:pt idx="257">
                  <c:v>0.884027777777777</c:v>
                </c:pt>
                <c:pt idx="258">
                  <c:v>0.884722222222221</c:v>
                </c:pt>
                <c:pt idx="259">
                  <c:v>0.885416666666666</c:v>
                </c:pt>
                <c:pt idx="260">
                  <c:v>0.886111111111111</c:v>
                </c:pt>
                <c:pt idx="261">
                  <c:v>0.886805555555555</c:v>
                </c:pt>
                <c:pt idx="262">
                  <c:v>0.887499999999999</c:v>
                </c:pt>
                <c:pt idx="263">
                  <c:v>0.888194444444444</c:v>
                </c:pt>
                <c:pt idx="264">
                  <c:v>0.888888888888888</c:v>
                </c:pt>
                <c:pt idx="265">
                  <c:v>0.889583333333333</c:v>
                </c:pt>
                <c:pt idx="266">
                  <c:v>0.890277777777777</c:v>
                </c:pt>
                <c:pt idx="267">
                  <c:v>0.890972222222221</c:v>
                </c:pt>
                <c:pt idx="268">
                  <c:v>0.891666666666666</c:v>
                </c:pt>
                <c:pt idx="269">
                  <c:v>0.892361111111111</c:v>
                </c:pt>
                <c:pt idx="270">
                  <c:v>0.893055555555555</c:v>
                </c:pt>
                <c:pt idx="271">
                  <c:v>0.89375</c:v>
                </c:pt>
                <c:pt idx="272">
                  <c:v>0.894444444444444</c:v>
                </c:pt>
                <c:pt idx="273">
                  <c:v>0.895138888888888</c:v>
                </c:pt>
                <c:pt idx="274">
                  <c:v>0.895833333333333</c:v>
                </c:pt>
                <c:pt idx="275">
                  <c:v>0.896527777777777</c:v>
                </c:pt>
                <c:pt idx="276">
                  <c:v>0.897222222222222</c:v>
                </c:pt>
                <c:pt idx="277">
                  <c:v>0.897916666666666</c:v>
                </c:pt>
                <c:pt idx="278">
                  <c:v>0.898611111111111</c:v>
                </c:pt>
                <c:pt idx="279">
                  <c:v>0.899305555555555</c:v>
                </c:pt>
                <c:pt idx="280">
                  <c:v>0.9</c:v>
                </c:pt>
                <c:pt idx="281">
                  <c:v>0.900694444444444</c:v>
                </c:pt>
                <c:pt idx="282">
                  <c:v>0.901388888888888</c:v>
                </c:pt>
                <c:pt idx="283">
                  <c:v>0.902083333333333</c:v>
                </c:pt>
                <c:pt idx="284">
                  <c:v>0.902777777777777</c:v>
                </c:pt>
                <c:pt idx="285">
                  <c:v>0.903472222222222</c:v>
                </c:pt>
                <c:pt idx="286">
                  <c:v>0.904166666666666</c:v>
                </c:pt>
                <c:pt idx="287">
                  <c:v>0.90486111111111</c:v>
                </c:pt>
                <c:pt idx="288">
                  <c:v>0.905555555555555</c:v>
                </c:pt>
                <c:pt idx="289">
                  <c:v>0.906249999999999</c:v>
                </c:pt>
                <c:pt idx="290">
                  <c:v>0.906944444444444</c:v>
                </c:pt>
                <c:pt idx="291">
                  <c:v>0.907638888888888</c:v>
                </c:pt>
                <c:pt idx="292">
                  <c:v>0.908333333333333</c:v>
                </c:pt>
                <c:pt idx="293">
                  <c:v>0.909027777777777</c:v>
                </c:pt>
                <c:pt idx="294">
                  <c:v>0.909722222222222</c:v>
                </c:pt>
                <c:pt idx="295">
                  <c:v>0.910416666666666</c:v>
                </c:pt>
                <c:pt idx="296">
                  <c:v>0.91111111111111</c:v>
                </c:pt>
                <c:pt idx="297">
                  <c:v>0.911805555555555</c:v>
                </c:pt>
                <c:pt idx="298">
                  <c:v>0.912499999999999</c:v>
                </c:pt>
                <c:pt idx="299">
                  <c:v>0.913194444444443</c:v>
                </c:pt>
                <c:pt idx="300">
                  <c:v>0.913888888888888</c:v>
                </c:pt>
                <c:pt idx="301">
                  <c:v>0.914583333333333</c:v>
                </c:pt>
                <c:pt idx="302">
                  <c:v>0.915277777777777</c:v>
                </c:pt>
                <c:pt idx="303">
                  <c:v>0.915972222222222</c:v>
                </c:pt>
                <c:pt idx="304">
                  <c:v>0.916666666666666</c:v>
                </c:pt>
                <c:pt idx="305">
                  <c:v>0.917361111111111</c:v>
                </c:pt>
                <c:pt idx="306">
                  <c:v>0.918055555555555</c:v>
                </c:pt>
                <c:pt idx="307">
                  <c:v>0.91875</c:v>
                </c:pt>
                <c:pt idx="308">
                  <c:v>0.919444444444444</c:v>
                </c:pt>
                <c:pt idx="309">
                  <c:v>0.920138888888888</c:v>
                </c:pt>
                <c:pt idx="310">
                  <c:v>0.920833333333333</c:v>
                </c:pt>
                <c:pt idx="311">
                  <c:v>0.921527777777777</c:v>
                </c:pt>
                <c:pt idx="312">
                  <c:v>0.922222222222222</c:v>
                </c:pt>
                <c:pt idx="313">
                  <c:v>0.922916666666666</c:v>
                </c:pt>
                <c:pt idx="314">
                  <c:v>0.923611111111111</c:v>
                </c:pt>
                <c:pt idx="315">
                  <c:v>0.924305555555555</c:v>
                </c:pt>
                <c:pt idx="316">
                  <c:v>0.925</c:v>
                </c:pt>
                <c:pt idx="317">
                  <c:v>0.925694444444444</c:v>
                </c:pt>
                <c:pt idx="318">
                  <c:v>0.926388888888888</c:v>
                </c:pt>
                <c:pt idx="319">
                  <c:v>0.927083333333333</c:v>
                </c:pt>
                <c:pt idx="320">
                  <c:v>0.927777777777777</c:v>
                </c:pt>
                <c:pt idx="321">
                  <c:v>0.928472222222221</c:v>
                </c:pt>
                <c:pt idx="322">
                  <c:v>0.929166666666666</c:v>
                </c:pt>
                <c:pt idx="323">
                  <c:v>0.92986111111111</c:v>
                </c:pt>
                <c:pt idx="324">
                  <c:v>0.930555555555555</c:v>
                </c:pt>
                <c:pt idx="325">
                  <c:v>0.931249999999999</c:v>
                </c:pt>
                <c:pt idx="326">
                  <c:v>0.931944444444444</c:v>
                </c:pt>
                <c:pt idx="327">
                  <c:v>0.932638888888888</c:v>
                </c:pt>
                <c:pt idx="328">
                  <c:v>0.933333333333333</c:v>
                </c:pt>
                <c:pt idx="329">
                  <c:v>0.934027777777777</c:v>
                </c:pt>
                <c:pt idx="330">
                  <c:v>0.934722222222221</c:v>
                </c:pt>
                <c:pt idx="331">
                  <c:v>0.935416666666666</c:v>
                </c:pt>
                <c:pt idx="332">
                  <c:v>0.93611111111111</c:v>
                </c:pt>
                <c:pt idx="333">
                  <c:v>0.936805555555555</c:v>
                </c:pt>
                <c:pt idx="334">
                  <c:v>0.937499999999999</c:v>
                </c:pt>
                <c:pt idx="335">
                  <c:v>0.938194444444444</c:v>
                </c:pt>
                <c:pt idx="336">
                  <c:v>0.938888888888888</c:v>
                </c:pt>
                <c:pt idx="337">
                  <c:v>0.939583333333333</c:v>
                </c:pt>
                <c:pt idx="338">
                  <c:v>0.940277777777777</c:v>
                </c:pt>
                <c:pt idx="339">
                  <c:v>0.940972222222221</c:v>
                </c:pt>
                <c:pt idx="340">
                  <c:v>0.941666666666666</c:v>
                </c:pt>
                <c:pt idx="341">
                  <c:v>0.94236111111111</c:v>
                </c:pt>
                <c:pt idx="342">
                  <c:v>0.943055555555555</c:v>
                </c:pt>
                <c:pt idx="343">
                  <c:v>0.943749999999999</c:v>
                </c:pt>
                <c:pt idx="344">
                  <c:v>0.944444444444444</c:v>
                </c:pt>
                <c:pt idx="345">
                  <c:v>0.945138888888888</c:v>
                </c:pt>
                <c:pt idx="346">
                  <c:v>0.945833333333333</c:v>
                </c:pt>
                <c:pt idx="347">
                  <c:v>0.946527777777777</c:v>
                </c:pt>
                <c:pt idx="348">
                  <c:v>0.947222222222221</c:v>
                </c:pt>
                <c:pt idx="349">
                  <c:v>0.947916666666666</c:v>
                </c:pt>
                <c:pt idx="350">
                  <c:v>0.948611111111111</c:v>
                </c:pt>
                <c:pt idx="351">
                  <c:v>0.949305555555555</c:v>
                </c:pt>
                <c:pt idx="352">
                  <c:v>0.949999999999999</c:v>
                </c:pt>
                <c:pt idx="353">
                  <c:v>0.950694444444444</c:v>
                </c:pt>
                <c:pt idx="354">
                  <c:v>0.951388888888888</c:v>
                </c:pt>
                <c:pt idx="355">
                  <c:v>0.952083333333333</c:v>
                </c:pt>
                <c:pt idx="356">
                  <c:v>0.952777777777777</c:v>
                </c:pt>
                <c:pt idx="357">
                  <c:v>0.953472222222221</c:v>
                </c:pt>
                <c:pt idx="358">
                  <c:v>0.954166666666666</c:v>
                </c:pt>
                <c:pt idx="359">
                  <c:v>0.954861111111111</c:v>
                </c:pt>
                <c:pt idx="360">
                  <c:v>0.955555555555555</c:v>
                </c:pt>
                <c:pt idx="361">
                  <c:v>0.956249999999999</c:v>
                </c:pt>
                <c:pt idx="362">
                  <c:v>0.956944444444444</c:v>
                </c:pt>
                <c:pt idx="363">
                  <c:v>0.957638888888888</c:v>
                </c:pt>
                <c:pt idx="364">
                  <c:v>0.958333333333333</c:v>
                </c:pt>
                <c:pt idx="365">
                  <c:v>0.959027777777777</c:v>
                </c:pt>
                <c:pt idx="366">
                  <c:v>0.959722222222222</c:v>
                </c:pt>
                <c:pt idx="367">
                  <c:v>0.960416666666666</c:v>
                </c:pt>
                <c:pt idx="368">
                  <c:v>0.96111111111111</c:v>
                </c:pt>
                <c:pt idx="369">
                  <c:v>0.961805555555555</c:v>
                </c:pt>
                <c:pt idx="370">
                  <c:v>0.962499999999999</c:v>
                </c:pt>
                <c:pt idx="371">
                  <c:v>0.963194444444444</c:v>
                </c:pt>
                <c:pt idx="372">
                  <c:v>0.963888888888888</c:v>
                </c:pt>
                <c:pt idx="373">
                  <c:v>0.964583333333333</c:v>
                </c:pt>
                <c:pt idx="374">
                  <c:v>0.965277777777777</c:v>
                </c:pt>
                <c:pt idx="375">
                  <c:v>0.965972222222221</c:v>
                </c:pt>
                <c:pt idx="376">
                  <c:v>0.966666666666666</c:v>
                </c:pt>
                <c:pt idx="377">
                  <c:v>0.96736111111111</c:v>
                </c:pt>
                <c:pt idx="378">
                  <c:v>0.968055555555555</c:v>
                </c:pt>
                <c:pt idx="379">
                  <c:v>0.968749999999999</c:v>
                </c:pt>
                <c:pt idx="380">
                  <c:v>0.969444444444444</c:v>
                </c:pt>
                <c:pt idx="381">
                  <c:v>0.970138888888888</c:v>
                </c:pt>
                <c:pt idx="382">
                  <c:v>0.970833333333333</c:v>
                </c:pt>
                <c:pt idx="383">
                  <c:v>0.971527777777777</c:v>
                </c:pt>
                <c:pt idx="384">
                  <c:v>0.972222222222221</c:v>
                </c:pt>
                <c:pt idx="385">
                  <c:v>0.972916666666666</c:v>
                </c:pt>
                <c:pt idx="386">
                  <c:v>0.97361111111111</c:v>
                </c:pt>
                <c:pt idx="387">
                  <c:v>0.974305555555555</c:v>
                </c:pt>
                <c:pt idx="388">
                  <c:v>0.974999999999999</c:v>
                </c:pt>
                <c:pt idx="389">
                  <c:v>0.975694444444444</c:v>
                </c:pt>
                <c:pt idx="390">
                  <c:v>0.976388888888888</c:v>
                </c:pt>
                <c:pt idx="391">
                  <c:v>0.977083333333333</c:v>
                </c:pt>
                <c:pt idx="392">
                  <c:v>0.977777777777777</c:v>
                </c:pt>
                <c:pt idx="393">
                  <c:v>0.978472222222221</c:v>
                </c:pt>
                <c:pt idx="394">
                  <c:v>0.979166666666666</c:v>
                </c:pt>
                <c:pt idx="395">
                  <c:v>0.979861111111111</c:v>
                </c:pt>
                <c:pt idx="396">
                  <c:v>0.980555555555555</c:v>
                </c:pt>
                <c:pt idx="397">
                  <c:v>0.981249999999999</c:v>
                </c:pt>
                <c:pt idx="398">
                  <c:v>0.981944444444444</c:v>
                </c:pt>
                <c:pt idx="399">
                  <c:v>0.982638888888888</c:v>
                </c:pt>
                <c:pt idx="400">
                  <c:v>0.983333333333333</c:v>
                </c:pt>
                <c:pt idx="401">
                  <c:v>0.984027777777777</c:v>
                </c:pt>
                <c:pt idx="402">
                  <c:v>0.984722222222221</c:v>
                </c:pt>
                <c:pt idx="403">
                  <c:v>0.985416666666665</c:v>
                </c:pt>
                <c:pt idx="404">
                  <c:v>0.98611111111111</c:v>
                </c:pt>
                <c:pt idx="405">
                  <c:v>0.986805555555555</c:v>
                </c:pt>
                <c:pt idx="406">
                  <c:v>0.987499999999999</c:v>
                </c:pt>
                <c:pt idx="407">
                  <c:v>0.988194444444444</c:v>
                </c:pt>
                <c:pt idx="408">
                  <c:v>0.988888888888888</c:v>
                </c:pt>
                <c:pt idx="409">
                  <c:v>0.989583333333333</c:v>
                </c:pt>
                <c:pt idx="410">
                  <c:v>0.990277777777777</c:v>
                </c:pt>
                <c:pt idx="411">
                  <c:v>0.990972222222221</c:v>
                </c:pt>
                <c:pt idx="412">
                  <c:v>0.991666666666666</c:v>
                </c:pt>
                <c:pt idx="413">
                  <c:v>0.99236111111111</c:v>
                </c:pt>
                <c:pt idx="414">
                  <c:v>0.993055555555555</c:v>
                </c:pt>
                <c:pt idx="415">
                  <c:v>0.993749999999999</c:v>
                </c:pt>
                <c:pt idx="416">
                  <c:v>0.994444444444444</c:v>
                </c:pt>
                <c:pt idx="417">
                  <c:v>0.995138888888888</c:v>
                </c:pt>
                <c:pt idx="418">
                  <c:v>0.995833333333333</c:v>
                </c:pt>
                <c:pt idx="419">
                  <c:v>0.996527777777776</c:v>
                </c:pt>
                <c:pt idx="420">
                  <c:v>0.997222222222221</c:v>
                </c:pt>
                <c:pt idx="421">
                  <c:v>0.997916666666666</c:v>
                </c:pt>
                <c:pt idx="422">
                  <c:v>0.99861111111111</c:v>
                </c:pt>
                <c:pt idx="423">
                  <c:v>0.999305555555555</c:v>
                </c:pt>
                <c:pt idx="424">
                  <c:v>0.999999999999999</c:v>
                </c:pt>
                <c:pt idx="425">
                  <c:v>1.00069444444444</c:v>
                </c:pt>
                <c:pt idx="426">
                  <c:v>1.00138888888889</c:v>
                </c:pt>
                <c:pt idx="427">
                  <c:v>1.00208333333333</c:v>
                </c:pt>
                <c:pt idx="428">
                  <c:v>1.00277777777778</c:v>
                </c:pt>
                <c:pt idx="429">
                  <c:v>1.00347222222222</c:v>
                </c:pt>
                <c:pt idx="430">
                  <c:v>1.00416666666667</c:v>
                </c:pt>
                <c:pt idx="431">
                  <c:v>1.00486111111111</c:v>
                </c:pt>
                <c:pt idx="432">
                  <c:v>1.00555555555556</c:v>
                </c:pt>
                <c:pt idx="433">
                  <c:v>1.00625</c:v>
                </c:pt>
                <c:pt idx="434">
                  <c:v>1.00694444444444</c:v>
                </c:pt>
                <c:pt idx="435">
                  <c:v>1.00763888888889</c:v>
                </c:pt>
                <c:pt idx="436">
                  <c:v>1.00833333333333</c:v>
                </c:pt>
                <c:pt idx="437">
                  <c:v>1.00902777777778</c:v>
                </c:pt>
                <c:pt idx="438">
                  <c:v>1.00972222222222</c:v>
                </c:pt>
                <c:pt idx="439">
                  <c:v>1.01041666666667</c:v>
                </c:pt>
                <c:pt idx="440">
                  <c:v>1.01111111111111</c:v>
                </c:pt>
                <c:pt idx="441">
                  <c:v>1.01180555555556</c:v>
                </c:pt>
                <c:pt idx="442">
                  <c:v>1.0125</c:v>
                </c:pt>
                <c:pt idx="443">
                  <c:v>1.01319444444445</c:v>
                </c:pt>
                <c:pt idx="444">
                  <c:v>1.01388888888889</c:v>
                </c:pt>
                <c:pt idx="445">
                  <c:v>1.01458333333333</c:v>
                </c:pt>
                <c:pt idx="446">
                  <c:v>1.01527777777778</c:v>
                </c:pt>
                <c:pt idx="447">
                  <c:v>1.01597222222222</c:v>
                </c:pt>
                <c:pt idx="448">
                  <c:v>1.01666666666667</c:v>
                </c:pt>
                <c:pt idx="449">
                  <c:v>1.01736111111111</c:v>
                </c:pt>
                <c:pt idx="450">
                  <c:v>1.01805555555556</c:v>
                </c:pt>
                <c:pt idx="451">
                  <c:v>1.01875</c:v>
                </c:pt>
                <c:pt idx="452">
                  <c:v>1.01944444444445</c:v>
                </c:pt>
                <c:pt idx="453">
                  <c:v>1.02013888888889</c:v>
                </c:pt>
                <c:pt idx="454">
                  <c:v>1.02083333333334</c:v>
                </c:pt>
                <c:pt idx="455">
                  <c:v>1.02152777777778</c:v>
                </c:pt>
                <c:pt idx="456">
                  <c:v>1.02222222222222</c:v>
                </c:pt>
                <c:pt idx="457">
                  <c:v>1.02291666666667</c:v>
                </c:pt>
                <c:pt idx="458">
                  <c:v>1.02361111111111</c:v>
                </c:pt>
                <c:pt idx="459">
                  <c:v>1.02430555555556</c:v>
                </c:pt>
                <c:pt idx="460">
                  <c:v>1.025</c:v>
                </c:pt>
                <c:pt idx="461">
                  <c:v>1.02569444444445</c:v>
                </c:pt>
                <c:pt idx="462">
                  <c:v>1.02638888888889</c:v>
                </c:pt>
                <c:pt idx="463">
                  <c:v>1.02708333333334</c:v>
                </c:pt>
                <c:pt idx="464">
                  <c:v>1.02777777777778</c:v>
                </c:pt>
                <c:pt idx="465">
                  <c:v>1.02847222222223</c:v>
                </c:pt>
                <c:pt idx="466">
                  <c:v>1.02916666666667</c:v>
                </c:pt>
                <c:pt idx="467">
                  <c:v>1.02986111111111</c:v>
                </c:pt>
                <c:pt idx="468">
                  <c:v>1.03055555555556</c:v>
                </c:pt>
                <c:pt idx="469">
                  <c:v>1.03125</c:v>
                </c:pt>
                <c:pt idx="470">
                  <c:v>1.03194444444445</c:v>
                </c:pt>
                <c:pt idx="471">
                  <c:v>1.03263888888889</c:v>
                </c:pt>
                <c:pt idx="472">
                  <c:v>1.03333333333334</c:v>
                </c:pt>
                <c:pt idx="473">
                  <c:v>1.03402777777778</c:v>
                </c:pt>
                <c:pt idx="474">
                  <c:v>1.03472222222223</c:v>
                </c:pt>
                <c:pt idx="475">
                  <c:v>1.03541666666667</c:v>
                </c:pt>
                <c:pt idx="476">
                  <c:v>1.03611111111112</c:v>
                </c:pt>
                <c:pt idx="477">
                  <c:v>1.03680555555556</c:v>
                </c:pt>
                <c:pt idx="478">
                  <c:v>1.0375</c:v>
                </c:pt>
                <c:pt idx="479">
                  <c:v>1.03819444444445</c:v>
                </c:pt>
                <c:pt idx="480">
                  <c:v>1.03888888888889</c:v>
                </c:pt>
                <c:pt idx="481">
                  <c:v>1.03958333333334</c:v>
                </c:pt>
                <c:pt idx="482">
                  <c:v>1.04027777777778</c:v>
                </c:pt>
                <c:pt idx="483">
                  <c:v>1.04097222222223</c:v>
                </c:pt>
                <c:pt idx="484">
                  <c:v>1.04166666666667</c:v>
                </c:pt>
                <c:pt idx="485">
                  <c:v>1.04236111111112</c:v>
                </c:pt>
                <c:pt idx="486">
                  <c:v>1.04305555555556</c:v>
                </c:pt>
                <c:pt idx="487">
                  <c:v>1.04375000000001</c:v>
                </c:pt>
                <c:pt idx="488">
                  <c:v>1.04444444444445</c:v>
                </c:pt>
                <c:pt idx="489">
                  <c:v>1.04513888888889</c:v>
                </c:pt>
                <c:pt idx="490">
                  <c:v>1.04583333333334</c:v>
                </c:pt>
                <c:pt idx="491">
                  <c:v>1.04652777777778</c:v>
                </c:pt>
                <c:pt idx="492">
                  <c:v>1.04722222222223</c:v>
                </c:pt>
                <c:pt idx="493">
                  <c:v>1.04791666666667</c:v>
                </c:pt>
                <c:pt idx="494">
                  <c:v>1.04861111111112</c:v>
                </c:pt>
                <c:pt idx="495">
                  <c:v>1.04930555555556</c:v>
                </c:pt>
                <c:pt idx="496">
                  <c:v>1.05000000000001</c:v>
                </c:pt>
                <c:pt idx="497">
                  <c:v>1.05069444444445</c:v>
                </c:pt>
                <c:pt idx="498">
                  <c:v>1.0513888888889</c:v>
                </c:pt>
                <c:pt idx="499">
                  <c:v>1.05208333333334</c:v>
                </c:pt>
                <c:pt idx="500">
                  <c:v>1.05277777777779</c:v>
                </c:pt>
                <c:pt idx="501">
                  <c:v>1.05347222222223</c:v>
                </c:pt>
                <c:pt idx="502">
                  <c:v>1.05416666666667</c:v>
                </c:pt>
                <c:pt idx="503">
                  <c:v>1.05486111111112</c:v>
                </c:pt>
                <c:pt idx="504">
                  <c:v>1.05555555555556</c:v>
                </c:pt>
                <c:pt idx="505">
                  <c:v>1.05625000000001</c:v>
                </c:pt>
                <c:pt idx="506">
                  <c:v>1.05694444444445</c:v>
                </c:pt>
                <c:pt idx="507">
                  <c:v>1.0576388888889</c:v>
                </c:pt>
                <c:pt idx="508">
                  <c:v>1.05833333333334</c:v>
                </c:pt>
                <c:pt idx="509">
                  <c:v>1.05902777777779</c:v>
                </c:pt>
                <c:pt idx="510">
                  <c:v>1.05972222222223</c:v>
                </c:pt>
                <c:pt idx="511">
                  <c:v>1.06041666666668</c:v>
                </c:pt>
                <c:pt idx="512">
                  <c:v>1.06111111111112</c:v>
                </c:pt>
                <c:pt idx="513">
                  <c:v>1.06180555555556</c:v>
                </c:pt>
                <c:pt idx="514">
                  <c:v>1.06250000000001</c:v>
                </c:pt>
                <c:pt idx="515">
                  <c:v>1.06319444444445</c:v>
                </c:pt>
                <c:pt idx="516">
                  <c:v>1.0638888888889</c:v>
                </c:pt>
                <c:pt idx="517">
                  <c:v>1.06458333333334</c:v>
                </c:pt>
                <c:pt idx="518">
                  <c:v>1.06527777777779</c:v>
                </c:pt>
                <c:pt idx="519">
                  <c:v>1.06597222222223</c:v>
                </c:pt>
                <c:pt idx="520">
                  <c:v>1.06666666666668</c:v>
                </c:pt>
                <c:pt idx="521">
                  <c:v>1.06736111111112</c:v>
                </c:pt>
                <c:pt idx="522">
                  <c:v>1.06805555555557</c:v>
                </c:pt>
                <c:pt idx="523">
                  <c:v>1.06875000000001</c:v>
                </c:pt>
                <c:pt idx="524">
                  <c:v>1.06944444444445</c:v>
                </c:pt>
                <c:pt idx="525">
                  <c:v>1.0701388888889</c:v>
                </c:pt>
                <c:pt idx="526">
                  <c:v>1.07083333333334</c:v>
                </c:pt>
                <c:pt idx="527">
                  <c:v>1.07152777777779</c:v>
                </c:pt>
                <c:pt idx="528">
                  <c:v>1.07222222222223</c:v>
                </c:pt>
                <c:pt idx="529">
                  <c:v>1.07291666666668</c:v>
                </c:pt>
                <c:pt idx="530">
                  <c:v>1.07361111111112</c:v>
                </c:pt>
                <c:pt idx="531">
                  <c:v>1.07430555555557</c:v>
                </c:pt>
                <c:pt idx="532">
                  <c:v>1.07500000000001</c:v>
                </c:pt>
                <c:pt idx="533">
                  <c:v>1.07569444444445</c:v>
                </c:pt>
                <c:pt idx="534">
                  <c:v>1.0763888888889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535"/>
                <c:pt idx="0">
                  <c:v>46.47</c:v>
                </c:pt>
                <c:pt idx="1">
                  <c:v>46.1</c:v>
                </c:pt>
                <c:pt idx="2">
                  <c:v>45.55</c:v>
                </c:pt>
                <c:pt idx="3">
                  <c:v>45.28</c:v>
                </c:pt>
                <c:pt idx="4">
                  <c:v>45.26</c:v>
                </c:pt>
                <c:pt idx="5">
                  <c:v>45.07</c:v>
                </c:pt>
                <c:pt idx="6">
                  <c:v>45.01</c:v>
                </c:pt>
                <c:pt idx="7">
                  <c:v>45.08</c:v>
                </c:pt>
                <c:pt idx="8">
                  <c:v>44.68</c:v>
                </c:pt>
                <c:pt idx="9">
                  <c:v>45.08</c:v>
                </c:pt>
                <c:pt idx="10">
                  <c:v>44.97</c:v>
                </c:pt>
                <c:pt idx="11">
                  <c:v>45.77</c:v>
                </c:pt>
                <c:pt idx="12">
                  <c:v>45.03</c:v>
                </c:pt>
                <c:pt idx="13">
                  <c:v>43.64</c:v>
                </c:pt>
                <c:pt idx="14">
                  <c:v>43.82</c:v>
                </c:pt>
                <c:pt idx="15">
                  <c:v>43.52</c:v>
                </c:pt>
                <c:pt idx="16">
                  <c:v>43.54</c:v>
                </c:pt>
                <c:pt idx="17">
                  <c:v>43.54</c:v>
                </c:pt>
                <c:pt idx="18">
                  <c:v>43.57</c:v>
                </c:pt>
                <c:pt idx="19">
                  <c:v>43.66</c:v>
                </c:pt>
                <c:pt idx="20">
                  <c:v>46.25</c:v>
                </c:pt>
                <c:pt idx="21">
                  <c:v>44.34</c:v>
                </c:pt>
                <c:pt idx="22">
                  <c:v>43.52</c:v>
                </c:pt>
                <c:pt idx="23">
                  <c:v>43.5</c:v>
                </c:pt>
                <c:pt idx="24">
                  <c:v>43.61</c:v>
                </c:pt>
                <c:pt idx="25">
                  <c:v>43.61</c:v>
                </c:pt>
                <c:pt idx="26">
                  <c:v>44.48</c:v>
                </c:pt>
                <c:pt idx="27">
                  <c:v>43.69</c:v>
                </c:pt>
                <c:pt idx="28">
                  <c:v>43.56</c:v>
                </c:pt>
                <c:pt idx="29">
                  <c:v>43.63</c:v>
                </c:pt>
                <c:pt idx="30">
                  <c:v>43.67</c:v>
                </c:pt>
                <c:pt idx="31">
                  <c:v>43.63</c:v>
                </c:pt>
                <c:pt idx="32">
                  <c:v>43.65</c:v>
                </c:pt>
                <c:pt idx="33">
                  <c:v>43.66</c:v>
                </c:pt>
                <c:pt idx="34">
                  <c:v>43.72</c:v>
                </c:pt>
                <c:pt idx="35">
                  <c:v>43.82</c:v>
                </c:pt>
                <c:pt idx="36">
                  <c:v>43.94</c:v>
                </c:pt>
                <c:pt idx="37">
                  <c:v>43.91</c:v>
                </c:pt>
                <c:pt idx="38">
                  <c:v>43.85</c:v>
                </c:pt>
                <c:pt idx="39">
                  <c:v>43.8</c:v>
                </c:pt>
                <c:pt idx="40">
                  <c:v>43.87</c:v>
                </c:pt>
                <c:pt idx="41">
                  <c:v>43.89</c:v>
                </c:pt>
                <c:pt idx="42">
                  <c:v>43.85</c:v>
                </c:pt>
                <c:pt idx="43">
                  <c:v>43.9</c:v>
                </c:pt>
                <c:pt idx="44">
                  <c:v>43.86</c:v>
                </c:pt>
                <c:pt idx="45">
                  <c:v>43.75</c:v>
                </c:pt>
                <c:pt idx="46">
                  <c:v>43.75</c:v>
                </c:pt>
                <c:pt idx="47">
                  <c:v>43.71</c:v>
                </c:pt>
                <c:pt idx="48">
                  <c:v>43.67</c:v>
                </c:pt>
                <c:pt idx="49">
                  <c:v>43.63</c:v>
                </c:pt>
                <c:pt idx="50">
                  <c:v>43.54</c:v>
                </c:pt>
                <c:pt idx="51">
                  <c:v>43.49</c:v>
                </c:pt>
                <c:pt idx="52">
                  <c:v>43.48</c:v>
                </c:pt>
                <c:pt idx="53">
                  <c:v>43.47</c:v>
                </c:pt>
                <c:pt idx="54">
                  <c:v>43.47</c:v>
                </c:pt>
                <c:pt idx="55">
                  <c:v>43.43</c:v>
                </c:pt>
                <c:pt idx="56">
                  <c:v>43.42</c:v>
                </c:pt>
                <c:pt idx="57">
                  <c:v>43.35</c:v>
                </c:pt>
                <c:pt idx="58">
                  <c:v>43.3</c:v>
                </c:pt>
                <c:pt idx="59">
                  <c:v>43.27</c:v>
                </c:pt>
                <c:pt idx="60">
                  <c:v>43.24</c:v>
                </c:pt>
                <c:pt idx="61">
                  <c:v>43.27</c:v>
                </c:pt>
                <c:pt idx="62">
                  <c:v>43.24</c:v>
                </c:pt>
                <c:pt idx="63">
                  <c:v>43.17</c:v>
                </c:pt>
                <c:pt idx="64">
                  <c:v>43.15</c:v>
                </c:pt>
                <c:pt idx="65">
                  <c:v>43.2</c:v>
                </c:pt>
                <c:pt idx="66">
                  <c:v>43.19</c:v>
                </c:pt>
                <c:pt idx="67">
                  <c:v>43.16</c:v>
                </c:pt>
                <c:pt idx="68">
                  <c:v>43.17</c:v>
                </c:pt>
                <c:pt idx="69">
                  <c:v>43.05</c:v>
                </c:pt>
                <c:pt idx="70">
                  <c:v>43.03</c:v>
                </c:pt>
                <c:pt idx="71">
                  <c:v>42.99</c:v>
                </c:pt>
                <c:pt idx="72">
                  <c:v>43.12</c:v>
                </c:pt>
                <c:pt idx="73">
                  <c:v>43.63</c:v>
                </c:pt>
                <c:pt idx="74">
                  <c:v>44.21</c:v>
                </c:pt>
                <c:pt idx="75">
                  <c:v>44.72</c:v>
                </c:pt>
                <c:pt idx="76">
                  <c:v>45.15</c:v>
                </c:pt>
                <c:pt idx="77">
                  <c:v>45.56</c:v>
                </c:pt>
                <c:pt idx="78">
                  <c:v>45.74</c:v>
                </c:pt>
                <c:pt idx="79">
                  <c:v>46.06</c:v>
                </c:pt>
                <c:pt idx="80">
                  <c:v>46.25</c:v>
                </c:pt>
                <c:pt idx="81">
                  <c:v>46.49</c:v>
                </c:pt>
                <c:pt idx="82">
                  <c:v>46.58</c:v>
                </c:pt>
                <c:pt idx="83">
                  <c:v>46.61</c:v>
                </c:pt>
                <c:pt idx="84">
                  <c:v>46.52</c:v>
                </c:pt>
                <c:pt idx="85">
                  <c:v>46.52</c:v>
                </c:pt>
                <c:pt idx="86">
                  <c:v>46.37</c:v>
                </c:pt>
                <c:pt idx="87">
                  <c:v>46.36</c:v>
                </c:pt>
                <c:pt idx="88">
                  <c:v>46.49</c:v>
                </c:pt>
                <c:pt idx="89">
                  <c:v>46.67</c:v>
                </c:pt>
                <c:pt idx="90">
                  <c:v>46.96</c:v>
                </c:pt>
                <c:pt idx="91">
                  <c:v>47.27</c:v>
                </c:pt>
                <c:pt idx="92">
                  <c:v>47.38</c:v>
                </c:pt>
                <c:pt idx="93">
                  <c:v>47.51</c:v>
                </c:pt>
                <c:pt idx="94">
                  <c:v>47.48</c:v>
                </c:pt>
                <c:pt idx="95">
                  <c:v>47.5</c:v>
                </c:pt>
                <c:pt idx="96">
                  <c:v>47.53</c:v>
                </c:pt>
                <c:pt idx="97">
                  <c:v>47.63</c:v>
                </c:pt>
                <c:pt idx="98">
                  <c:v>47.58</c:v>
                </c:pt>
                <c:pt idx="99">
                  <c:v>47.61</c:v>
                </c:pt>
                <c:pt idx="100">
                  <c:v>47.67</c:v>
                </c:pt>
                <c:pt idx="101">
                  <c:v>47.65</c:v>
                </c:pt>
                <c:pt idx="102">
                  <c:v>47.79</c:v>
                </c:pt>
                <c:pt idx="103">
                  <c:v>47.77</c:v>
                </c:pt>
                <c:pt idx="104">
                  <c:v>47.8</c:v>
                </c:pt>
                <c:pt idx="105">
                  <c:v>47.81</c:v>
                </c:pt>
                <c:pt idx="106">
                  <c:v>47.76</c:v>
                </c:pt>
                <c:pt idx="107">
                  <c:v>47.84</c:v>
                </c:pt>
                <c:pt idx="108">
                  <c:v>47.84</c:v>
                </c:pt>
                <c:pt idx="109">
                  <c:v>47.78</c:v>
                </c:pt>
                <c:pt idx="110">
                  <c:v>47.81</c:v>
                </c:pt>
                <c:pt idx="111">
                  <c:v>47.66</c:v>
                </c:pt>
                <c:pt idx="112">
                  <c:v>47.13</c:v>
                </c:pt>
                <c:pt idx="113">
                  <c:v>46.46</c:v>
                </c:pt>
                <c:pt idx="114">
                  <c:v>45.94</c:v>
                </c:pt>
                <c:pt idx="115">
                  <c:v>45.38</c:v>
                </c:pt>
                <c:pt idx="116">
                  <c:v>45.02</c:v>
                </c:pt>
                <c:pt idx="117">
                  <c:v>44.77</c:v>
                </c:pt>
                <c:pt idx="118">
                  <c:v>44.64</c:v>
                </c:pt>
                <c:pt idx="119">
                  <c:v>44.48</c:v>
                </c:pt>
                <c:pt idx="120">
                  <c:v>44.39</c:v>
                </c:pt>
                <c:pt idx="121">
                  <c:v>44.24</c:v>
                </c:pt>
                <c:pt idx="122">
                  <c:v>44.18</c:v>
                </c:pt>
                <c:pt idx="123">
                  <c:v>44.12</c:v>
                </c:pt>
                <c:pt idx="124">
                  <c:v>43.99</c:v>
                </c:pt>
                <c:pt idx="125">
                  <c:v>43.82</c:v>
                </c:pt>
                <c:pt idx="126">
                  <c:v>43.86</c:v>
                </c:pt>
                <c:pt idx="127">
                  <c:v>43.81</c:v>
                </c:pt>
                <c:pt idx="128">
                  <c:v>43.72</c:v>
                </c:pt>
                <c:pt idx="129">
                  <c:v>43.79</c:v>
                </c:pt>
                <c:pt idx="130">
                  <c:v>43.78</c:v>
                </c:pt>
                <c:pt idx="131">
                  <c:v>43.68</c:v>
                </c:pt>
                <c:pt idx="132">
                  <c:v>43.49</c:v>
                </c:pt>
                <c:pt idx="133">
                  <c:v>43.47</c:v>
                </c:pt>
                <c:pt idx="134">
                  <c:v>43.44</c:v>
                </c:pt>
                <c:pt idx="135">
                  <c:v>43.49</c:v>
                </c:pt>
                <c:pt idx="136">
                  <c:v>43.41</c:v>
                </c:pt>
                <c:pt idx="137">
                  <c:v>43.48</c:v>
                </c:pt>
                <c:pt idx="138">
                  <c:v>43.35</c:v>
                </c:pt>
                <c:pt idx="139">
                  <c:v>43.32</c:v>
                </c:pt>
                <c:pt idx="140">
                  <c:v>43.33</c:v>
                </c:pt>
                <c:pt idx="141">
                  <c:v>43.46</c:v>
                </c:pt>
                <c:pt idx="142">
                  <c:v>43.33</c:v>
                </c:pt>
                <c:pt idx="143">
                  <c:v>43.31</c:v>
                </c:pt>
                <c:pt idx="144">
                  <c:v>43.31</c:v>
                </c:pt>
                <c:pt idx="145">
                  <c:v>43.26</c:v>
                </c:pt>
                <c:pt idx="146">
                  <c:v>43.29</c:v>
                </c:pt>
                <c:pt idx="147">
                  <c:v>43.26</c:v>
                </c:pt>
                <c:pt idx="148">
                  <c:v>43.19</c:v>
                </c:pt>
                <c:pt idx="149">
                  <c:v>43.09</c:v>
                </c:pt>
                <c:pt idx="150">
                  <c:v>43.11</c:v>
                </c:pt>
                <c:pt idx="151">
                  <c:v>43.09</c:v>
                </c:pt>
                <c:pt idx="152">
                  <c:v>43.13</c:v>
                </c:pt>
                <c:pt idx="153">
                  <c:v>43.1</c:v>
                </c:pt>
                <c:pt idx="154">
                  <c:v>43.17</c:v>
                </c:pt>
                <c:pt idx="155">
                  <c:v>42.99</c:v>
                </c:pt>
                <c:pt idx="156">
                  <c:v>43.04</c:v>
                </c:pt>
                <c:pt idx="157">
                  <c:v>43.01</c:v>
                </c:pt>
                <c:pt idx="158">
                  <c:v>43.03</c:v>
                </c:pt>
                <c:pt idx="159">
                  <c:v>42.99</c:v>
                </c:pt>
                <c:pt idx="160">
                  <c:v>42.97</c:v>
                </c:pt>
                <c:pt idx="161">
                  <c:v>42.98</c:v>
                </c:pt>
                <c:pt idx="162">
                  <c:v>42.94</c:v>
                </c:pt>
                <c:pt idx="163">
                  <c:v>42.97</c:v>
                </c:pt>
                <c:pt idx="164">
                  <c:v>43</c:v>
                </c:pt>
                <c:pt idx="165">
                  <c:v>42.95</c:v>
                </c:pt>
                <c:pt idx="166">
                  <c:v>42.96</c:v>
                </c:pt>
                <c:pt idx="167">
                  <c:v>42.94</c:v>
                </c:pt>
                <c:pt idx="168">
                  <c:v>42.84</c:v>
                </c:pt>
                <c:pt idx="169">
                  <c:v>42.79</c:v>
                </c:pt>
                <c:pt idx="170">
                  <c:v>42.74</c:v>
                </c:pt>
                <c:pt idx="171">
                  <c:v>42.69</c:v>
                </c:pt>
                <c:pt idx="172">
                  <c:v>42.69</c:v>
                </c:pt>
                <c:pt idx="173">
                  <c:v>42.64</c:v>
                </c:pt>
                <c:pt idx="174">
                  <c:v>42.62</c:v>
                </c:pt>
                <c:pt idx="175">
                  <c:v>42.66</c:v>
                </c:pt>
                <c:pt idx="176">
                  <c:v>42.72</c:v>
                </c:pt>
                <c:pt idx="177">
                  <c:v>42.73</c:v>
                </c:pt>
                <c:pt idx="178">
                  <c:v>42.57</c:v>
                </c:pt>
                <c:pt idx="179">
                  <c:v>42.59</c:v>
                </c:pt>
                <c:pt idx="180">
                  <c:v>42.49</c:v>
                </c:pt>
                <c:pt idx="181">
                  <c:v>42.49</c:v>
                </c:pt>
                <c:pt idx="182">
                  <c:v>42.48</c:v>
                </c:pt>
                <c:pt idx="183">
                  <c:v>42.57</c:v>
                </c:pt>
                <c:pt idx="184">
                  <c:v>42.51</c:v>
                </c:pt>
                <c:pt idx="185">
                  <c:v>42.52</c:v>
                </c:pt>
                <c:pt idx="186">
                  <c:v>42.47</c:v>
                </c:pt>
                <c:pt idx="187">
                  <c:v>42.52</c:v>
                </c:pt>
                <c:pt idx="188">
                  <c:v>42.56</c:v>
                </c:pt>
                <c:pt idx="189">
                  <c:v>42.48</c:v>
                </c:pt>
                <c:pt idx="190">
                  <c:v>42.52</c:v>
                </c:pt>
                <c:pt idx="191">
                  <c:v>42.52</c:v>
                </c:pt>
                <c:pt idx="192">
                  <c:v>42.55</c:v>
                </c:pt>
                <c:pt idx="193">
                  <c:v>42.54</c:v>
                </c:pt>
                <c:pt idx="194">
                  <c:v>42.56</c:v>
                </c:pt>
                <c:pt idx="195">
                  <c:v>42.55</c:v>
                </c:pt>
                <c:pt idx="196">
                  <c:v>42.59</c:v>
                </c:pt>
                <c:pt idx="197">
                  <c:v>42.53</c:v>
                </c:pt>
                <c:pt idx="198">
                  <c:v>42.52</c:v>
                </c:pt>
                <c:pt idx="199">
                  <c:v>42.44</c:v>
                </c:pt>
                <c:pt idx="200">
                  <c:v>42.38</c:v>
                </c:pt>
                <c:pt idx="201">
                  <c:v>42.4</c:v>
                </c:pt>
                <c:pt idx="202">
                  <c:v>42.44</c:v>
                </c:pt>
                <c:pt idx="203">
                  <c:v>42.56</c:v>
                </c:pt>
                <c:pt idx="204">
                  <c:v>42.54</c:v>
                </c:pt>
                <c:pt idx="205">
                  <c:v>42.52</c:v>
                </c:pt>
                <c:pt idx="206">
                  <c:v>42.51</c:v>
                </c:pt>
                <c:pt idx="207">
                  <c:v>42.49</c:v>
                </c:pt>
                <c:pt idx="208">
                  <c:v>42.46</c:v>
                </c:pt>
                <c:pt idx="209">
                  <c:v>42.43</c:v>
                </c:pt>
                <c:pt idx="210">
                  <c:v>42.47</c:v>
                </c:pt>
                <c:pt idx="211">
                  <c:v>42.55</c:v>
                </c:pt>
                <c:pt idx="212">
                  <c:v>42.54</c:v>
                </c:pt>
                <c:pt idx="213">
                  <c:v>42.54</c:v>
                </c:pt>
                <c:pt idx="214">
                  <c:v>42.63</c:v>
                </c:pt>
                <c:pt idx="215">
                  <c:v>42.6</c:v>
                </c:pt>
                <c:pt idx="216">
                  <c:v>42.53</c:v>
                </c:pt>
                <c:pt idx="217">
                  <c:v>42.52</c:v>
                </c:pt>
                <c:pt idx="218">
                  <c:v>42.58</c:v>
                </c:pt>
                <c:pt idx="219">
                  <c:v>42.56</c:v>
                </c:pt>
                <c:pt idx="220">
                  <c:v>42.51</c:v>
                </c:pt>
                <c:pt idx="221">
                  <c:v>42.52</c:v>
                </c:pt>
                <c:pt idx="222">
                  <c:v>42.5</c:v>
                </c:pt>
                <c:pt idx="223">
                  <c:v>42.53</c:v>
                </c:pt>
                <c:pt idx="224">
                  <c:v>42.45</c:v>
                </c:pt>
                <c:pt idx="225">
                  <c:v>42.47</c:v>
                </c:pt>
                <c:pt idx="226">
                  <c:v>42.43</c:v>
                </c:pt>
                <c:pt idx="227">
                  <c:v>42.43</c:v>
                </c:pt>
                <c:pt idx="228">
                  <c:v>42.46</c:v>
                </c:pt>
                <c:pt idx="229">
                  <c:v>42.35</c:v>
                </c:pt>
                <c:pt idx="230">
                  <c:v>42.35</c:v>
                </c:pt>
                <c:pt idx="231">
                  <c:v>42.25</c:v>
                </c:pt>
                <c:pt idx="232">
                  <c:v>42.29</c:v>
                </c:pt>
                <c:pt idx="233">
                  <c:v>42.31</c:v>
                </c:pt>
                <c:pt idx="234">
                  <c:v>42.31</c:v>
                </c:pt>
                <c:pt idx="235">
                  <c:v>42.35</c:v>
                </c:pt>
                <c:pt idx="236">
                  <c:v>42.41</c:v>
                </c:pt>
                <c:pt idx="237">
                  <c:v>42.36</c:v>
                </c:pt>
                <c:pt idx="238">
                  <c:v>42.36</c:v>
                </c:pt>
                <c:pt idx="239">
                  <c:v>42.35</c:v>
                </c:pt>
                <c:pt idx="240">
                  <c:v>42.34</c:v>
                </c:pt>
                <c:pt idx="241">
                  <c:v>42.27</c:v>
                </c:pt>
                <c:pt idx="242">
                  <c:v>42.27</c:v>
                </c:pt>
                <c:pt idx="243">
                  <c:v>42.31</c:v>
                </c:pt>
                <c:pt idx="244">
                  <c:v>42.36</c:v>
                </c:pt>
                <c:pt idx="245">
                  <c:v>42.33</c:v>
                </c:pt>
                <c:pt idx="246">
                  <c:v>42.37</c:v>
                </c:pt>
                <c:pt idx="247">
                  <c:v>42.32</c:v>
                </c:pt>
                <c:pt idx="248">
                  <c:v>42.27</c:v>
                </c:pt>
                <c:pt idx="249">
                  <c:v>42.39</c:v>
                </c:pt>
                <c:pt idx="250">
                  <c:v>42.38</c:v>
                </c:pt>
                <c:pt idx="251">
                  <c:v>42.37</c:v>
                </c:pt>
                <c:pt idx="252">
                  <c:v>42.43</c:v>
                </c:pt>
                <c:pt idx="253">
                  <c:v>42.41</c:v>
                </c:pt>
                <c:pt idx="254">
                  <c:v>42.46</c:v>
                </c:pt>
                <c:pt idx="255">
                  <c:v>42.45</c:v>
                </c:pt>
                <c:pt idx="256">
                  <c:v>42.4</c:v>
                </c:pt>
                <c:pt idx="257">
                  <c:v>42.39</c:v>
                </c:pt>
                <c:pt idx="258">
                  <c:v>42.4</c:v>
                </c:pt>
                <c:pt idx="259">
                  <c:v>42.37</c:v>
                </c:pt>
                <c:pt idx="260">
                  <c:v>42.38</c:v>
                </c:pt>
                <c:pt idx="261">
                  <c:v>42.31</c:v>
                </c:pt>
                <c:pt idx="262">
                  <c:v>42.3</c:v>
                </c:pt>
                <c:pt idx="263">
                  <c:v>42.23</c:v>
                </c:pt>
                <c:pt idx="264">
                  <c:v>42.21</c:v>
                </c:pt>
                <c:pt idx="265">
                  <c:v>42.24</c:v>
                </c:pt>
                <c:pt idx="266">
                  <c:v>42.26</c:v>
                </c:pt>
                <c:pt idx="267">
                  <c:v>42.24</c:v>
                </c:pt>
                <c:pt idx="268">
                  <c:v>42.15</c:v>
                </c:pt>
                <c:pt idx="269">
                  <c:v>42.18</c:v>
                </c:pt>
                <c:pt idx="270">
                  <c:v>42.24</c:v>
                </c:pt>
                <c:pt idx="271">
                  <c:v>42.23</c:v>
                </c:pt>
                <c:pt idx="272">
                  <c:v>42.2</c:v>
                </c:pt>
                <c:pt idx="273">
                  <c:v>42.18</c:v>
                </c:pt>
                <c:pt idx="274">
                  <c:v>42.16</c:v>
                </c:pt>
                <c:pt idx="275">
                  <c:v>42.16</c:v>
                </c:pt>
                <c:pt idx="276">
                  <c:v>42.03</c:v>
                </c:pt>
                <c:pt idx="277">
                  <c:v>42.12</c:v>
                </c:pt>
                <c:pt idx="278">
                  <c:v>42.11</c:v>
                </c:pt>
                <c:pt idx="279">
                  <c:v>42.11</c:v>
                </c:pt>
                <c:pt idx="280">
                  <c:v>42.08</c:v>
                </c:pt>
                <c:pt idx="281">
                  <c:v>42.11</c:v>
                </c:pt>
                <c:pt idx="282">
                  <c:v>42.16</c:v>
                </c:pt>
                <c:pt idx="283">
                  <c:v>42.14</c:v>
                </c:pt>
                <c:pt idx="284">
                  <c:v>42.11</c:v>
                </c:pt>
                <c:pt idx="285">
                  <c:v>42.1</c:v>
                </c:pt>
                <c:pt idx="286">
                  <c:v>42.17</c:v>
                </c:pt>
                <c:pt idx="287">
                  <c:v>42.18</c:v>
                </c:pt>
                <c:pt idx="288">
                  <c:v>42.17</c:v>
                </c:pt>
                <c:pt idx="289">
                  <c:v>42.19</c:v>
                </c:pt>
                <c:pt idx="290">
                  <c:v>42.25</c:v>
                </c:pt>
                <c:pt idx="291">
                  <c:v>42.15</c:v>
                </c:pt>
                <c:pt idx="292">
                  <c:v>42.11</c:v>
                </c:pt>
                <c:pt idx="293">
                  <c:v>42.13</c:v>
                </c:pt>
                <c:pt idx="294">
                  <c:v>42.13</c:v>
                </c:pt>
                <c:pt idx="295">
                  <c:v>42.14</c:v>
                </c:pt>
                <c:pt idx="296">
                  <c:v>42.25</c:v>
                </c:pt>
                <c:pt idx="297">
                  <c:v>42.13</c:v>
                </c:pt>
                <c:pt idx="298">
                  <c:v>42.18</c:v>
                </c:pt>
                <c:pt idx="299">
                  <c:v>42.21</c:v>
                </c:pt>
                <c:pt idx="300">
                  <c:v>42.16</c:v>
                </c:pt>
                <c:pt idx="301">
                  <c:v>42.21</c:v>
                </c:pt>
                <c:pt idx="302">
                  <c:v>42.15</c:v>
                </c:pt>
                <c:pt idx="303">
                  <c:v>42.13</c:v>
                </c:pt>
                <c:pt idx="304">
                  <c:v>42.11</c:v>
                </c:pt>
                <c:pt idx="305">
                  <c:v>42.18</c:v>
                </c:pt>
                <c:pt idx="306">
                  <c:v>42.15</c:v>
                </c:pt>
                <c:pt idx="307">
                  <c:v>42.19</c:v>
                </c:pt>
                <c:pt idx="308">
                  <c:v>42.27</c:v>
                </c:pt>
                <c:pt idx="309">
                  <c:v>42.16</c:v>
                </c:pt>
                <c:pt idx="310">
                  <c:v>42.12</c:v>
                </c:pt>
                <c:pt idx="311">
                  <c:v>42.2</c:v>
                </c:pt>
                <c:pt idx="312">
                  <c:v>42.2</c:v>
                </c:pt>
                <c:pt idx="313">
                  <c:v>42.24</c:v>
                </c:pt>
                <c:pt idx="314">
                  <c:v>42.2</c:v>
                </c:pt>
                <c:pt idx="315">
                  <c:v>42.21</c:v>
                </c:pt>
                <c:pt idx="316">
                  <c:v>42.24</c:v>
                </c:pt>
                <c:pt idx="317">
                  <c:v>42.21</c:v>
                </c:pt>
                <c:pt idx="318">
                  <c:v>42.15</c:v>
                </c:pt>
                <c:pt idx="319">
                  <c:v>42.15</c:v>
                </c:pt>
                <c:pt idx="320">
                  <c:v>42.23</c:v>
                </c:pt>
                <c:pt idx="321">
                  <c:v>42.08</c:v>
                </c:pt>
                <c:pt idx="322">
                  <c:v>42.07</c:v>
                </c:pt>
                <c:pt idx="323">
                  <c:v>42.06</c:v>
                </c:pt>
                <c:pt idx="324">
                  <c:v>42.01</c:v>
                </c:pt>
                <c:pt idx="325">
                  <c:v>42.12</c:v>
                </c:pt>
                <c:pt idx="326">
                  <c:v>42.16</c:v>
                </c:pt>
                <c:pt idx="327">
                  <c:v>42.15</c:v>
                </c:pt>
                <c:pt idx="328">
                  <c:v>42.23</c:v>
                </c:pt>
                <c:pt idx="329">
                  <c:v>42.12</c:v>
                </c:pt>
                <c:pt idx="330">
                  <c:v>42</c:v>
                </c:pt>
                <c:pt idx="331">
                  <c:v>42.09</c:v>
                </c:pt>
                <c:pt idx="332">
                  <c:v>42.1</c:v>
                </c:pt>
                <c:pt idx="333">
                  <c:v>42.18</c:v>
                </c:pt>
                <c:pt idx="334">
                  <c:v>42.2</c:v>
                </c:pt>
                <c:pt idx="335">
                  <c:v>42.17</c:v>
                </c:pt>
                <c:pt idx="336">
                  <c:v>42.13</c:v>
                </c:pt>
                <c:pt idx="337">
                  <c:v>42.1</c:v>
                </c:pt>
                <c:pt idx="338">
                  <c:v>42.2</c:v>
                </c:pt>
                <c:pt idx="339">
                  <c:v>42.16</c:v>
                </c:pt>
                <c:pt idx="340">
                  <c:v>42.18</c:v>
                </c:pt>
                <c:pt idx="341">
                  <c:v>42.11</c:v>
                </c:pt>
                <c:pt idx="342">
                  <c:v>42.11</c:v>
                </c:pt>
                <c:pt idx="343">
                  <c:v>42.17</c:v>
                </c:pt>
                <c:pt idx="344">
                  <c:v>42.19</c:v>
                </c:pt>
                <c:pt idx="345">
                  <c:v>42.29</c:v>
                </c:pt>
                <c:pt idx="346">
                  <c:v>42.12</c:v>
                </c:pt>
                <c:pt idx="347">
                  <c:v>42.14</c:v>
                </c:pt>
                <c:pt idx="348">
                  <c:v>42.07</c:v>
                </c:pt>
                <c:pt idx="349">
                  <c:v>42.1</c:v>
                </c:pt>
                <c:pt idx="350">
                  <c:v>42.12</c:v>
                </c:pt>
                <c:pt idx="351">
                  <c:v>42.18</c:v>
                </c:pt>
                <c:pt idx="352">
                  <c:v>42.16</c:v>
                </c:pt>
                <c:pt idx="353">
                  <c:v>42.13</c:v>
                </c:pt>
                <c:pt idx="354">
                  <c:v>42.04</c:v>
                </c:pt>
                <c:pt idx="355">
                  <c:v>42.02</c:v>
                </c:pt>
                <c:pt idx="356">
                  <c:v>42.05</c:v>
                </c:pt>
                <c:pt idx="357">
                  <c:v>42.07</c:v>
                </c:pt>
                <c:pt idx="358">
                  <c:v>42.1</c:v>
                </c:pt>
                <c:pt idx="359">
                  <c:v>42.11</c:v>
                </c:pt>
                <c:pt idx="360">
                  <c:v>42.11</c:v>
                </c:pt>
                <c:pt idx="361">
                  <c:v>42.15</c:v>
                </c:pt>
                <c:pt idx="362">
                  <c:v>42.12</c:v>
                </c:pt>
                <c:pt idx="363">
                  <c:v>42.06</c:v>
                </c:pt>
                <c:pt idx="364">
                  <c:v>42.06</c:v>
                </c:pt>
                <c:pt idx="365">
                  <c:v>42.06</c:v>
                </c:pt>
                <c:pt idx="366">
                  <c:v>42.2</c:v>
                </c:pt>
                <c:pt idx="367">
                  <c:v>42.16</c:v>
                </c:pt>
                <c:pt idx="368">
                  <c:v>42.21</c:v>
                </c:pt>
                <c:pt idx="369">
                  <c:v>42.23</c:v>
                </c:pt>
                <c:pt idx="370">
                  <c:v>42.15</c:v>
                </c:pt>
                <c:pt idx="371">
                  <c:v>42.2</c:v>
                </c:pt>
                <c:pt idx="372">
                  <c:v>42.23</c:v>
                </c:pt>
                <c:pt idx="373">
                  <c:v>42.31</c:v>
                </c:pt>
                <c:pt idx="374">
                  <c:v>42.27</c:v>
                </c:pt>
                <c:pt idx="375">
                  <c:v>42.37</c:v>
                </c:pt>
                <c:pt idx="376">
                  <c:v>42.41</c:v>
                </c:pt>
                <c:pt idx="377">
                  <c:v>42.36</c:v>
                </c:pt>
                <c:pt idx="378">
                  <c:v>42.27</c:v>
                </c:pt>
                <c:pt idx="379">
                  <c:v>42.24</c:v>
                </c:pt>
                <c:pt idx="380">
                  <c:v>42.25</c:v>
                </c:pt>
                <c:pt idx="381">
                  <c:v>42.32</c:v>
                </c:pt>
                <c:pt idx="382">
                  <c:v>42.28</c:v>
                </c:pt>
                <c:pt idx="383">
                  <c:v>42.23</c:v>
                </c:pt>
                <c:pt idx="384">
                  <c:v>42.23</c:v>
                </c:pt>
                <c:pt idx="385">
                  <c:v>42.17</c:v>
                </c:pt>
                <c:pt idx="386">
                  <c:v>42.23</c:v>
                </c:pt>
                <c:pt idx="387">
                  <c:v>42.23</c:v>
                </c:pt>
                <c:pt idx="388">
                  <c:v>42.18</c:v>
                </c:pt>
                <c:pt idx="389">
                  <c:v>42.19</c:v>
                </c:pt>
                <c:pt idx="390">
                  <c:v>42.22</c:v>
                </c:pt>
                <c:pt idx="391">
                  <c:v>42.22</c:v>
                </c:pt>
                <c:pt idx="392">
                  <c:v>42.25</c:v>
                </c:pt>
                <c:pt idx="393">
                  <c:v>42.26</c:v>
                </c:pt>
                <c:pt idx="394">
                  <c:v>42.27</c:v>
                </c:pt>
                <c:pt idx="395">
                  <c:v>42.23</c:v>
                </c:pt>
                <c:pt idx="396">
                  <c:v>42.3</c:v>
                </c:pt>
                <c:pt idx="397">
                  <c:v>42.27</c:v>
                </c:pt>
                <c:pt idx="398">
                  <c:v>42.25</c:v>
                </c:pt>
                <c:pt idx="399">
                  <c:v>42.31</c:v>
                </c:pt>
                <c:pt idx="400">
                  <c:v>42.36</c:v>
                </c:pt>
                <c:pt idx="401">
                  <c:v>42.27</c:v>
                </c:pt>
                <c:pt idx="402">
                  <c:v>42.34</c:v>
                </c:pt>
                <c:pt idx="403">
                  <c:v>42.29</c:v>
                </c:pt>
                <c:pt idx="404">
                  <c:v>42.21</c:v>
                </c:pt>
                <c:pt idx="405">
                  <c:v>42.25</c:v>
                </c:pt>
                <c:pt idx="406">
                  <c:v>42.24</c:v>
                </c:pt>
                <c:pt idx="407">
                  <c:v>42.2</c:v>
                </c:pt>
                <c:pt idx="408">
                  <c:v>42.19</c:v>
                </c:pt>
                <c:pt idx="409">
                  <c:v>42.17</c:v>
                </c:pt>
                <c:pt idx="410">
                  <c:v>42.25</c:v>
                </c:pt>
                <c:pt idx="411">
                  <c:v>42.25</c:v>
                </c:pt>
                <c:pt idx="412">
                  <c:v>42.22</c:v>
                </c:pt>
                <c:pt idx="413">
                  <c:v>42.15</c:v>
                </c:pt>
                <c:pt idx="414">
                  <c:v>42.13</c:v>
                </c:pt>
                <c:pt idx="415">
                  <c:v>42.15</c:v>
                </c:pt>
                <c:pt idx="416">
                  <c:v>42.1</c:v>
                </c:pt>
                <c:pt idx="417">
                  <c:v>42.19</c:v>
                </c:pt>
                <c:pt idx="418">
                  <c:v>42.18</c:v>
                </c:pt>
                <c:pt idx="419">
                  <c:v>42.11</c:v>
                </c:pt>
                <c:pt idx="420">
                  <c:v>42.04</c:v>
                </c:pt>
                <c:pt idx="421">
                  <c:v>42</c:v>
                </c:pt>
                <c:pt idx="422">
                  <c:v>42.14</c:v>
                </c:pt>
                <c:pt idx="423">
                  <c:v>42.13</c:v>
                </c:pt>
                <c:pt idx="424">
                  <c:v>42.19</c:v>
                </c:pt>
                <c:pt idx="425">
                  <c:v>42.14</c:v>
                </c:pt>
                <c:pt idx="426">
                  <c:v>42.12</c:v>
                </c:pt>
                <c:pt idx="427">
                  <c:v>42.14</c:v>
                </c:pt>
                <c:pt idx="428">
                  <c:v>42.12</c:v>
                </c:pt>
                <c:pt idx="429">
                  <c:v>42.14</c:v>
                </c:pt>
                <c:pt idx="430">
                  <c:v>42.13</c:v>
                </c:pt>
                <c:pt idx="431">
                  <c:v>42.09</c:v>
                </c:pt>
                <c:pt idx="432">
                  <c:v>42.14</c:v>
                </c:pt>
                <c:pt idx="433">
                  <c:v>42.11</c:v>
                </c:pt>
                <c:pt idx="434">
                  <c:v>42.11</c:v>
                </c:pt>
                <c:pt idx="435">
                  <c:v>42.14</c:v>
                </c:pt>
                <c:pt idx="436">
                  <c:v>42.18</c:v>
                </c:pt>
                <c:pt idx="437">
                  <c:v>42.16</c:v>
                </c:pt>
                <c:pt idx="438">
                  <c:v>42.15</c:v>
                </c:pt>
                <c:pt idx="439">
                  <c:v>42.16</c:v>
                </c:pt>
                <c:pt idx="440">
                  <c:v>42.17</c:v>
                </c:pt>
                <c:pt idx="441">
                  <c:v>42.2</c:v>
                </c:pt>
                <c:pt idx="442">
                  <c:v>42.23</c:v>
                </c:pt>
                <c:pt idx="443">
                  <c:v>42.26</c:v>
                </c:pt>
                <c:pt idx="444">
                  <c:v>42.19</c:v>
                </c:pt>
                <c:pt idx="445">
                  <c:v>42.15</c:v>
                </c:pt>
                <c:pt idx="446">
                  <c:v>42.2</c:v>
                </c:pt>
                <c:pt idx="447">
                  <c:v>42.17</c:v>
                </c:pt>
                <c:pt idx="448">
                  <c:v>42.18</c:v>
                </c:pt>
                <c:pt idx="449">
                  <c:v>42.11</c:v>
                </c:pt>
                <c:pt idx="450">
                  <c:v>42.03</c:v>
                </c:pt>
                <c:pt idx="451">
                  <c:v>42.1</c:v>
                </c:pt>
                <c:pt idx="452">
                  <c:v>41.98</c:v>
                </c:pt>
                <c:pt idx="453">
                  <c:v>42.01</c:v>
                </c:pt>
                <c:pt idx="454">
                  <c:v>42.01</c:v>
                </c:pt>
                <c:pt idx="455">
                  <c:v>42.07</c:v>
                </c:pt>
                <c:pt idx="456">
                  <c:v>42.02</c:v>
                </c:pt>
                <c:pt idx="457">
                  <c:v>42.05</c:v>
                </c:pt>
                <c:pt idx="458">
                  <c:v>42.06</c:v>
                </c:pt>
                <c:pt idx="459">
                  <c:v>42.1</c:v>
                </c:pt>
                <c:pt idx="460">
                  <c:v>42.2</c:v>
                </c:pt>
                <c:pt idx="461">
                  <c:v>42.11</c:v>
                </c:pt>
                <c:pt idx="462">
                  <c:v>42.01</c:v>
                </c:pt>
                <c:pt idx="463">
                  <c:v>42.04</c:v>
                </c:pt>
                <c:pt idx="464">
                  <c:v>42.03</c:v>
                </c:pt>
                <c:pt idx="465">
                  <c:v>42.01</c:v>
                </c:pt>
                <c:pt idx="466">
                  <c:v>42.06</c:v>
                </c:pt>
                <c:pt idx="467">
                  <c:v>42.06</c:v>
                </c:pt>
                <c:pt idx="468">
                  <c:v>42.03</c:v>
                </c:pt>
                <c:pt idx="469">
                  <c:v>42.13</c:v>
                </c:pt>
                <c:pt idx="470">
                  <c:v>42.1</c:v>
                </c:pt>
                <c:pt idx="471">
                  <c:v>42.05</c:v>
                </c:pt>
                <c:pt idx="472">
                  <c:v>42.02</c:v>
                </c:pt>
                <c:pt idx="473">
                  <c:v>42.09</c:v>
                </c:pt>
                <c:pt idx="474">
                  <c:v>42.06</c:v>
                </c:pt>
                <c:pt idx="475">
                  <c:v>42.06</c:v>
                </c:pt>
                <c:pt idx="476">
                  <c:v>42.04</c:v>
                </c:pt>
                <c:pt idx="477">
                  <c:v>42.06</c:v>
                </c:pt>
                <c:pt idx="478">
                  <c:v>42.04</c:v>
                </c:pt>
                <c:pt idx="479">
                  <c:v>42.01</c:v>
                </c:pt>
                <c:pt idx="480">
                  <c:v>42.05</c:v>
                </c:pt>
                <c:pt idx="481">
                  <c:v>42.06</c:v>
                </c:pt>
                <c:pt idx="482">
                  <c:v>42.13</c:v>
                </c:pt>
                <c:pt idx="483">
                  <c:v>42.11</c:v>
                </c:pt>
                <c:pt idx="484">
                  <c:v>42.04</c:v>
                </c:pt>
                <c:pt idx="485">
                  <c:v>41.96</c:v>
                </c:pt>
                <c:pt idx="486">
                  <c:v>41.95</c:v>
                </c:pt>
                <c:pt idx="487">
                  <c:v>41.97</c:v>
                </c:pt>
                <c:pt idx="488">
                  <c:v>41.97</c:v>
                </c:pt>
                <c:pt idx="489">
                  <c:v>42.06</c:v>
                </c:pt>
                <c:pt idx="490">
                  <c:v>41.98</c:v>
                </c:pt>
                <c:pt idx="491">
                  <c:v>42.02</c:v>
                </c:pt>
                <c:pt idx="492">
                  <c:v>42.05</c:v>
                </c:pt>
                <c:pt idx="493">
                  <c:v>42.06</c:v>
                </c:pt>
                <c:pt idx="494">
                  <c:v>42.05</c:v>
                </c:pt>
                <c:pt idx="495">
                  <c:v>41.96</c:v>
                </c:pt>
                <c:pt idx="496">
                  <c:v>41.96</c:v>
                </c:pt>
                <c:pt idx="497">
                  <c:v>42</c:v>
                </c:pt>
                <c:pt idx="498">
                  <c:v>42.06</c:v>
                </c:pt>
                <c:pt idx="499">
                  <c:v>42.04</c:v>
                </c:pt>
                <c:pt idx="500">
                  <c:v>42.06</c:v>
                </c:pt>
                <c:pt idx="501">
                  <c:v>41.93</c:v>
                </c:pt>
                <c:pt idx="502">
                  <c:v>41.98</c:v>
                </c:pt>
                <c:pt idx="503">
                  <c:v>41.93</c:v>
                </c:pt>
                <c:pt idx="504">
                  <c:v>41.96</c:v>
                </c:pt>
                <c:pt idx="505">
                  <c:v>41.95</c:v>
                </c:pt>
                <c:pt idx="506">
                  <c:v>41.93</c:v>
                </c:pt>
                <c:pt idx="507">
                  <c:v>41.94</c:v>
                </c:pt>
                <c:pt idx="508">
                  <c:v>41.97</c:v>
                </c:pt>
                <c:pt idx="509">
                  <c:v>41.95</c:v>
                </c:pt>
                <c:pt idx="510">
                  <c:v>42</c:v>
                </c:pt>
                <c:pt idx="511">
                  <c:v>42.01</c:v>
                </c:pt>
                <c:pt idx="512">
                  <c:v>42.04</c:v>
                </c:pt>
                <c:pt idx="513">
                  <c:v>42.03</c:v>
                </c:pt>
                <c:pt idx="514">
                  <c:v>42.06</c:v>
                </c:pt>
                <c:pt idx="515">
                  <c:v>42.04</c:v>
                </c:pt>
                <c:pt idx="516">
                  <c:v>42.06</c:v>
                </c:pt>
                <c:pt idx="517">
                  <c:v>41.9</c:v>
                </c:pt>
                <c:pt idx="518">
                  <c:v>41.94</c:v>
                </c:pt>
                <c:pt idx="519">
                  <c:v>41.95</c:v>
                </c:pt>
                <c:pt idx="520">
                  <c:v>41.99</c:v>
                </c:pt>
                <c:pt idx="521">
                  <c:v>41.95</c:v>
                </c:pt>
                <c:pt idx="522">
                  <c:v>41.95</c:v>
                </c:pt>
                <c:pt idx="523">
                  <c:v>41.91</c:v>
                </c:pt>
                <c:pt idx="524">
                  <c:v>41.94</c:v>
                </c:pt>
                <c:pt idx="525">
                  <c:v>41.91</c:v>
                </c:pt>
                <c:pt idx="526">
                  <c:v>41.94</c:v>
                </c:pt>
                <c:pt idx="527">
                  <c:v>42.02</c:v>
                </c:pt>
                <c:pt idx="528">
                  <c:v>42.09</c:v>
                </c:pt>
                <c:pt idx="529">
                  <c:v>42.09</c:v>
                </c:pt>
                <c:pt idx="530">
                  <c:v>42.03</c:v>
                </c:pt>
                <c:pt idx="531">
                  <c:v>42.1</c:v>
                </c:pt>
                <c:pt idx="532">
                  <c:v>42.08</c:v>
                </c:pt>
                <c:pt idx="533">
                  <c:v>42.02</c:v>
                </c:pt>
                <c:pt idx="534">
                  <c:v>41.9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DHT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3</c:f>
              <c:numCache>
                <c:formatCode>General</c:formatCode>
                <c:ptCount val="535"/>
                <c:pt idx="0">
                  <c:v>0.705555555555556</c:v>
                </c:pt>
                <c:pt idx="1">
                  <c:v>0.70625</c:v>
                </c:pt>
                <c:pt idx="2">
                  <c:v>0.706944444444445</c:v>
                </c:pt>
                <c:pt idx="3">
                  <c:v>0.707638888888889</c:v>
                </c:pt>
                <c:pt idx="4">
                  <c:v>0.708333333333334</c:v>
                </c:pt>
                <c:pt idx="5">
                  <c:v>0.709027777777778</c:v>
                </c:pt>
                <c:pt idx="6">
                  <c:v>0.709722222222222</c:v>
                </c:pt>
                <c:pt idx="7">
                  <c:v>0.710416666666667</c:v>
                </c:pt>
                <c:pt idx="8">
                  <c:v>0.711111111111111</c:v>
                </c:pt>
                <c:pt idx="9">
                  <c:v>0.711805555555556</c:v>
                </c:pt>
                <c:pt idx="10">
                  <c:v>0.7125</c:v>
                </c:pt>
                <c:pt idx="11">
                  <c:v>0.713194444444445</c:v>
                </c:pt>
                <c:pt idx="12">
                  <c:v>0.713888888888889</c:v>
                </c:pt>
                <c:pt idx="13">
                  <c:v>0.714583333333333</c:v>
                </c:pt>
                <c:pt idx="14">
                  <c:v>0.715277777777778</c:v>
                </c:pt>
                <c:pt idx="15">
                  <c:v>0.715972222222222</c:v>
                </c:pt>
                <c:pt idx="16">
                  <c:v>0.716666666666667</c:v>
                </c:pt>
                <c:pt idx="17">
                  <c:v>0.717361111111111</c:v>
                </c:pt>
                <c:pt idx="18">
                  <c:v>0.718055555555556</c:v>
                </c:pt>
                <c:pt idx="19">
                  <c:v>0.71875</c:v>
                </c:pt>
                <c:pt idx="20">
                  <c:v>0.719444444444445</c:v>
                </c:pt>
                <c:pt idx="21">
                  <c:v>0.720138888888889</c:v>
                </c:pt>
                <c:pt idx="22">
                  <c:v>0.720833333333333</c:v>
                </c:pt>
                <c:pt idx="23">
                  <c:v>0.721527777777778</c:v>
                </c:pt>
                <c:pt idx="24">
                  <c:v>0.722222222222222</c:v>
                </c:pt>
                <c:pt idx="25">
                  <c:v>0.722916666666667</c:v>
                </c:pt>
                <c:pt idx="26">
                  <c:v>0.723611111111111</c:v>
                </c:pt>
                <c:pt idx="27">
                  <c:v>0.724305555555556</c:v>
                </c:pt>
                <c:pt idx="28">
                  <c:v>0.725</c:v>
                </c:pt>
                <c:pt idx="29">
                  <c:v>0.725694444444445</c:v>
                </c:pt>
                <c:pt idx="30">
                  <c:v>0.726388888888889</c:v>
                </c:pt>
                <c:pt idx="31">
                  <c:v>0.727083333333334</c:v>
                </c:pt>
                <c:pt idx="32">
                  <c:v>0.727777777777778</c:v>
                </c:pt>
                <c:pt idx="33">
                  <c:v>0.728472222222222</c:v>
                </c:pt>
                <c:pt idx="34">
                  <c:v>0.729166666666667</c:v>
                </c:pt>
                <c:pt idx="35">
                  <c:v>0.729861111111111</c:v>
                </c:pt>
                <c:pt idx="36">
                  <c:v>0.730555555555556</c:v>
                </c:pt>
                <c:pt idx="37">
                  <c:v>0.73125</c:v>
                </c:pt>
                <c:pt idx="38">
                  <c:v>0.731944444444445</c:v>
                </c:pt>
                <c:pt idx="39">
                  <c:v>0.732638888888889</c:v>
                </c:pt>
                <c:pt idx="40">
                  <c:v>0.733333333333334</c:v>
                </c:pt>
                <c:pt idx="41">
                  <c:v>0.734027777777778</c:v>
                </c:pt>
                <c:pt idx="42">
                  <c:v>0.734722222222223</c:v>
                </c:pt>
                <c:pt idx="43">
                  <c:v>0.735416666666666</c:v>
                </c:pt>
                <c:pt idx="44">
                  <c:v>0.736111111111111</c:v>
                </c:pt>
                <c:pt idx="45">
                  <c:v>0.736805555555556</c:v>
                </c:pt>
                <c:pt idx="46">
                  <c:v>0.7375</c:v>
                </c:pt>
                <c:pt idx="47">
                  <c:v>0.738194444444445</c:v>
                </c:pt>
                <c:pt idx="48">
                  <c:v>0.738888888888889</c:v>
                </c:pt>
                <c:pt idx="49">
                  <c:v>0.739583333333334</c:v>
                </c:pt>
                <c:pt idx="50">
                  <c:v>0.740277777777778</c:v>
                </c:pt>
                <c:pt idx="51">
                  <c:v>0.740972222222222</c:v>
                </c:pt>
                <c:pt idx="52">
                  <c:v>0.741666666666667</c:v>
                </c:pt>
                <c:pt idx="53">
                  <c:v>0.742361111111111</c:v>
                </c:pt>
                <c:pt idx="54">
                  <c:v>0.743055555555556</c:v>
                </c:pt>
                <c:pt idx="55">
                  <c:v>0.74375</c:v>
                </c:pt>
                <c:pt idx="56">
                  <c:v>0.744444444444445</c:v>
                </c:pt>
                <c:pt idx="57">
                  <c:v>0.745138888888889</c:v>
                </c:pt>
                <c:pt idx="58">
                  <c:v>0.745833333333333</c:v>
                </c:pt>
                <c:pt idx="59">
                  <c:v>0.746527777777778</c:v>
                </c:pt>
                <c:pt idx="60">
                  <c:v>0.747222222222222</c:v>
                </c:pt>
                <c:pt idx="61">
                  <c:v>0.747916666666667</c:v>
                </c:pt>
                <c:pt idx="62">
                  <c:v>0.748611111111111</c:v>
                </c:pt>
                <c:pt idx="63">
                  <c:v>0.749305555555556</c:v>
                </c:pt>
                <c:pt idx="64">
                  <c:v>0.75</c:v>
                </c:pt>
                <c:pt idx="65">
                  <c:v>0.750694444444445</c:v>
                </c:pt>
                <c:pt idx="66">
                  <c:v>0.751388888888889</c:v>
                </c:pt>
                <c:pt idx="67">
                  <c:v>0.752083333333334</c:v>
                </c:pt>
                <c:pt idx="68">
                  <c:v>0.752777777777778</c:v>
                </c:pt>
                <c:pt idx="69">
                  <c:v>0.753472222222222</c:v>
                </c:pt>
                <c:pt idx="70">
                  <c:v>0.754166666666667</c:v>
                </c:pt>
                <c:pt idx="71">
                  <c:v>0.754861111111111</c:v>
                </c:pt>
                <c:pt idx="72">
                  <c:v>0.755555555555556</c:v>
                </c:pt>
                <c:pt idx="73">
                  <c:v>0.75625</c:v>
                </c:pt>
                <c:pt idx="74">
                  <c:v>0.756944444444445</c:v>
                </c:pt>
                <c:pt idx="75">
                  <c:v>0.757638888888889</c:v>
                </c:pt>
                <c:pt idx="76">
                  <c:v>0.758333333333334</c:v>
                </c:pt>
                <c:pt idx="77">
                  <c:v>0.759027777777778</c:v>
                </c:pt>
                <c:pt idx="78">
                  <c:v>0.759722222222222</c:v>
                </c:pt>
                <c:pt idx="79">
                  <c:v>0.760416666666667</c:v>
                </c:pt>
                <c:pt idx="80">
                  <c:v>0.761111111111111</c:v>
                </c:pt>
                <c:pt idx="81">
                  <c:v>0.761805555555556</c:v>
                </c:pt>
                <c:pt idx="82">
                  <c:v>0.7625</c:v>
                </c:pt>
                <c:pt idx="83">
                  <c:v>0.763194444444445</c:v>
                </c:pt>
                <c:pt idx="84">
                  <c:v>0.763888888888889</c:v>
                </c:pt>
                <c:pt idx="85">
                  <c:v>0.764583333333334</c:v>
                </c:pt>
                <c:pt idx="86">
                  <c:v>0.765277777777778</c:v>
                </c:pt>
                <c:pt idx="87">
                  <c:v>0.765972222222222</c:v>
                </c:pt>
                <c:pt idx="88">
                  <c:v>0.766666666666667</c:v>
                </c:pt>
                <c:pt idx="89">
                  <c:v>0.767361111111111</c:v>
                </c:pt>
                <c:pt idx="90">
                  <c:v>0.768055555555556</c:v>
                </c:pt>
                <c:pt idx="91">
                  <c:v>0.76875</c:v>
                </c:pt>
                <c:pt idx="92">
                  <c:v>0.769444444444445</c:v>
                </c:pt>
                <c:pt idx="93">
                  <c:v>0.770138888888889</c:v>
                </c:pt>
                <c:pt idx="94">
                  <c:v>0.770833333333334</c:v>
                </c:pt>
                <c:pt idx="95">
                  <c:v>0.771527777777778</c:v>
                </c:pt>
                <c:pt idx="96">
                  <c:v>0.772222222222222</c:v>
                </c:pt>
                <c:pt idx="97">
                  <c:v>0.772916666666667</c:v>
                </c:pt>
                <c:pt idx="98">
                  <c:v>0.773611111111111</c:v>
                </c:pt>
                <c:pt idx="99">
                  <c:v>0.774305555555556</c:v>
                </c:pt>
                <c:pt idx="100">
                  <c:v>0.775</c:v>
                </c:pt>
                <c:pt idx="101">
                  <c:v>0.775694444444445</c:v>
                </c:pt>
                <c:pt idx="102">
                  <c:v>0.776388888888889</c:v>
                </c:pt>
                <c:pt idx="103">
                  <c:v>0.777083333333333</c:v>
                </c:pt>
                <c:pt idx="104">
                  <c:v>0.777777777777778</c:v>
                </c:pt>
                <c:pt idx="105">
                  <c:v>0.778472222222222</c:v>
                </c:pt>
                <c:pt idx="106">
                  <c:v>0.779166666666666</c:v>
                </c:pt>
                <c:pt idx="107">
                  <c:v>0.779861111111111</c:v>
                </c:pt>
                <c:pt idx="108">
                  <c:v>0.780555555555555</c:v>
                </c:pt>
                <c:pt idx="109">
                  <c:v>0.78125</c:v>
                </c:pt>
                <c:pt idx="110">
                  <c:v>0.781944444444445</c:v>
                </c:pt>
                <c:pt idx="111">
                  <c:v>0.782638888888889</c:v>
                </c:pt>
                <c:pt idx="112">
                  <c:v>0.783333333333333</c:v>
                </c:pt>
                <c:pt idx="113">
                  <c:v>0.784027777777778</c:v>
                </c:pt>
                <c:pt idx="114">
                  <c:v>0.784722222222222</c:v>
                </c:pt>
                <c:pt idx="115">
                  <c:v>0.785416666666666</c:v>
                </c:pt>
                <c:pt idx="116">
                  <c:v>0.786111111111111</c:v>
                </c:pt>
                <c:pt idx="117">
                  <c:v>0.786805555555556</c:v>
                </c:pt>
                <c:pt idx="118">
                  <c:v>0.7875</c:v>
                </c:pt>
                <c:pt idx="119">
                  <c:v>0.788194444444444</c:v>
                </c:pt>
                <c:pt idx="120">
                  <c:v>0.788888888888889</c:v>
                </c:pt>
                <c:pt idx="121">
                  <c:v>0.789583333333333</c:v>
                </c:pt>
                <c:pt idx="122">
                  <c:v>0.790277777777778</c:v>
                </c:pt>
                <c:pt idx="123">
                  <c:v>0.790972222222222</c:v>
                </c:pt>
                <c:pt idx="124">
                  <c:v>0.791666666666666</c:v>
                </c:pt>
                <c:pt idx="125">
                  <c:v>0.792361111111111</c:v>
                </c:pt>
                <c:pt idx="126">
                  <c:v>0.793055555555556</c:v>
                </c:pt>
                <c:pt idx="127">
                  <c:v>0.79375</c:v>
                </c:pt>
                <c:pt idx="128">
                  <c:v>0.794444444444444</c:v>
                </c:pt>
                <c:pt idx="129">
                  <c:v>0.795138888888889</c:v>
                </c:pt>
                <c:pt idx="130">
                  <c:v>0.795833333333333</c:v>
                </c:pt>
                <c:pt idx="131">
                  <c:v>0.796527777777778</c:v>
                </c:pt>
                <c:pt idx="132">
                  <c:v>0.797222222222222</c:v>
                </c:pt>
                <c:pt idx="133">
                  <c:v>0.797916666666666</c:v>
                </c:pt>
                <c:pt idx="134">
                  <c:v>0.798611111111111</c:v>
                </c:pt>
                <c:pt idx="135">
                  <c:v>0.799305555555556</c:v>
                </c:pt>
                <c:pt idx="136">
                  <c:v>0.8</c:v>
                </c:pt>
                <c:pt idx="137">
                  <c:v>0.800694444444445</c:v>
                </c:pt>
                <c:pt idx="138">
                  <c:v>0.801388888888889</c:v>
                </c:pt>
                <c:pt idx="139">
                  <c:v>0.802083333333333</c:v>
                </c:pt>
                <c:pt idx="140">
                  <c:v>0.802777777777778</c:v>
                </c:pt>
                <c:pt idx="141">
                  <c:v>0.803472222222222</c:v>
                </c:pt>
                <c:pt idx="142">
                  <c:v>0.804166666666666</c:v>
                </c:pt>
                <c:pt idx="143">
                  <c:v>0.804861111111111</c:v>
                </c:pt>
                <c:pt idx="144">
                  <c:v>0.805555555555555</c:v>
                </c:pt>
                <c:pt idx="145">
                  <c:v>0.80625</c:v>
                </c:pt>
                <c:pt idx="146">
                  <c:v>0.806944444444444</c:v>
                </c:pt>
                <c:pt idx="147">
                  <c:v>0.807638888888889</c:v>
                </c:pt>
                <c:pt idx="148">
                  <c:v>0.808333333333333</c:v>
                </c:pt>
                <c:pt idx="149">
                  <c:v>0.809027777777778</c:v>
                </c:pt>
                <c:pt idx="150">
                  <c:v>0.809722222222222</c:v>
                </c:pt>
                <c:pt idx="151">
                  <c:v>0.810416666666666</c:v>
                </c:pt>
                <c:pt idx="152">
                  <c:v>0.811111111111111</c:v>
                </c:pt>
                <c:pt idx="153">
                  <c:v>0.811805555555555</c:v>
                </c:pt>
                <c:pt idx="154">
                  <c:v>0.8125</c:v>
                </c:pt>
                <c:pt idx="155">
                  <c:v>0.813194444444444</c:v>
                </c:pt>
                <c:pt idx="156">
                  <c:v>0.813888888888889</c:v>
                </c:pt>
                <c:pt idx="157">
                  <c:v>0.814583333333333</c:v>
                </c:pt>
                <c:pt idx="158">
                  <c:v>0.815277777777778</c:v>
                </c:pt>
                <c:pt idx="159">
                  <c:v>0.815972222222222</c:v>
                </c:pt>
                <c:pt idx="160">
                  <c:v>0.816666666666666</c:v>
                </c:pt>
                <c:pt idx="161">
                  <c:v>0.817361111111111</c:v>
                </c:pt>
                <c:pt idx="162">
                  <c:v>0.818055555555555</c:v>
                </c:pt>
                <c:pt idx="163">
                  <c:v>0.81875</c:v>
                </c:pt>
                <c:pt idx="164">
                  <c:v>0.819444444444444</c:v>
                </c:pt>
                <c:pt idx="165">
                  <c:v>0.820138888888889</c:v>
                </c:pt>
                <c:pt idx="166">
                  <c:v>0.820833333333333</c:v>
                </c:pt>
                <c:pt idx="167">
                  <c:v>0.821527777777778</c:v>
                </c:pt>
                <c:pt idx="168">
                  <c:v>0.822222222222222</c:v>
                </c:pt>
                <c:pt idx="169">
                  <c:v>0.822916666666666</c:v>
                </c:pt>
                <c:pt idx="170">
                  <c:v>0.823611111111111</c:v>
                </c:pt>
                <c:pt idx="171">
                  <c:v>0.824305555555555</c:v>
                </c:pt>
                <c:pt idx="172">
                  <c:v>0.825</c:v>
                </c:pt>
                <c:pt idx="173">
                  <c:v>0.825694444444444</c:v>
                </c:pt>
                <c:pt idx="174">
                  <c:v>0.826388888888889</c:v>
                </c:pt>
                <c:pt idx="175">
                  <c:v>0.827083333333333</c:v>
                </c:pt>
                <c:pt idx="176">
                  <c:v>0.827777777777778</c:v>
                </c:pt>
                <c:pt idx="177">
                  <c:v>0.828472222222222</c:v>
                </c:pt>
                <c:pt idx="178">
                  <c:v>0.829166666666666</c:v>
                </c:pt>
                <c:pt idx="179">
                  <c:v>0.829861111111111</c:v>
                </c:pt>
                <c:pt idx="180">
                  <c:v>0.830555555555556</c:v>
                </c:pt>
                <c:pt idx="181">
                  <c:v>0.83125</c:v>
                </c:pt>
                <c:pt idx="182">
                  <c:v>0.831944444444444</c:v>
                </c:pt>
                <c:pt idx="183">
                  <c:v>0.832638888888889</c:v>
                </c:pt>
                <c:pt idx="184">
                  <c:v>0.833333333333333</c:v>
                </c:pt>
                <c:pt idx="185">
                  <c:v>0.834027777777778</c:v>
                </c:pt>
                <c:pt idx="186">
                  <c:v>0.834722222222222</c:v>
                </c:pt>
                <c:pt idx="187">
                  <c:v>0.835416666666666</c:v>
                </c:pt>
                <c:pt idx="188">
                  <c:v>0.836111111111111</c:v>
                </c:pt>
                <c:pt idx="189">
                  <c:v>0.836805555555555</c:v>
                </c:pt>
                <c:pt idx="190">
                  <c:v>0.8375</c:v>
                </c:pt>
                <c:pt idx="191">
                  <c:v>0.838194444444444</c:v>
                </c:pt>
                <c:pt idx="192">
                  <c:v>0.838888888888889</c:v>
                </c:pt>
                <c:pt idx="193">
                  <c:v>0.839583333333333</c:v>
                </c:pt>
                <c:pt idx="194">
                  <c:v>0.840277777777777</c:v>
                </c:pt>
                <c:pt idx="195">
                  <c:v>0.840972222222222</c:v>
                </c:pt>
                <c:pt idx="196">
                  <c:v>0.841666666666666</c:v>
                </c:pt>
                <c:pt idx="197">
                  <c:v>0.842361111111111</c:v>
                </c:pt>
                <c:pt idx="198">
                  <c:v>0.843055555555555</c:v>
                </c:pt>
                <c:pt idx="199">
                  <c:v>0.84375</c:v>
                </c:pt>
                <c:pt idx="200">
                  <c:v>0.844444444444444</c:v>
                </c:pt>
                <c:pt idx="201">
                  <c:v>0.845138888888889</c:v>
                </c:pt>
                <c:pt idx="202">
                  <c:v>0.845833333333333</c:v>
                </c:pt>
                <c:pt idx="203">
                  <c:v>0.846527777777777</c:v>
                </c:pt>
                <c:pt idx="204">
                  <c:v>0.847222222222222</c:v>
                </c:pt>
                <c:pt idx="205">
                  <c:v>0.847916666666666</c:v>
                </c:pt>
                <c:pt idx="206">
                  <c:v>0.848611111111111</c:v>
                </c:pt>
                <c:pt idx="207">
                  <c:v>0.849305555555555</c:v>
                </c:pt>
                <c:pt idx="208">
                  <c:v>0.85</c:v>
                </c:pt>
                <c:pt idx="209">
                  <c:v>0.850694444444444</c:v>
                </c:pt>
                <c:pt idx="210">
                  <c:v>0.851388888888889</c:v>
                </c:pt>
                <c:pt idx="211">
                  <c:v>0.852083333333333</c:v>
                </c:pt>
                <c:pt idx="212">
                  <c:v>0.852777777777778</c:v>
                </c:pt>
                <c:pt idx="213">
                  <c:v>0.853472222222221</c:v>
                </c:pt>
                <c:pt idx="214">
                  <c:v>0.854166666666666</c:v>
                </c:pt>
                <c:pt idx="215">
                  <c:v>0.854861111111111</c:v>
                </c:pt>
                <c:pt idx="216">
                  <c:v>0.855555555555555</c:v>
                </c:pt>
                <c:pt idx="217">
                  <c:v>0.85625</c:v>
                </c:pt>
                <c:pt idx="218">
                  <c:v>0.856944444444444</c:v>
                </c:pt>
                <c:pt idx="219">
                  <c:v>0.857638888888889</c:v>
                </c:pt>
                <c:pt idx="220">
                  <c:v>0.858333333333333</c:v>
                </c:pt>
                <c:pt idx="221">
                  <c:v>0.859027777777778</c:v>
                </c:pt>
                <c:pt idx="222">
                  <c:v>0.859722222222222</c:v>
                </c:pt>
                <c:pt idx="223">
                  <c:v>0.860416666666666</c:v>
                </c:pt>
                <c:pt idx="224">
                  <c:v>0.861111111111111</c:v>
                </c:pt>
                <c:pt idx="225">
                  <c:v>0.861805555555556</c:v>
                </c:pt>
                <c:pt idx="226">
                  <c:v>0.8625</c:v>
                </c:pt>
                <c:pt idx="227">
                  <c:v>0.863194444444444</c:v>
                </c:pt>
                <c:pt idx="228">
                  <c:v>0.863888888888889</c:v>
                </c:pt>
                <c:pt idx="229">
                  <c:v>0.864583333333333</c:v>
                </c:pt>
                <c:pt idx="230">
                  <c:v>0.865277777777778</c:v>
                </c:pt>
                <c:pt idx="231">
                  <c:v>0.865972222222222</c:v>
                </c:pt>
                <c:pt idx="232">
                  <c:v>0.866666666666666</c:v>
                </c:pt>
                <c:pt idx="233">
                  <c:v>0.867361111111111</c:v>
                </c:pt>
                <c:pt idx="234">
                  <c:v>0.868055555555555</c:v>
                </c:pt>
                <c:pt idx="235">
                  <c:v>0.86875</c:v>
                </c:pt>
                <c:pt idx="236">
                  <c:v>0.869444444444444</c:v>
                </c:pt>
                <c:pt idx="237">
                  <c:v>0.870138888888889</c:v>
                </c:pt>
                <c:pt idx="238">
                  <c:v>0.870833333333333</c:v>
                </c:pt>
                <c:pt idx="239">
                  <c:v>0.871527777777777</c:v>
                </c:pt>
                <c:pt idx="240">
                  <c:v>0.872222222222222</c:v>
                </c:pt>
                <c:pt idx="241">
                  <c:v>0.872916666666666</c:v>
                </c:pt>
                <c:pt idx="242">
                  <c:v>0.873611111111111</c:v>
                </c:pt>
                <c:pt idx="243">
                  <c:v>0.874305555555555</c:v>
                </c:pt>
                <c:pt idx="244">
                  <c:v>0.875</c:v>
                </c:pt>
                <c:pt idx="245">
                  <c:v>0.875694444444444</c:v>
                </c:pt>
                <c:pt idx="246">
                  <c:v>0.876388888888889</c:v>
                </c:pt>
                <c:pt idx="247">
                  <c:v>0.877083333333333</c:v>
                </c:pt>
                <c:pt idx="248">
                  <c:v>0.877777777777778</c:v>
                </c:pt>
                <c:pt idx="249">
                  <c:v>0.878472222222221</c:v>
                </c:pt>
                <c:pt idx="250">
                  <c:v>0.879166666666666</c:v>
                </c:pt>
                <c:pt idx="251">
                  <c:v>0.879861111111111</c:v>
                </c:pt>
                <c:pt idx="252">
                  <c:v>0.880555555555555</c:v>
                </c:pt>
                <c:pt idx="253">
                  <c:v>0.881249999999999</c:v>
                </c:pt>
                <c:pt idx="254">
                  <c:v>0.881944444444444</c:v>
                </c:pt>
                <c:pt idx="255">
                  <c:v>0.882638888888888</c:v>
                </c:pt>
                <c:pt idx="256">
                  <c:v>0.883333333333333</c:v>
                </c:pt>
                <c:pt idx="257">
                  <c:v>0.884027777777777</c:v>
                </c:pt>
                <c:pt idx="258">
                  <c:v>0.884722222222221</c:v>
                </c:pt>
                <c:pt idx="259">
                  <c:v>0.885416666666666</c:v>
                </c:pt>
                <c:pt idx="260">
                  <c:v>0.886111111111111</c:v>
                </c:pt>
                <c:pt idx="261">
                  <c:v>0.886805555555555</c:v>
                </c:pt>
                <c:pt idx="262">
                  <c:v>0.887499999999999</c:v>
                </c:pt>
                <c:pt idx="263">
                  <c:v>0.888194444444444</c:v>
                </c:pt>
                <c:pt idx="264">
                  <c:v>0.888888888888888</c:v>
                </c:pt>
                <c:pt idx="265">
                  <c:v>0.889583333333333</c:v>
                </c:pt>
                <c:pt idx="266">
                  <c:v>0.890277777777777</c:v>
                </c:pt>
                <c:pt idx="267">
                  <c:v>0.890972222222221</c:v>
                </c:pt>
                <c:pt idx="268">
                  <c:v>0.891666666666666</c:v>
                </c:pt>
                <c:pt idx="269">
                  <c:v>0.892361111111111</c:v>
                </c:pt>
                <c:pt idx="270">
                  <c:v>0.893055555555555</c:v>
                </c:pt>
                <c:pt idx="271">
                  <c:v>0.89375</c:v>
                </c:pt>
                <c:pt idx="272">
                  <c:v>0.894444444444444</c:v>
                </c:pt>
                <c:pt idx="273">
                  <c:v>0.895138888888888</c:v>
                </c:pt>
                <c:pt idx="274">
                  <c:v>0.895833333333333</c:v>
                </c:pt>
                <c:pt idx="275">
                  <c:v>0.896527777777777</c:v>
                </c:pt>
                <c:pt idx="276">
                  <c:v>0.897222222222222</c:v>
                </c:pt>
                <c:pt idx="277">
                  <c:v>0.897916666666666</c:v>
                </c:pt>
                <c:pt idx="278">
                  <c:v>0.898611111111111</c:v>
                </c:pt>
                <c:pt idx="279">
                  <c:v>0.899305555555555</c:v>
                </c:pt>
                <c:pt idx="280">
                  <c:v>0.9</c:v>
                </c:pt>
                <c:pt idx="281">
                  <c:v>0.900694444444444</c:v>
                </c:pt>
                <c:pt idx="282">
                  <c:v>0.901388888888888</c:v>
                </c:pt>
                <c:pt idx="283">
                  <c:v>0.902083333333333</c:v>
                </c:pt>
                <c:pt idx="284">
                  <c:v>0.902777777777777</c:v>
                </c:pt>
                <c:pt idx="285">
                  <c:v>0.903472222222222</c:v>
                </c:pt>
                <c:pt idx="286">
                  <c:v>0.904166666666666</c:v>
                </c:pt>
                <c:pt idx="287">
                  <c:v>0.90486111111111</c:v>
                </c:pt>
                <c:pt idx="288">
                  <c:v>0.905555555555555</c:v>
                </c:pt>
                <c:pt idx="289">
                  <c:v>0.906249999999999</c:v>
                </c:pt>
                <c:pt idx="290">
                  <c:v>0.906944444444444</c:v>
                </c:pt>
                <c:pt idx="291">
                  <c:v>0.907638888888888</c:v>
                </c:pt>
                <c:pt idx="292">
                  <c:v>0.908333333333333</c:v>
                </c:pt>
                <c:pt idx="293">
                  <c:v>0.909027777777777</c:v>
                </c:pt>
                <c:pt idx="294">
                  <c:v>0.909722222222222</c:v>
                </c:pt>
                <c:pt idx="295">
                  <c:v>0.910416666666666</c:v>
                </c:pt>
                <c:pt idx="296">
                  <c:v>0.91111111111111</c:v>
                </c:pt>
                <c:pt idx="297">
                  <c:v>0.911805555555555</c:v>
                </c:pt>
                <c:pt idx="298">
                  <c:v>0.912499999999999</c:v>
                </c:pt>
                <c:pt idx="299">
                  <c:v>0.913194444444443</c:v>
                </c:pt>
                <c:pt idx="300">
                  <c:v>0.913888888888888</c:v>
                </c:pt>
                <c:pt idx="301">
                  <c:v>0.914583333333333</c:v>
                </c:pt>
                <c:pt idx="302">
                  <c:v>0.915277777777777</c:v>
                </c:pt>
                <c:pt idx="303">
                  <c:v>0.915972222222222</c:v>
                </c:pt>
                <c:pt idx="304">
                  <c:v>0.916666666666666</c:v>
                </c:pt>
                <c:pt idx="305">
                  <c:v>0.917361111111111</c:v>
                </c:pt>
                <c:pt idx="306">
                  <c:v>0.918055555555555</c:v>
                </c:pt>
                <c:pt idx="307">
                  <c:v>0.91875</c:v>
                </c:pt>
                <c:pt idx="308">
                  <c:v>0.919444444444444</c:v>
                </c:pt>
                <c:pt idx="309">
                  <c:v>0.920138888888888</c:v>
                </c:pt>
                <c:pt idx="310">
                  <c:v>0.920833333333333</c:v>
                </c:pt>
                <c:pt idx="311">
                  <c:v>0.921527777777777</c:v>
                </c:pt>
                <c:pt idx="312">
                  <c:v>0.922222222222222</c:v>
                </c:pt>
                <c:pt idx="313">
                  <c:v>0.922916666666666</c:v>
                </c:pt>
                <c:pt idx="314">
                  <c:v>0.923611111111111</c:v>
                </c:pt>
                <c:pt idx="315">
                  <c:v>0.924305555555555</c:v>
                </c:pt>
                <c:pt idx="316">
                  <c:v>0.925</c:v>
                </c:pt>
                <c:pt idx="317">
                  <c:v>0.925694444444444</c:v>
                </c:pt>
                <c:pt idx="318">
                  <c:v>0.926388888888888</c:v>
                </c:pt>
                <c:pt idx="319">
                  <c:v>0.927083333333333</c:v>
                </c:pt>
                <c:pt idx="320">
                  <c:v>0.927777777777777</c:v>
                </c:pt>
                <c:pt idx="321">
                  <c:v>0.928472222222221</c:v>
                </c:pt>
                <c:pt idx="322">
                  <c:v>0.929166666666666</c:v>
                </c:pt>
                <c:pt idx="323">
                  <c:v>0.92986111111111</c:v>
                </c:pt>
                <c:pt idx="324">
                  <c:v>0.930555555555555</c:v>
                </c:pt>
                <c:pt idx="325">
                  <c:v>0.931249999999999</c:v>
                </c:pt>
                <c:pt idx="326">
                  <c:v>0.931944444444444</c:v>
                </c:pt>
                <c:pt idx="327">
                  <c:v>0.932638888888888</c:v>
                </c:pt>
                <c:pt idx="328">
                  <c:v>0.933333333333333</c:v>
                </c:pt>
                <c:pt idx="329">
                  <c:v>0.934027777777777</c:v>
                </c:pt>
                <c:pt idx="330">
                  <c:v>0.934722222222221</c:v>
                </c:pt>
                <c:pt idx="331">
                  <c:v>0.935416666666666</c:v>
                </c:pt>
                <c:pt idx="332">
                  <c:v>0.93611111111111</c:v>
                </c:pt>
                <c:pt idx="333">
                  <c:v>0.936805555555555</c:v>
                </c:pt>
                <c:pt idx="334">
                  <c:v>0.937499999999999</c:v>
                </c:pt>
                <c:pt idx="335">
                  <c:v>0.938194444444444</c:v>
                </c:pt>
                <c:pt idx="336">
                  <c:v>0.938888888888888</c:v>
                </c:pt>
                <c:pt idx="337">
                  <c:v>0.939583333333333</c:v>
                </c:pt>
                <c:pt idx="338">
                  <c:v>0.940277777777777</c:v>
                </c:pt>
                <c:pt idx="339">
                  <c:v>0.940972222222221</c:v>
                </c:pt>
                <c:pt idx="340">
                  <c:v>0.941666666666666</c:v>
                </c:pt>
                <c:pt idx="341">
                  <c:v>0.94236111111111</c:v>
                </c:pt>
                <c:pt idx="342">
                  <c:v>0.943055555555555</c:v>
                </c:pt>
                <c:pt idx="343">
                  <c:v>0.943749999999999</c:v>
                </c:pt>
                <c:pt idx="344">
                  <c:v>0.944444444444444</c:v>
                </c:pt>
                <c:pt idx="345">
                  <c:v>0.945138888888888</c:v>
                </c:pt>
                <c:pt idx="346">
                  <c:v>0.945833333333333</c:v>
                </c:pt>
                <c:pt idx="347">
                  <c:v>0.946527777777777</c:v>
                </c:pt>
                <c:pt idx="348">
                  <c:v>0.947222222222221</c:v>
                </c:pt>
                <c:pt idx="349">
                  <c:v>0.947916666666666</c:v>
                </c:pt>
                <c:pt idx="350">
                  <c:v>0.948611111111111</c:v>
                </c:pt>
                <c:pt idx="351">
                  <c:v>0.949305555555555</c:v>
                </c:pt>
                <c:pt idx="352">
                  <c:v>0.949999999999999</c:v>
                </c:pt>
                <c:pt idx="353">
                  <c:v>0.950694444444444</c:v>
                </c:pt>
                <c:pt idx="354">
                  <c:v>0.951388888888888</c:v>
                </c:pt>
                <c:pt idx="355">
                  <c:v>0.952083333333333</c:v>
                </c:pt>
                <c:pt idx="356">
                  <c:v>0.952777777777777</c:v>
                </c:pt>
                <c:pt idx="357">
                  <c:v>0.953472222222221</c:v>
                </c:pt>
                <c:pt idx="358">
                  <c:v>0.954166666666666</c:v>
                </c:pt>
                <c:pt idx="359">
                  <c:v>0.954861111111111</c:v>
                </c:pt>
                <c:pt idx="360">
                  <c:v>0.955555555555555</c:v>
                </c:pt>
                <c:pt idx="361">
                  <c:v>0.956249999999999</c:v>
                </c:pt>
                <c:pt idx="362">
                  <c:v>0.956944444444444</c:v>
                </c:pt>
                <c:pt idx="363">
                  <c:v>0.957638888888888</c:v>
                </c:pt>
                <c:pt idx="364">
                  <c:v>0.958333333333333</c:v>
                </c:pt>
                <c:pt idx="365">
                  <c:v>0.959027777777777</c:v>
                </c:pt>
                <c:pt idx="366">
                  <c:v>0.959722222222222</c:v>
                </c:pt>
                <c:pt idx="367">
                  <c:v>0.960416666666666</c:v>
                </c:pt>
                <c:pt idx="368">
                  <c:v>0.96111111111111</c:v>
                </c:pt>
                <c:pt idx="369">
                  <c:v>0.961805555555555</c:v>
                </c:pt>
                <c:pt idx="370">
                  <c:v>0.962499999999999</c:v>
                </c:pt>
                <c:pt idx="371">
                  <c:v>0.963194444444444</c:v>
                </c:pt>
                <c:pt idx="372">
                  <c:v>0.963888888888888</c:v>
                </c:pt>
                <c:pt idx="373">
                  <c:v>0.964583333333333</c:v>
                </c:pt>
                <c:pt idx="374">
                  <c:v>0.965277777777777</c:v>
                </c:pt>
                <c:pt idx="375">
                  <c:v>0.965972222222221</c:v>
                </c:pt>
                <c:pt idx="376">
                  <c:v>0.966666666666666</c:v>
                </c:pt>
                <c:pt idx="377">
                  <c:v>0.96736111111111</c:v>
                </c:pt>
                <c:pt idx="378">
                  <c:v>0.968055555555555</c:v>
                </c:pt>
                <c:pt idx="379">
                  <c:v>0.968749999999999</c:v>
                </c:pt>
                <c:pt idx="380">
                  <c:v>0.969444444444444</c:v>
                </c:pt>
                <c:pt idx="381">
                  <c:v>0.970138888888888</c:v>
                </c:pt>
                <c:pt idx="382">
                  <c:v>0.970833333333333</c:v>
                </c:pt>
                <c:pt idx="383">
                  <c:v>0.971527777777777</c:v>
                </c:pt>
                <c:pt idx="384">
                  <c:v>0.972222222222221</c:v>
                </c:pt>
                <c:pt idx="385">
                  <c:v>0.972916666666666</c:v>
                </c:pt>
                <c:pt idx="386">
                  <c:v>0.97361111111111</c:v>
                </c:pt>
                <c:pt idx="387">
                  <c:v>0.974305555555555</c:v>
                </c:pt>
                <c:pt idx="388">
                  <c:v>0.974999999999999</c:v>
                </c:pt>
                <c:pt idx="389">
                  <c:v>0.975694444444444</c:v>
                </c:pt>
                <c:pt idx="390">
                  <c:v>0.976388888888888</c:v>
                </c:pt>
                <c:pt idx="391">
                  <c:v>0.977083333333333</c:v>
                </c:pt>
                <c:pt idx="392">
                  <c:v>0.977777777777777</c:v>
                </c:pt>
                <c:pt idx="393">
                  <c:v>0.978472222222221</c:v>
                </c:pt>
                <c:pt idx="394">
                  <c:v>0.979166666666666</c:v>
                </c:pt>
                <c:pt idx="395">
                  <c:v>0.979861111111111</c:v>
                </c:pt>
                <c:pt idx="396">
                  <c:v>0.980555555555555</c:v>
                </c:pt>
                <c:pt idx="397">
                  <c:v>0.981249999999999</c:v>
                </c:pt>
                <c:pt idx="398">
                  <c:v>0.981944444444444</c:v>
                </c:pt>
                <c:pt idx="399">
                  <c:v>0.982638888888888</c:v>
                </c:pt>
                <c:pt idx="400">
                  <c:v>0.983333333333333</c:v>
                </c:pt>
                <c:pt idx="401">
                  <c:v>0.984027777777777</c:v>
                </c:pt>
                <c:pt idx="402">
                  <c:v>0.984722222222221</c:v>
                </c:pt>
                <c:pt idx="403">
                  <c:v>0.985416666666665</c:v>
                </c:pt>
                <c:pt idx="404">
                  <c:v>0.98611111111111</c:v>
                </c:pt>
                <c:pt idx="405">
                  <c:v>0.986805555555555</c:v>
                </c:pt>
                <c:pt idx="406">
                  <c:v>0.987499999999999</c:v>
                </c:pt>
                <c:pt idx="407">
                  <c:v>0.988194444444444</c:v>
                </c:pt>
                <c:pt idx="408">
                  <c:v>0.988888888888888</c:v>
                </c:pt>
                <c:pt idx="409">
                  <c:v>0.989583333333333</c:v>
                </c:pt>
                <c:pt idx="410">
                  <c:v>0.990277777777777</c:v>
                </c:pt>
                <c:pt idx="411">
                  <c:v>0.990972222222221</c:v>
                </c:pt>
                <c:pt idx="412">
                  <c:v>0.991666666666666</c:v>
                </c:pt>
                <c:pt idx="413">
                  <c:v>0.99236111111111</c:v>
                </c:pt>
                <c:pt idx="414">
                  <c:v>0.993055555555555</c:v>
                </c:pt>
                <c:pt idx="415">
                  <c:v>0.993749999999999</c:v>
                </c:pt>
                <c:pt idx="416">
                  <c:v>0.994444444444444</c:v>
                </c:pt>
                <c:pt idx="417">
                  <c:v>0.995138888888888</c:v>
                </c:pt>
                <c:pt idx="418">
                  <c:v>0.995833333333333</c:v>
                </c:pt>
                <c:pt idx="419">
                  <c:v>0.996527777777776</c:v>
                </c:pt>
                <c:pt idx="420">
                  <c:v>0.997222222222221</c:v>
                </c:pt>
                <c:pt idx="421">
                  <c:v>0.997916666666666</c:v>
                </c:pt>
                <c:pt idx="422">
                  <c:v>0.99861111111111</c:v>
                </c:pt>
                <c:pt idx="423">
                  <c:v>0.999305555555555</c:v>
                </c:pt>
                <c:pt idx="424">
                  <c:v>0.999999999999999</c:v>
                </c:pt>
                <c:pt idx="425">
                  <c:v>1.00069444444444</c:v>
                </c:pt>
                <c:pt idx="426">
                  <c:v>1.00138888888889</c:v>
                </c:pt>
                <c:pt idx="427">
                  <c:v>1.00208333333333</c:v>
                </c:pt>
                <c:pt idx="428">
                  <c:v>1.00277777777778</c:v>
                </c:pt>
                <c:pt idx="429">
                  <c:v>1.00347222222222</c:v>
                </c:pt>
                <c:pt idx="430">
                  <c:v>1.00416666666667</c:v>
                </c:pt>
                <c:pt idx="431">
                  <c:v>1.00486111111111</c:v>
                </c:pt>
                <c:pt idx="432">
                  <c:v>1.00555555555556</c:v>
                </c:pt>
                <c:pt idx="433">
                  <c:v>1.00625</c:v>
                </c:pt>
                <c:pt idx="434">
                  <c:v>1.00694444444444</c:v>
                </c:pt>
                <c:pt idx="435">
                  <c:v>1.00763888888889</c:v>
                </c:pt>
                <c:pt idx="436">
                  <c:v>1.00833333333333</c:v>
                </c:pt>
                <c:pt idx="437">
                  <c:v>1.00902777777778</c:v>
                </c:pt>
                <c:pt idx="438">
                  <c:v>1.00972222222222</c:v>
                </c:pt>
                <c:pt idx="439">
                  <c:v>1.01041666666667</c:v>
                </c:pt>
                <c:pt idx="440">
                  <c:v>1.01111111111111</c:v>
                </c:pt>
                <c:pt idx="441">
                  <c:v>1.01180555555556</c:v>
                </c:pt>
                <c:pt idx="442">
                  <c:v>1.0125</c:v>
                </c:pt>
                <c:pt idx="443">
                  <c:v>1.01319444444445</c:v>
                </c:pt>
                <c:pt idx="444">
                  <c:v>1.01388888888889</c:v>
                </c:pt>
                <c:pt idx="445">
                  <c:v>1.01458333333333</c:v>
                </c:pt>
                <c:pt idx="446">
                  <c:v>1.01527777777778</c:v>
                </c:pt>
                <c:pt idx="447">
                  <c:v>1.01597222222222</c:v>
                </c:pt>
                <c:pt idx="448">
                  <c:v>1.01666666666667</c:v>
                </c:pt>
                <c:pt idx="449">
                  <c:v>1.01736111111111</c:v>
                </c:pt>
                <c:pt idx="450">
                  <c:v>1.01805555555556</c:v>
                </c:pt>
                <c:pt idx="451">
                  <c:v>1.01875</c:v>
                </c:pt>
                <c:pt idx="452">
                  <c:v>1.01944444444445</c:v>
                </c:pt>
                <c:pt idx="453">
                  <c:v>1.02013888888889</c:v>
                </c:pt>
                <c:pt idx="454">
                  <c:v>1.02083333333334</c:v>
                </c:pt>
                <c:pt idx="455">
                  <c:v>1.02152777777778</c:v>
                </c:pt>
                <c:pt idx="456">
                  <c:v>1.02222222222222</c:v>
                </c:pt>
                <c:pt idx="457">
                  <c:v>1.02291666666667</c:v>
                </c:pt>
                <c:pt idx="458">
                  <c:v>1.02361111111111</c:v>
                </c:pt>
                <c:pt idx="459">
                  <c:v>1.02430555555556</c:v>
                </c:pt>
                <c:pt idx="460">
                  <c:v>1.025</c:v>
                </c:pt>
                <c:pt idx="461">
                  <c:v>1.02569444444445</c:v>
                </c:pt>
                <c:pt idx="462">
                  <c:v>1.02638888888889</c:v>
                </c:pt>
                <c:pt idx="463">
                  <c:v>1.02708333333334</c:v>
                </c:pt>
                <c:pt idx="464">
                  <c:v>1.02777777777778</c:v>
                </c:pt>
                <c:pt idx="465">
                  <c:v>1.02847222222223</c:v>
                </c:pt>
                <c:pt idx="466">
                  <c:v>1.02916666666667</c:v>
                </c:pt>
                <c:pt idx="467">
                  <c:v>1.02986111111111</c:v>
                </c:pt>
                <c:pt idx="468">
                  <c:v>1.03055555555556</c:v>
                </c:pt>
                <c:pt idx="469">
                  <c:v>1.03125</c:v>
                </c:pt>
                <c:pt idx="470">
                  <c:v>1.03194444444445</c:v>
                </c:pt>
                <c:pt idx="471">
                  <c:v>1.03263888888889</c:v>
                </c:pt>
                <c:pt idx="472">
                  <c:v>1.03333333333334</c:v>
                </c:pt>
                <c:pt idx="473">
                  <c:v>1.03402777777778</c:v>
                </c:pt>
                <c:pt idx="474">
                  <c:v>1.03472222222223</c:v>
                </c:pt>
                <c:pt idx="475">
                  <c:v>1.03541666666667</c:v>
                </c:pt>
                <c:pt idx="476">
                  <c:v>1.03611111111112</c:v>
                </c:pt>
                <c:pt idx="477">
                  <c:v>1.03680555555556</c:v>
                </c:pt>
                <c:pt idx="478">
                  <c:v>1.0375</c:v>
                </c:pt>
                <c:pt idx="479">
                  <c:v>1.03819444444445</c:v>
                </c:pt>
                <c:pt idx="480">
                  <c:v>1.03888888888889</c:v>
                </c:pt>
                <c:pt idx="481">
                  <c:v>1.03958333333334</c:v>
                </c:pt>
                <c:pt idx="482">
                  <c:v>1.04027777777778</c:v>
                </c:pt>
                <c:pt idx="483">
                  <c:v>1.04097222222223</c:v>
                </c:pt>
                <c:pt idx="484">
                  <c:v>1.04166666666667</c:v>
                </c:pt>
                <c:pt idx="485">
                  <c:v>1.04236111111112</c:v>
                </c:pt>
                <c:pt idx="486">
                  <c:v>1.04305555555556</c:v>
                </c:pt>
                <c:pt idx="487">
                  <c:v>1.04375000000001</c:v>
                </c:pt>
                <c:pt idx="488">
                  <c:v>1.04444444444445</c:v>
                </c:pt>
                <c:pt idx="489">
                  <c:v>1.04513888888889</c:v>
                </c:pt>
                <c:pt idx="490">
                  <c:v>1.04583333333334</c:v>
                </c:pt>
                <c:pt idx="491">
                  <c:v>1.04652777777778</c:v>
                </c:pt>
                <c:pt idx="492">
                  <c:v>1.04722222222223</c:v>
                </c:pt>
                <c:pt idx="493">
                  <c:v>1.04791666666667</c:v>
                </c:pt>
                <c:pt idx="494">
                  <c:v>1.04861111111112</c:v>
                </c:pt>
                <c:pt idx="495">
                  <c:v>1.04930555555556</c:v>
                </c:pt>
                <c:pt idx="496">
                  <c:v>1.05000000000001</c:v>
                </c:pt>
                <c:pt idx="497">
                  <c:v>1.05069444444445</c:v>
                </c:pt>
                <c:pt idx="498">
                  <c:v>1.0513888888889</c:v>
                </c:pt>
                <c:pt idx="499">
                  <c:v>1.05208333333334</c:v>
                </c:pt>
                <c:pt idx="500">
                  <c:v>1.05277777777779</c:v>
                </c:pt>
                <c:pt idx="501">
                  <c:v>1.05347222222223</c:v>
                </c:pt>
                <c:pt idx="502">
                  <c:v>1.05416666666667</c:v>
                </c:pt>
                <c:pt idx="503">
                  <c:v>1.05486111111112</c:v>
                </c:pt>
                <c:pt idx="504">
                  <c:v>1.05555555555556</c:v>
                </c:pt>
                <c:pt idx="505">
                  <c:v>1.05625000000001</c:v>
                </c:pt>
                <c:pt idx="506">
                  <c:v>1.05694444444445</c:v>
                </c:pt>
                <c:pt idx="507">
                  <c:v>1.0576388888889</c:v>
                </c:pt>
                <c:pt idx="508">
                  <c:v>1.05833333333334</c:v>
                </c:pt>
                <c:pt idx="509">
                  <c:v>1.05902777777779</c:v>
                </c:pt>
                <c:pt idx="510">
                  <c:v>1.05972222222223</c:v>
                </c:pt>
                <c:pt idx="511">
                  <c:v>1.06041666666668</c:v>
                </c:pt>
                <c:pt idx="512">
                  <c:v>1.06111111111112</c:v>
                </c:pt>
                <c:pt idx="513">
                  <c:v>1.06180555555556</c:v>
                </c:pt>
                <c:pt idx="514">
                  <c:v>1.06250000000001</c:v>
                </c:pt>
                <c:pt idx="515">
                  <c:v>1.06319444444445</c:v>
                </c:pt>
                <c:pt idx="516">
                  <c:v>1.0638888888889</c:v>
                </c:pt>
                <c:pt idx="517">
                  <c:v>1.06458333333334</c:v>
                </c:pt>
                <c:pt idx="518">
                  <c:v>1.06527777777779</c:v>
                </c:pt>
                <c:pt idx="519">
                  <c:v>1.06597222222223</c:v>
                </c:pt>
                <c:pt idx="520">
                  <c:v>1.06666666666668</c:v>
                </c:pt>
                <c:pt idx="521">
                  <c:v>1.06736111111112</c:v>
                </c:pt>
                <c:pt idx="522">
                  <c:v>1.06805555555557</c:v>
                </c:pt>
                <c:pt idx="523">
                  <c:v>1.06875000000001</c:v>
                </c:pt>
                <c:pt idx="524">
                  <c:v>1.06944444444445</c:v>
                </c:pt>
                <c:pt idx="525">
                  <c:v>1.0701388888889</c:v>
                </c:pt>
                <c:pt idx="526">
                  <c:v>1.07083333333334</c:v>
                </c:pt>
                <c:pt idx="527">
                  <c:v>1.07152777777779</c:v>
                </c:pt>
                <c:pt idx="528">
                  <c:v>1.07222222222223</c:v>
                </c:pt>
                <c:pt idx="529">
                  <c:v>1.07291666666668</c:v>
                </c:pt>
                <c:pt idx="530">
                  <c:v>1.07361111111112</c:v>
                </c:pt>
                <c:pt idx="531">
                  <c:v>1.07430555555557</c:v>
                </c:pt>
                <c:pt idx="532">
                  <c:v>1.07500000000001</c:v>
                </c:pt>
                <c:pt idx="533">
                  <c:v>1.07569444444445</c:v>
                </c:pt>
                <c:pt idx="534">
                  <c:v>1.0763888888889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535"/>
                <c:pt idx="0">
                  <c:v>42.24</c:v>
                </c:pt>
                <c:pt idx="1">
                  <c:v>42.02</c:v>
                </c:pt>
                <c:pt idx="2">
                  <c:v>41.71</c:v>
                </c:pt>
                <c:pt idx="3">
                  <c:v>41.37</c:v>
                </c:pt>
                <c:pt idx="4">
                  <c:v>41.04</c:v>
                </c:pt>
                <c:pt idx="5">
                  <c:v>40.92</c:v>
                </c:pt>
                <c:pt idx="6">
                  <c:v>40.82</c:v>
                </c:pt>
                <c:pt idx="7">
                  <c:v>41.14</c:v>
                </c:pt>
                <c:pt idx="8">
                  <c:v>40.79</c:v>
                </c:pt>
                <c:pt idx="9">
                  <c:v>40.71</c:v>
                </c:pt>
                <c:pt idx="10">
                  <c:v>40.86</c:v>
                </c:pt>
                <c:pt idx="11">
                  <c:v>40.6</c:v>
                </c:pt>
                <c:pt idx="12">
                  <c:v>40.75</c:v>
                </c:pt>
                <c:pt idx="13">
                  <c:v>40.63</c:v>
                </c:pt>
                <c:pt idx="14">
                  <c:v>40.34</c:v>
                </c:pt>
                <c:pt idx="15">
                  <c:v>40.15</c:v>
                </c:pt>
                <c:pt idx="16">
                  <c:v>40.08</c:v>
                </c:pt>
                <c:pt idx="17">
                  <c:v>40.09</c:v>
                </c:pt>
                <c:pt idx="18">
                  <c:v>39.94</c:v>
                </c:pt>
                <c:pt idx="19">
                  <c:v>39.9</c:v>
                </c:pt>
                <c:pt idx="20">
                  <c:v>40.13</c:v>
                </c:pt>
                <c:pt idx="21">
                  <c:v>40.46</c:v>
                </c:pt>
                <c:pt idx="22">
                  <c:v>40.11</c:v>
                </c:pt>
                <c:pt idx="23">
                  <c:v>39.72</c:v>
                </c:pt>
                <c:pt idx="24">
                  <c:v>39.62</c:v>
                </c:pt>
                <c:pt idx="25">
                  <c:v>39.59</c:v>
                </c:pt>
                <c:pt idx="26">
                  <c:v>40.1</c:v>
                </c:pt>
                <c:pt idx="27">
                  <c:v>39.86</c:v>
                </c:pt>
                <c:pt idx="28">
                  <c:v>39.59</c:v>
                </c:pt>
                <c:pt idx="29">
                  <c:v>39.6</c:v>
                </c:pt>
                <c:pt idx="30">
                  <c:v>39.57</c:v>
                </c:pt>
                <c:pt idx="31">
                  <c:v>39.54</c:v>
                </c:pt>
                <c:pt idx="32">
                  <c:v>39.53</c:v>
                </c:pt>
                <c:pt idx="33">
                  <c:v>39.48</c:v>
                </c:pt>
                <c:pt idx="34">
                  <c:v>39.42</c:v>
                </c:pt>
                <c:pt idx="35">
                  <c:v>39.39</c:v>
                </c:pt>
                <c:pt idx="36">
                  <c:v>39.42</c:v>
                </c:pt>
                <c:pt idx="37">
                  <c:v>39.37</c:v>
                </c:pt>
                <c:pt idx="38">
                  <c:v>39.4</c:v>
                </c:pt>
                <c:pt idx="39">
                  <c:v>39.41</c:v>
                </c:pt>
                <c:pt idx="40">
                  <c:v>39.41</c:v>
                </c:pt>
                <c:pt idx="41">
                  <c:v>39.47</c:v>
                </c:pt>
                <c:pt idx="42">
                  <c:v>39.47</c:v>
                </c:pt>
                <c:pt idx="43">
                  <c:v>39.45</c:v>
                </c:pt>
                <c:pt idx="44">
                  <c:v>39.41</c:v>
                </c:pt>
                <c:pt idx="45">
                  <c:v>39.38</c:v>
                </c:pt>
                <c:pt idx="46">
                  <c:v>39.37</c:v>
                </c:pt>
                <c:pt idx="47">
                  <c:v>39.32</c:v>
                </c:pt>
                <c:pt idx="48">
                  <c:v>39.31</c:v>
                </c:pt>
                <c:pt idx="49">
                  <c:v>39.3</c:v>
                </c:pt>
                <c:pt idx="50">
                  <c:v>39.3</c:v>
                </c:pt>
                <c:pt idx="51">
                  <c:v>39.27</c:v>
                </c:pt>
                <c:pt idx="52">
                  <c:v>39.2</c:v>
                </c:pt>
                <c:pt idx="53">
                  <c:v>39.28</c:v>
                </c:pt>
                <c:pt idx="54">
                  <c:v>39.25</c:v>
                </c:pt>
                <c:pt idx="55">
                  <c:v>39.2</c:v>
                </c:pt>
                <c:pt idx="56">
                  <c:v>39.12</c:v>
                </c:pt>
                <c:pt idx="57">
                  <c:v>39.09</c:v>
                </c:pt>
                <c:pt idx="58">
                  <c:v>39.05</c:v>
                </c:pt>
                <c:pt idx="59">
                  <c:v>39.02</c:v>
                </c:pt>
                <c:pt idx="60">
                  <c:v>38.99</c:v>
                </c:pt>
                <c:pt idx="61">
                  <c:v>39</c:v>
                </c:pt>
                <c:pt idx="62">
                  <c:v>39.02</c:v>
                </c:pt>
                <c:pt idx="63">
                  <c:v>39.01</c:v>
                </c:pt>
                <c:pt idx="64">
                  <c:v>38.98</c:v>
                </c:pt>
                <c:pt idx="65">
                  <c:v>38.91</c:v>
                </c:pt>
                <c:pt idx="66">
                  <c:v>38.91</c:v>
                </c:pt>
                <c:pt idx="67">
                  <c:v>38.9</c:v>
                </c:pt>
                <c:pt idx="68">
                  <c:v>38.9</c:v>
                </c:pt>
                <c:pt idx="69">
                  <c:v>38.89</c:v>
                </c:pt>
                <c:pt idx="70">
                  <c:v>38.83</c:v>
                </c:pt>
                <c:pt idx="71">
                  <c:v>38.83</c:v>
                </c:pt>
                <c:pt idx="72">
                  <c:v>38.82</c:v>
                </c:pt>
                <c:pt idx="73">
                  <c:v>38.92</c:v>
                </c:pt>
                <c:pt idx="74">
                  <c:v>39.1</c:v>
                </c:pt>
                <c:pt idx="75">
                  <c:v>39.29</c:v>
                </c:pt>
                <c:pt idx="76">
                  <c:v>39.46</c:v>
                </c:pt>
                <c:pt idx="77">
                  <c:v>39.7</c:v>
                </c:pt>
                <c:pt idx="78">
                  <c:v>39.9</c:v>
                </c:pt>
                <c:pt idx="79">
                  <c:v>40.19</c:v>
                </c:pt>
                <c:pt idx="80">
                  <c:v>40.46</c:v>
                </c:pt>
                <c:pt idx="81">
                  <c:v>40.67</c:v>
                </c:pt>
                <c:pt idx="82">
                  <c:v>40.86</c:v>
                </c:pt>
                <c:pt idx="83">
                  <c:v>41</c:v>
                </c:pt>
                <c:pt idx="84">
                  <c:v>41.03</c:v>
                </c:pt>
                <c:pt idx="85">
                  <c:v>41.1</c:v>
                </c:pt>
                <c:pt idx="86">
                  <c:v>41.16</c:v>
                </c:pt>
                <c:pt idx="87">
                  <c:v>41.1</c:v>
                </c:pt>
                <c:pt idx="88">
                  <c:v>41.19</c:v>
                </c:pt>
                <c:pt idx="89">
                  <c:v>41.27</c:v>
                </c:pt>
                <c:pt idx="90">
                  <c:v>41.45</c:v>
                </c:pt>
                <c:pt idx="91">
                  <c:v>41.63</c:v>
                </c:pt>
                <c:pt idx="92">
                  <c:v>41.69</c:v>
                </c:pt>
                <c:pt idx="93">
                  <c:v>41.79</c:v>
                </c:pt>
                <c:pt idx="94">
                  <c:v>41.95</c:v>
                </c:pt>
                <c:pt idx="95">
                  <c:v>42.14</c:v>
                </c:pt>
                <c:pt idx="96">
                  <c:v>42.28</c:v>
                </c:pt>
                <c:pt idx="97">
                  <c:v>42.42</c:v>
                </c:pt>
                <c:pt idx="98">
                  <c:v>42.54</c:v>
                </c:pt>
                <c:pt idx="99">
                  <c:v>42.63</c:v>
                </c:pt>
                <c:pt idx="100">
                  <c:v>42.7</c:v>
                </c:pt>
                <c:pt idx="101">
                  <c:v>42.78</c:v>
                </c:pt>
                <c:pt idx="102">
                  <c:v>42.95</c:v>
                </c:pt>
                <c:pt idx="103">
                  <c:v>43</c:v>
                </c:pt>
                <c:pt idx="104">
                  <c:v>43.07</c:v>
                </c:pt>
                <c:pt idx="105">
                  <c:v>43.13</c:v>
                </c:pt>
                <c:pt idx="106">
                  <c:v>43.18</c:v>
                </c:pt>
                <c:pt idx="107">
                  <c:v>43.3</c:v>
                </c:pt>
                <c:pt idx="108">
                  <c:v>43.31</c:v>
                </c:pt>
                <c:pt idx="109">
                  <c:v>43.39</c:v>
                </c:pt>
                <c:pt idx="110">
                  <c:v>43.4</c:v>
                </c:pt>
                <c:pt idx="111">
                  <c:v>43.4</c:v>
                </c:pt>
                <c:pt idx="112">
                  <c:v>43.32</c:v>
                </c:pt>
                <c:pt idx="113">
                  <c:v>43.09</c:v>
                </c:pt>
                <c:pt idx="114">
                  <c:v>42.79</c:v>
                </c:pt>
                <c:pt idx="115">
                  <c:v>42.49</c:v>
                </c:pt>
                <c:pt idx="116">
                  <c:v>42.31</c:v>
                </c:pt>
                <c:pt idx="117">
                  <c:v>42.1</c:v>
                </c:pt>
                <c:pt idx="118">
                  <c:v>41.84</c:v>
                </c:pt>
                <c:pt idx="119">
                  <c:v>41.65</c:v>
                </c:pt>
                <c:pt idx="120">
                  <c:v>41.51</c:v>
                </c:pt>
                <c:pt idx="121">
                  <c:v>41.44</c:v>
                </c:pt>
                <c:pt idx="122">
                  <c:v>41.23</c:v>
                </c:pt>
                <c:pt idx="123">
                  <c:v>40.97</c:v>
                </c:pt>
                <c:pt idx="124">
                  <c:v>40.86</c:v>
                </c:pt>
                <c:pt idx="125">
                  <c:v>40.57</c:v>
                </c:pt>
                <c:pt idx="126">
                  <c:v>40.61</c:v>
                </c:pt>
                <c:pt idx="127">
                  <c:v>40.4</c:v>
                </c:pt>
                <c:pt idx="128">
                  <c:v>40.02</c:v>
                </c:pt>
                <c:pt idx="129">
                  <c:v>40.29</c:v>
                </c:pt>
                <c:pt idx="130">
                  <c:v>40.05</c:v>
                </c:pt>
                <c:pt idx="131">
                  <c:v>39.9</c:v>
                </c:pt>
                <c:pt idx="132">
                  <c:v>39.89</c:v>
                </c:pt>
                <c:pt idx="133">
                  <c:v>39.91</c:v>
                </c:pt>
                <c:pt idx="134">
                  <c:v>39.8</c:v>
                </c:pt>
                <c:pt idx="135">
                  <c:v>39.6</c:v>
                </c:pt>
                <c:pt idx="136">
                  <c:v>39.6</c:v>
                </c:pt>
                <c:pt idx="137">
                  <c:v>39.48</c:v>
                </c:pt>
                <c:pt idx="138">
                  <c:v>39.42</c:v>
                </c:pt>
                <c:pt idx="139">
                  <c:v>39.32</c:v>
                </c:pt>
                <c:pt idx="140">
                  <c:v>39.48</c:v>
                </c:pt>
                <c:pt idx="141">
                  <c:v>39.3</c:v>
                </c:pt>
                <c:pt idx="142">
                  <c:v>39.24</c:v>
                </c:pt>
                <c:pt idx="143">
                  <c:v>39.25</c:v>
                </c:pt>
                <c:pt idx="144">
                  <c:v>39.15</c:v>
                </c:pt>
                <c:pt idx="145">
                  <c:v>38.97</c:v>
                </c:pt>
                <c:pt idx="146">
                  <c:v>39.04</c:v>
                </c:pt>
                <c:pt idx="147">
                  <c:v>39.02</c:v>
                </c:pt>
                <c:pt idx="148">
                  <c:v>38.83</c:v>
                </c:pt>
                <c:pt idx="149">
                  <c:v>38.82</c:v>
                </c:pt>
                <c:pt idx="150">
                  <c:v>38.85</c:v>
                </c:pt>
                <c:pt idx="151">
                  <c:v>38.78</c:v>
                </c:pt>
                <c:pt idx="152">
                  <c:v>38.76</c:v>
                </c:pt>
                <c:pt idx="153">
                  <c:v>38.76</c:v>
                </c:pt>
                <c:pt idx="154">
                  <c:v>38.74</c:v>
                </c:pt>
                <c:pt idx="155">
                  <c:v>38.69</c:v>
                </c:pt>
                <c:pt idx="156">
                  <c:v>38.66</c:v>
                </c:pt>
                <c:pt idx="157">
                  <c:v>38.58</c:v>
                </c:pt>
                <c:pt idx="158">
                  <c:v>38.47</c:v>
                </c:pt>
                <c:pt idx="159">
                  <c:v>38.4</c:v>
                </c:pt>
                <c:pt idx="160">
                  <c:v>38.44</c:v>
                </c:pt>
                <c:pt idx="161">
                  <c:v>38.38</c:v>
                </c:pt>
                <c:pt idx="162">
                  <c:v>38.31</c:v>
                </c:pt>
                <c:pt idx="163">
                  <c:v>38.3</c:v>
                </c:pt>
                <c:pt idx="164">
                  <c:v>38.38</c:v>
                </c:pt>
                <c:pt idx="165">
                  <c:v>38.4</c:v>
                </c:pt>
                <c:pt idx="166">
                  <c:v>38.32</c:v>
                </c:pt>
                <c:pt idx="167">
                  <c:v>38.3</c:v>
                </c:pt>
                <c:pt idx="168">
                  <c:v>38.29</c:v>
                </c:pt>
                <c:pt idx="169">
                  <c:v>38.26</c:v>
                </c:pt>
                <c:pt idx="170">
                  <c:v>38.14</c:v>
                </c:pt>
                <c:pt idx="171">
                  <c:v>38.06</c:v>
                </c:pt>
                <c:pt idx="172">
                  <c:v>38.11</c:v>
                </c:pt>
                <c:pt idx="173">
                  <c:v>38.01</c:v>
                </c:pt>
                <c:pt idx="174">
                  <c:v>38.04</c:v>
                </c:pt>
                <c:pt idx="175">
                  <c:v>38.08</c:v>
                </c:pt>
                <c:pt idx="176">
                  <c:v>38</c:v>
                </c:pt>
                <c:pt idx="177">
                  <c:v>38</c:v>
                </c:pt>
                <c:pt idx="178">
                  <c:v>38</c:v>
                </c:pt>
                <c:pt idx="179">
                  <c:v>37.98</c:v>
                </c:pt>
                <c:pt idx="180">
                  <c:v>37.87</c:v>
                </c:pt>
                <c:pt idx="181">
                  <c:v>37.82</c:v>
                </c:pt>
                <c:pt idx="182">
                  <c:v>37.98</c:v>
                </c:pt>
                <c:pt idx="183">
                  <c:v>37.96</c:v>
                </c:pt>
                <c:pt idx="184">
                  <c:v>37.81</c:v>
                </c:pt>
                <c:pt idx="185">
                  <c:v>37.83</c:v>
                </c:pt>
                <c:pt idx="186">
                  <c:v>37.81</c:v>
                </c:pt>
                <c:pt idx="187">
                  <c:v>37.81</c:v>
                </c:pt>
                <c:pt idx="188">
                  <c:v>37.82</c:v>
                </c:pt>
                <c:pt idx="189">
                  <c:v>37.78</c:v>
                </c:pt>
                <c:pt idx="190">
                  <c:v>37.76</c:v>
                </c:pt>
                <c:pt idx="191">
                  <c:v>37.72</c:v>
                </c:pt>
                <c:pt idx="192">
                  <c:v>37.75</c:v>
                </c:pt>
                <c:pt idx="193">
                  <c:v>37.74</c:v>
                </c:pt>
                <c:pt idx="194">
                  <c:v>37.72</c:v>
                </c:pt>
                <c:pt idx="195">
                  <c:v>37.71</c:v>
                </c:pt>
                <c:pt idx="196">
                  <c:v>37.64</c:v>
                </c:pt>
                <c:pt idx="197">
                  <c:v>37.56</c:v>
                </c:pt>
                <c:pt idx="198">
                  <c:v>37.55</c:v>
                </c:pt>
                <c:pt idx="199">
                  <c:v>37.52</c:v>
                </c:pt>
                <c:pt idx="200">
                  <c:v>37.49</c:v>
                </c:pt>
                <c:pt idx="201">
                  <c:v>37.51</c:v>
                </c:pt>
                <c:pt idx="202">
                  <c:v>37.54</c:v>
                </c:pt>
                <c:pt idx="203">
                  <c:v>37.6</c:v>
                </c:pt>
                <c:pt idx="204">
                  <c:v>37.58</c:v>
                </c:pt>
                <c:pt idx="205">
                  <c:v>37.52</c:v>
                </c:pt>
                <c:pt idx="206">
                  <c:v>37.53</c:v>
                </c:pt>
                <c:pt idx="207">
                  <c:v>37.51</c:v>
                </c:pt>
                <c:pt idx="208">
                  <c:v>37.45</c:v>
                </c:pt>
                <c:pt idx="209">
                  <c:v>37.5</c:v>
                </c:pt>
                <c:pt idx="210">
                  <c:v>37.5</c:v>
                </c:pt>
                <c:pt idx="211">
                  <c:v>37.5</c:v>
                </c:pt>
                <c:pt idx="212">
                  <c:v>37.5</c:v>
                </c:pt>
                <c:pt idx="213">
                  <c:v>37.5</c:v>
                </c:pt>
                <c:pt idx="214">
                  <c:v>37.51</c:v>
                </c:pt>
                <c:pt idx="215">
                  <c:v>37.51</c:v>
                </c:pt>
                <c:pt idx="216">
                  <c:v>37.5</c:v>
                </c:pt>
                <c:pt idx="217">
                  <c:v>37.5</c:v>
                </c:pt>
                <c:pt idx="218">
                  <c:v>37.5</c:v>
                </c:pt>
                <c:pt idx="219">
                  <c:v>37.49</c:v>
                </c:pt>
                <c:pt idx="220">
                  <c:v>37.49</c:v>
                </c:pt>
                <c:pt idx="221">
                  <c:v>37.46</c:v>
                </c:pt>
                <c:pt idx="222">
                  <c:v>37.41</c:v>
                </c:pt>
                <c:pt idx="223">
                  <c:v>37.4</c:v>
                </c:pt>
                <c:pt idx="224">
                  <c:v>37.4</c:v>
                </c:pt>
                <c:pt idx="225">
                  <c:v>37.42</c:v>
                </c:pt>
                <c:pt idx="226">
                  <c:v>37.41</c:v>
                </c:pt>
                <c:pt idx="227">
                  <c:v>37.4</c:v>
                </c:pt>
                <c:pt idx="228">
                  <c:v>37.37</c:v>
                </c:pt>
                <c:pt idx="229">
                  <c:v>37.31</c:v>
                </c:pt>
                <c:pt idx="230">
                  <c:v>37.3</c:v>
                </c:pt>
                <c:pt idx="231">
                  <c:v>37.29</c:v>
                </c:pt>
                <c:pt idx="232">
                  <c:v>37.3</c:v>
                </c:pt>
                <c:pt idx="233">
                  <c:v>37.3</c:v>
                </c:pt>
                <c:pt idx="234">
                  <c:v>37.3</c:v>
                </c:pt>
                <c:pt idx="235">
                  <c:v>37.3</c:v>
                </c:pt>
                <c:pt idx="236">
                  <c:v>37.36</c:v>
                </c:pt>
                <c:pt idx="237">
                  <c:v>37.37</c:v>
                </c:pt>
                <c:pt idx="238">
                  <c:v>37.34</c:v>
                </c:pt>
                <c:pt idx="239">
                  <c:v>37.34</c:v>
                </c:pt>
                <c:pt idx="240">
                  <c:v>37.34</c:v>
                </c:pt>
                <c:pt idx="241">
                  <c:v>37.3</c:v>
                </c:pt>
                <c:pt idx="242">
                  <c:v>37.3</c:v>
                </c:pt>
                <c:pt idx="243">
                  <c:v>37.3</c:v>
                </c:pt>
                <c:pt idx="244">
                  <c:v>37.3</c:v>
                </c:pt>
                <c:pt idx="245">
                  <c:v>37.3</c:v>
                </c:pt>
                <c:pt idx="246">
                  <c:v>37.3</c:v>
                </c:pt>
                <c:pt idx="247">
                  <c:v>37.26</c:v>
                </c:pt>
                <c:pt idx="248">
                  <c:v>37.29</c:v>
                </c:pt>
                <c:pt idx="249">
                  <c:v>37.32</c:v>
                </c:pt>
                <c:pt idx="250">
                  <c:v>37.35</c:v>
                </c:pt>
                <c:pt idx="251">
                  <c:v>37.35</c:v>
                </c:pt>
                <c:pt idx="252">
                  <c:v>37.3</c:v>
                </c:pt>
                <c:pt idx="253">
                  <c:v>37.31</c:v>
                </c:pt>
                <c:pt idx="254">
                  <c:v>37.3</c:v>
                </c:pt>
                <c:pt idx="255">
                  <c:v>37.3</c:v>
                </c:pt>
                <c:pt idx="256">
                  <c:v>37.3</c:v>
                </c:pt>
                <c:pt idx="257">
                  <c:v>37.25</c:v>
                </c:pt>
                <c:pt idx="258">
                  <c:v>37.29</c:v>
                </c:pt>
                <c:pt idx="259">
                  <c:v>37.27</c:v>
                </c:pt>
                <c:pt idx="260">
                  <c:v>37.3</c:v>
                </c:pt>
                <c:pt idx="261">
                  <c:v>37.27</c:v>
                </c:pt>
                <c:pt idx="262">
                  <c:v>37.27</c:v>
                </c:pt>
                <c:pt idx="263">
                  <c:v>37.21</c:v>
                </c:pt>
                <c:pt idx="264">
                  <c:v>37.21</c:v>
                </c:pt>
                <c:pt idx="265">
                  <c:v>37.21</c:v>
                </c:pt>
                <c:pt idx="266">
                  <c:v>37.2</c:v>
                </c:pt>
                <c:pt idx="267">
                  <c:v>37.2</c:v>
                </c:pt>
                <c:pt idx="268">
                  <c:v>37.2</c:v>
                </c:pt>
                <c:pt idx="269">
                  <c:v>37.2</c:v>
                </c:pt>
                <c:pt idx="270">
                  <c:v>37.2</c:v>
                </c:pt>
                <c:pt idx="271">
                  <c:v>37.19</c:v>
                </c:pt>
                <c:pt idx="272">
                  <c:v>37.16</c:v>
                </c:pt>
                <c:pt idx="273">
                  <c:v>37.13</c:v>
                </c:pt>
                <c:pt idx="274">
                  <c:v>37.2</c:v>
                </c:pt>
                <c:pt idx="275">
                  <c:v>37.12</c:v>
                </c:pt>
                <c:pt idx="276">
                  <c:v>37.11</c:v>
                </c:pt>
                <c:pt idx="277">
                  <c:v>37.07</c:v>
                </c:pt>
                <c:pt idx="278">
                  <c:v>37.11</c:v>
                </c:pt>
                <c:pt idx="279">
                  <c:v>37.16</c:v>
                </c:pt>
                <c:pt idx="280">
                  <c:v>37.11</c:v>
                </c:pt>
                <c:pt idx="281">
                  <c:v>37.12</c:v>
                </c:pt>
                <c:pt idx="282">
                  <c:v>37.12</c:v>
                </c:pt>
                <c:pt idx="283">
                  <c:v>37.11</c:v>
                </c:pt>
                <c:pt idx="284">
                  <c:v>37.06</c:v>
                </c:pt>
                <c:pt idx="285">
                  <c:v>37.08</c:v>
                </c:pt>
                <c:pt idx="286">
                  <c:v>37.05</c:v>
                </c:pt>
                <c:pt idx="287">
                  <c:v>37.05</c:v>
                </c:pt>
                <c:pt idx="288">
                  <c:v>37.09</c:v>
                </c:pt>
                <c:pt idx="289">
                  <c:v>37.07</c:v>
                </c:pt>
                <c:pt idx="290">
                  <c:v>37.05</c:v>
                </c:pt>
                <c:pt idx="291">
                  <c:v>37.04</c:v>
                </c:pt>
                <c:pt idx="292">
                  <c:v>37.03</c:v>
                </c:pt>
                <c:pt idx="293">
                  <c:v>37.02</c:v>
                </c:pt>
                <c:pt idx="294">
                  <c:v>37.03</c:v>
                </c:pt>
                <c:pt idx="295">
                  <c:v>37.02</c:v>
                </c:pt>
                <c:pt idx="296">
                  <c:v>37.02</c:v>
                </c:pt>
                <c:pt idx="297">
                  <c:v>37.03</c:v>
                </c:pt>
                <c:pt idx="298">
                  <c:v>37.03</c:v>
                </c:pt>
                <c:pt idx="299">
                  <c:v>37.03</c:v>
                </c:pt>
                <c:pt idx="300">
                  <c:v>37.05</c:v>
                </c:pt>
                <c:pt idx="301">
                  <c:v>37.03</c:v>
                </c:pt>
                <c:pt idx="302">
                  <c:v>37.04</c:v>
                </c:pt>
                <c:pt idx="303">
                  <c:v>37.01</c:v>
                </c:pt>
                <c:pt idx="304">
                  <c:v>37.03</c:v>
                </c:pt>
                <c:pt idx="305">
                  <c:v>37.01</c:v>
                </c:pt>
                <c:pt idx="306">
                  <c:v>37.01</c:v>
                </c:pt>
                <c:pt idx="307">
                  <c:v>37.08</c:v>
                </c:pt>
                <c:pt idx="308">
                  <c:v>37.1</c:v>
                </c:pt>
                <c:pt idx="309">
                  <c:v>37.1</c:v>
                </c:pt>
                <c:pt idx="310">
                  <c:v>37.08</c:v>
                </c:pt>
                <c:pt idx="311">
                  <c:v>37.1</c:v>
                </c:pt>
                <c:pt idx="312">
                  <c:v>37.1</c:v>
                </c:pt>
                <c:pt idx="313">
                  <c:v>37.1</c:v>
                </c:pt>
                <c:pt idx="314">
                  <c:v>37.06</c:v>
                </c:pt>
                <c:pt idx="315">
                  <c:v>37.06</c:v>
                </c:pt>
                <c:pt idx="316">
                  <c:v>37.09</c:v>
                </c:pt>
                <c:pt idx="317">
                  <c:v>37.08</c:v>
                </c:pt>
                <c:pt idx="318">
                  <c:v>37.09</c:v>
                </c:pt>
                <c:pt idx="319">
                  <c:v>37.09</c:v>
                </c:pt>
                <c:pt idx="320">
                  <c:v>37.05</c:v>
                </c:pt>
                <c:pt idx="321">
                  <c:v>37.07</c:v>
                </c:pt>
                <c:pt idx="322">
                  <c:v>37.04</c:v>
                </c:pt>
                <c:pt idx="323">
                  <c:v>37.02</c:v>
                </c:pt>
                <c:pt idx="324">
                  <c:v>37</c:v>
                </c:pt>
                <c:pt idx="325">
                  <c:v>37.05</c:v>
                </c:pt>
                <c:pt idx="326">
                  <c:v>37.07</c:v>
                </c:pt>
                <c:pt idx="327">
                  <c:v>37.06</c:v>
                </c:pt>
                <c:pt idx="328">
                  <c:v>37.03</c:v>
                </c:pt>
                <c:pt idx="329">
                  <c:v>37.03</c:v>
                </c:pt>
                <c:pt idx="330">
                  <c:v>37</c:v>
                </c:pt>
                <c:pt idx="331">
                  <c:v>37</c:v>
                </c:pt>
                <c:pt idx="332">
                  <c:v>37.03</c:v>
                </c:pt>
                <c:pt idx="333">
                  <c:v>37.07</c:v>
                </c:pt>
                <c:pt idx="334">
                  <c:v>37.06</c:v>
                </c:pt>
                <c:pt idx="335">
                  <c:v>37.06</c:v>
                </c:pt>
                <c:pt idx="336">
                  <c:v>37</c:v>
                </c:pt>
                <c:pt idx="337">
                  <c:v>37.02</c:v>
                </c:pt>
                <c:pt idx="338">
                  <c:v>37.02</c:v>
                </c:pt>
                <c:pt idx="339">
                  <c:v>37.04</c:v>
                </c:pt>
                <c:pt idx="340">
                  <c:v>37</c:v>
                </c:pt>
                <c:pt idx="341">
                  <c:v>37</c:v>
                </c:pt>
                <c:pt idx="342">
                  <c:v>37</c:v>
                </c:pt>
                <c:pt idx="343">
                  <c:v>37</c:v>
                </c:pt>
                <c:pt idx="344">
                  <c:v>37</c:v>
                </c:pt>
                <c:pt idx="345">
                  <c:v>37</c:v>
                </c:pt>
                <c:pt idx="346">
                  <c:v>36.99</c:v>
                </c:pt>
                <c:pt idx="347">
                  <c:v>37</c:v>
                </c:pt>
                <c:pt idx="348">
                  <c:v>37</c:v>
                </c:pt>
                <c:pt idx="349">
                  <c:v>37.01</c:v>
                </c:pt>
                <c:pt idx="350">
                  <c:v>37.04</c:v>
                </c:pt>
                <c:pt idx="351">
                  <c:v>37.09</c:v>
                </c:pt>
                <c:pt idx="352">
                  <c:v>37.01</c:v>
                </c:pt>
                <c:pt idx="353">
                  <c:v>37.03</c:v>
                </c:pt>
                <c:pt idx="354">
                  <c:v>37</c:v>
                </c:pt>
                <c:pt idx="355">
                  <c:v>37.01</c:v>
                </c:pt>
                <c:pt idx="356">
                  <c:v>37.03</c:v>
                </c:pt>
                <c:pt idx="357">
                  <c:v>37.04</c:v>
                </c:pt>
                <c:pt idx="358">
                  <c:v>37.05</c:v>
                </c:pt>
                <c:pt idx="359">
                  <c:v>37.06</c:v>
                </c:pt>
                <c:pt idx="360">
                  <c:v>37.01</c:v>
                </c:pt>
                <c:pt idx="361">
                  <c:v>37</c:v>
                </c:pt>
                <c:pt idx="362">
                  <c:v>37</c:v>
                </c:pt>
                <c:pt idx="363">
                  <c:v>37</c:v>
                </c:pt>
                <c:pt idx="364">
                  <c:v>36.98</c:v>
                </c:pt>
                <c:pt idx="365">
                  <c:v>37</c:v>
                </c:pt>
                <c:pt idx="366">
                  <c:v>37</c:v>
                </c:pt>
                <c:pt idx="367">
                  <c:v>36.96</c:v>
                </c:pt>
                <c:pt idx="368">
                  <c:v>37</c:v>
                </c:pt>
                <c:pt idx="369">
                  <c:v>37</c:v>
                </c:pt>
                <c:pt idx="370">
                  <c:v>37</c:v>
                </c:pt>
                <c:pt idx="371">
                  <c:v>37</c:v>
                </c:pt>
                <c:pt idx="372">
                  <c:v>37</c:v>
                </c:pt>
                <c:pt idx="373">
                  <c:v>37.09</c:v>
                </c:pt>
                <c:pt idx="374">
                  <c:v>37.03</c:v>
                </c:pt>
                <c:pt idx="375">
                  <c:v>37.06</c:v>
                </c:pt>
                <c:pt idx="376">
                  <c:v>37.02</c:v>
                </c:pt>
                <c:pt idx="377">
                  <c:v>37.06</c:v>
                </c:pt>
                <c:pt idx="378">
                  <c:v>37.09</c:v>
                </c:pt>
                <c:pt idx="379">
                  <c:v>37.01</c:v>
                </c:pt>
                <c:pt idx="380">
                  <c:v>37.01</c:v>
                </c:pt>
                <c:pt idx="381">
                  <c:v>37.03</c:v>
                </c:pt>
                <c:pt idx="382">
                  <c:v>37.01</c:v>
                </c:pt>
                <c:pt idx="383">
                  <c:v>37</c:v>
                </c:pt>
                <c:pt idx="384">
                  <c:v>37.02</c:v>
                </c:pt>
                <c:pt idx="385">
                  <c:v>37</c:v>
                </c:pt>
                <c:pt idx="386">
                  <c:v>37.02</c:v>
                </c:pt>
                <c:pt idx="387">
                  <c:v>37.01</c:v>
                </c:pt>
                <c:pt idx="388">
                  <c:v>37</c:v>
                </c:pt>
                <c:pt idx="389">
                  <c:v>37.01</c:v>
                </c:pt>
                <c:pt idx="390">
                  <c:v>37.03</c:v>
                </c:pt>
                <c:pt idx="391">
                  <c:v>37.06</c:v>
                </c:pt>
                <c:pt idx="392">
                  <c:v>37.09</c:v>
                </c:pt>
                <c:pt idx="393">
                  <c:v>37.1</c:v>
                </c:pt>
                <c:pt idx="394">
                  <c:v>37.1</c:v>
                </c:pt>
                <c:pt idx="395">
                  <c:v>37.11</c:v>
                </c:pt>
                <c:pt idx="396">
                  <c:v>37.1</c:v>
                </c:pt>
                <c:pt idx="397">
                  <c:v>37.1</c:v>
                </c:pt>
                <c:pt idx="398">
                  <c:v>37.15</c:v>
                </c:pt>
                <c:pt idx="399">
                  <c:v>37.13</c:v>
                </c:pt>
                <c:pt idx="400">
                  <c:v>37.1</c:v>
                </c:pt>
                <c:pt idx="401">
                  <c:v>37.12</c:v>
                </c:pt>
                <c:pt idx="402">
                  <c:v>37.16</c:v>
                </c:pt>
                <c:pt idx="403">
                  <c:v>37.11</c:v>
                </c:pt>
                <c:pt idx="404">
                  <c:v>37.11</c:v>
                </c:pt>
                <c:pt idx="405">
                  <c:v>37.1</c:v>
                </c:pt>
                <c:pt idx="406">
                  <c:v>37.11</c:v>
                </c:pt>
                <c:pt idx="407">
                  <c:v>37.1</c:v>
                </c:pt>
                <c:pt idx="408">
                  <c:v>37.1</c:v>
                </c:pt>
                <c:pt idx="409">
                  <c:v>37.09</c:v>
                </c:pt>
                <c:pt idx="410">
                  <c:v>37.11</c:v>
                </c:pt>
                <c:pt idx="411">
                  <c:v>37.11</c:v>
                </c:pt>
                <c:pt idx="412">
                  <c:v>37.1</c:v>
                </c:pt>
                <c:pt idx="413">
                  <c:v>37.1</c:v>
                </c:pt>
                <c:pt idx="414">
                  <c:v>37.1</c:v>
                </c:pt>
                <c:pt idx="415">
                  <c:v>37.1</c:v>
                </c:pt>
                <c:pt idx="416">
                  <c:v>37.1</c:v>
                </c:pt>
                <c:pt idx="417">
                  <c:v>37.1</c:v>
                </c:pt>
                <c:pt idx="418">
                  <c:v>37.09</c:v>
                </c:pt>
                <c:pt idx="419">
                  <c:v>37.01</c:v>
                </c:pt>
                <c:pt idx="420">
                  <c:v>37.04</c:v>
                </c:pt>
                <c:pt idx="421">
                  <c:v>37</c:v>
                </c:pt>
                <c:pt idx="422">
                  <c:v>37.03</c:v>
                </c:pt>
                <c:pt idx="423">
                  <c:v>37.05</c:v>
                </c:pt>
                <c:pt idx="424">
                  <c:v>37</c:v>
                </c:pt>
                <c:pt idx="425">
                  <c:v>37</c:v>
                </c:pt>
                <c:pt idx="426">
                  <c:v>37.01</c:v>
                </c:pt>
                <c:pt idx="427">
                  <c:v>37</c:v>
                </c:pt>
                <c:pt idx="428">
                  <c:v>37</c:v>
                </c:pt>
                <c:pt idx="429">
                  <c:v>37.01</c:v>
                </c:pt>
                <c:pt idx="430">
                  <c:v>37.05</c:v>
                </c:pt>
                <c:pt idx="431">
                  <c:v>37.07</c:v>
                </c:pt>
                <c:pt idx="432">
                  <c:v>37.05</c:v>
                </c:pt>
                <c:pt idx="433">
                  <c:v>37.02</c:v>
                </c:pt>
                <c:pt idx="434">
                  <c:v>37.02</c:v>
                </c:pt>
                <c:pt idx="435">
                  <c:v>37.04</c:v>
                </c:pt>
                <c:pt idx="436">
                  <c:v>37.07</c:v>
                </c:pt>
                <c:pt idx="437">
                  <c:v>37.07</c:v>
                </c:pt>
                <c:pt idx="438">
                  <c:v>37.05</c:v>
                </c:pt>
                <c:pt idx="439">
                  <c:v>37.04</c:v>
                </c:pt>
                <c:pt idx="440">
                  <c:v>37.03</c:v>
                </c:pt>
                <c:pt idx="441">
                  <c:v>37.05</c:v>
                </c:pt>
                <c:pt idx="442">
                  <c:v>37.03</c:v>
                </c:pt>
                <c:pt idx="443">
                  <c:v>37.02</c:v>
                </c:pt>
                <c:pt idx="444">
                  <c:v>37.05</c:v>
                </c:pt>
                <c:pt idx="445">
                  <c:v>37.06</c:v>
                </c:pt>
                <c:pt idx="446">
                  <c:v>37.04</c:v>
                </c:pt>
                <c:pt idx="447">
                  <c:v>37.03</c:v>
                </c:pt>
                <c:pt idx="448">
                  <c:v>37.03</c:v>
                </c:pt>
                <c:pt idx="449">
                  <c:v>37.02</c:v>
                </c:pt>
                <c:pt idx="450">
                  <c:v>37.02</c:v>
                </c:pt>
                <c:pt idx="451">
                  <c:v>37.03</c:v>
                </c:pt>
                <c:pt idx="452">
                  <c:v>37.03</c:v>
                </c:pt>
                <c:pt idx="453">
                  <c:v>37.03</c:v>
                </c:pt>
                <c:pt idx="454">
                  <c:v>37</c:v>
                </c:pt>
                <c:pt idx="455">
                  <c:v>37.01</c:v>
                </c:pt>
                <c:pt idx="456">
                  <c:v>37</c:v>
                </c:pt>
                <c:pt idx="457">
                  <c:v>37</c:v>
                </c:pt>
                <c:pt idx="458">
                  <c:v>37.02</c:v>
                </c:pt>
                <c:pt idx="459">
                  <c:v>37.06</c:v>
                </c:pt>
                <c:pt idx="460">
                  <c:v>37.07</c:v>
                </c:pt>
                <c:pt idx="461">
                  <c:v>37</c:v>
                </c:pt>
                <c:pt idx="462">
                  <c:v>37</c:v>
                </c:pt>
                <c:pt idx="463">
                  <c:v>37</c:v>
                </c:pt>
                <c:pt idx="464">
                  <c:v>37</c:v>
                </c:pt>
                <c:pt idx="465">
                  <c:v>37</c:v>
                </c:pt>
                <c:pt idx="466">
                  <c:v>37</c:v>
                </c:pt>
                <c:pt idx="467">
                  <c:v>37</c:v>
                </c:pt>
                <c:pt idx="468">
                  <c:v>37.01</c:v>
                </c:pt>
                <c:pt idx="469">
                  <c:v>37.01</c:v>
                </c:pt>
                <c:pt idx="470">
                  <c:v>37.02</c:v>
                </c:pt>
                <c:pt idx="471">
                  <c:v>37</c:v>
                </c:pt>
                <c:pt idx="472">
                  <c:v>37</c:v>
                </c:pt>
                <c:pt idx="473">
                  <c:v>37</c:v>
                </c:pt>
                <c:pt idx="474">
                  <c:v>37.01</c:v>
                </c:pt>
                <c:pt idx="475">
                  <c:v>37</c:v>
                </c:pt>
                <c:pt idx="476">
                  <c:v>37</c:v>
                </c:pt>
                <c:pt idx="477">
                  <c:v>37</c:v>
                </c:pt>
                <c:pt idx="478">
                  <c:v>37</c:v>
                </c:pt>
                <c:pt idx="479">
                  <c:v>37</c:v>
                </c:pt>
                <c:pt idx="480">
                  <c:v>37</c:v>
                </c:pt>
                <c:pt idx="481">
                  <c:v>37</c:v>
                </c:pt>
                <c:pt idx="482">
                  <c:v>36.94</c:v>
                </c:pt>
                <c:pt idx="483">
                  <c:v>36.93</c:v>
                </c:pt>
                <c:pt idx="484">
                  <c:v>36.99</c:v>
                </c:pt>
                <c:pt idx="485">
                  <c:v>36.94</c:v>
                </c:pt>
                <c:pt idx="486">
                  <c:v>36.96</c:v>
                </c:pt>
                <c:pt idx="487">
                  <c:v>36.91</c:v>
                </c:pt>
                <c:pt idx="488">
                  <c:v>36.9</c:v>
                </c:pt>
                <c:pt idx="489">
                  <c:v>36.92</c:v>
                </c:pt>
                <c:pt idx="490">
                  <c:v>36.97</c:v>
                </c:pt>
                <c:pt idx="491">
                  <c:v>36.96</c:v>
                </c:pt>
                <c:pt idx="492">
                  <c:v>36.92</c:v>
                </c:pt>
                <c:pt idx="493">
                  <c:v>36.96</c:v>
                </c:pt>
                <c:pt idx="494">
                  <c:v>37</c:v>
                </c:pt>
                <c:pt idx="495">
                  <c:v>37</c:v>
                </c:pt>
                <c:pt idx="496">
                  <c:v>37</c:v>
                </c:pt>
                <c:pt idx="497">
                  <c:v>37</c:v>
                </c:pt>
                <c:pt idx="498">
                  <c:v>37</c:v>
                </c:pt>
                <c:pt idx="499">
                  <c:v>37</c:v>
                </c:pt>
                <c:pt idx="500">
                  <c:v>37</c:v>
                </c:pt>
                <c:pt idx="501">
                  <c:v>36.97</c:v>
                </c:pt>
                <c:pt idx="502">
                  <c:v>36.99</c:v>
                </c:pt>
                <c:pt idx="503">
                  <c:v>36.94</c:v>
                </c:pt>
                <c:pt idx="504">
                  <c:v>37</c:v>
                </c:pt>
                <c:pt idx="505">
                  <c:v>37</c:v>
                </c:pt>
                <c:pt idx="506">
                  <c:v>36.99</c:v>
                </c:pt>
                <c:pt idx="507">
                  <c:v>36.98</c:v>
                </c:pt>
                <c:pt idx="508">
                  <c:v>37</c:v>
                </c:pt>
                <c:pt idx="509">
                  <c:v>36.99</c:v>
                </c:pt>
                <c:pt idx="510">
                  <c:v>37</c:v>
                </c:pt>
                <c:pt idx="511">
                  <c:v>36.99</c:v>
                </c:pt>
                <c:pt idx="512">
                  <c:v>37</c:v>
                </c:pt>
                <c:pt idx="513">
                  <c:v>37</c:v>
                </c:pt>
                <c:pt idx="514">
                  <c:v>37.02</c:v>
                </c:pt>
                <c:pt idx="515">
                  <c:v>36.99</c:v>
                </c:pt>
                <c:pt idx="516">
                  <c:v>37</c:v>
                </c:pt>
                <c:pt idx="517">
                  <c:v>36.94</c:v>
                </c:pt>
                <c:pt idx="518">
                  <c:v>36.97</c:v>
                </c:pt>
                <c:pt idx="519">
                  <c:v>36.93</c:v>
                </c:pt>
                <c:pt idx="520">
                  <c:v>36.95</c:v>
                </c:pt>
                <c:pt idx="521">
                  <c:v>36.97</c:v>
                </c:pt>
                <c:pt idx="522">
                  <c:v>36.99</c:v>
                </c:pt>
                <c:pt idx="523">
                  <c:v>36.97</c:v>
                </c:pt>
                <c:pt idx="524">
                  <c:v>37</c:v>
                </c:pt>
                <c:pt idx="525">
                  <c:v>37</c:v>
                </c:pt>
                <c:pt idx="526">
                  <c:v>36.99</c:v>
                </c:pt>
                <c:pt idx="527">
                  <c:v>36.99</c:v>
                </c:pt>
                <c:pt idx="528">
                  <c:v>37</c:v>
                </c:pt>
                <c:pt idx="529">
                  <c:v>37</c:v>
                </c:pt>
                <c:pt idx="530">
                  <c:v>37</c:v>
                </c:pt>
                <c:pt idx="531">
                  <c:v>37</c:v>
                </c:pt>
                <c:pt idx="532">
                  <c:v>36.97</c:v>
                </c:pt>
                <c:pt idx="533">
                  <c:v>36.99</c:v>
                </c:pt>
                <c:pt idx="534">
                  <c:v>36.98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label 4</c:f>
              <c:strCache>
                <c:ptCount val="1"/>
                <c:pt idx="0">
                  <c:v>WxS_2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5</c:f>
              <c:numCache>
                <c:formatCode>General</c:formatCode>
                <c:ptCount val="5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1</c:v>
                </c:pt>
                <c:pt idx="509">
                  <c:v>2</c:v>
                </c:pt>
                <c:pt idx="510">
                  <c:v>3</c:v>
                </c:pt>
                <c:pt idx="511">
                  <c:v>4</c:v>
                </c:pt>
                <c:pt idx="512">
                  <c:v>5</c:v>
                </c:pt>
                <c:pt idx="513">
                  <c:v>6</c:v>
                </c:pt>
                <c:pt idx="514">
                  <c:v>7</c:v>
                </c:pt>
                <c:pt idx="515">
                  <c:v>8</c:v>
                </c:pt>
                <c:pt idx="516">
                  <c:v>9</c:v>
                </c:pt>
                <c:pt idx="517">
                  <c:v>10</c:v>
                </c:pt>
                <c:pt idx="518">
                  <c:v>11</c:v>
                </c:pt>
                <c:pt idx="519">
                  <c:v>12</c:v>
                </c:pt>
                <c:pt idx="520">
                  <c:v>13</c:v>
                </c:pt>
                <c:pt idx="521">
                  <c:v>14</c:v>
                </c:pt>
                <c:pt idx="522">
                  <c:v>15</c:v>
                </c:pt>
                <c:pt idx="523">
                  <c:v>16</c:v>
                </c:pt>
                <c:pt idx="524">
                  <c:v>17</c:v>
                </c:pt>
                <c:pt idx="525">
                  <c:v>18</c:v>
                </c:pt>
                <c:pt idx="526">
                  <c:v>19</c:v>
                </c:pt>
                <c:pt idx="527">
                  <c:v>20</c:v>
                </c:pt>
                <c:pt idx="528">
                  <c:v>21</c:v>
                </c:pt>
                <c:pt idx="529">
                  <c:v>22</c:v>
                </c:pt>
                <c:pt idx="530">
                  <c:v>23</c:v>
                </c:pt>
                <c:pt idx="531">
                  <c:v>24</c:v>
                </c:pt>
                <c:pt idx="532">
                  <c:v>25</c:v>
                </c:pt>
                <c:pt idx="533">
                  <c:v>26</c:v>
                </c:pt>
                <c:pt idx="534">
                  <c:v>27</c:v>
                </c:pt>
              </c:numCache>
            </c:numRef>
          </c:xVal>
          <c:yVal>
            <c:numRef>
              <c:f>4</c:f>
              <c:numCache>
                <c:formatCode>General</c:formatCode>
                <c:ptCount val="535"/>
                <c:pt idx="0">
                  <c:v>42.6857</c:v>
                </c:pt>
                <c:pt idx="1">
                  <c:v>42.2107</c:v>
                </c:pt>
                <c:pt idx="2">
                  <c:v>41.5037</c:v>
                </c:pt>
                <c:pt idx="3">
                  <c:v>41.3714</c:v>
                </c:pt>
                <c:pt idx="4">
                  <c:v>41.2536</c:v>
                </c:pt>
                <c:pt idx="5">
                  <c:v>40.9852</c:v>
                </c:pt>
                <c:pt idx="6">
                  <c:v>41.0036</c:v>
                </c:pt>
                <c:pt idx="7">
                  <c:v>41.05</c:v>
                </c:pt>
                <c:pt idx="8">
                  <c:v>40.4074</c:v>
                </c:pt>
                <c:pt idx="9">
                  <c:v>40.1429</c:v>
                </c:pt>
                <c:pt idx="10">
                  <c:v>39.9393</c:v>
                </c:pt>
                <c:pt idx="11">
                  <c:v>40.5148</c:v>
                </c:pt>
                <c:pt idx="12">
                  <c:v>40.45</c:v>
                </c:pt>
                <c:pt idx="13">
                  <c:v>39.7429</c:v>
                </c:pt>
                <c:pt idx="14">
                  <c:v/>
                </c:pt>
                <c:pt idx="15">
                  <c:v>39.4564</c:v>
                </c:pt>
                <c:pt idx="16">
                  <c:v>39.3036</c:v>
                </c:pt>
                <c:pt idx="17">
                  <c:v>39.2321</c:v>
                </c:pt>
                <c:pt idx="18">
                  <c:v>39.2333</c:v>
                </c:pt>
                <c:pt idx="19">
                  <c:v>39.3214</c:v>
                </c:pt>
                <c:pt idx="20">
                  <c:v>40.3714</c:v>
                </c:pt>
                <c:pt idx="21">
                  <c:v>40.5704</c:v>
                </c:pt>
                <c:pt idx="22">
                  <c:v>39.325</c:v>
                </c:pt>
                <c:pt idx="23">
                  <c:v>39.2786</c:v>
                </c:pt>
                <c:pt idx="24">
                  <c:v>39.4111</c:v>
                </c:pt>
                <c:pt idx="25">
                  <c:v>39.45</c:v>
                </c:pt>
                <c:pt idx="26">
                  <c:v>40.1071</c:v>
                </c:pt>
                <c:pt idx="27">
                  <c:v/>
                </c:pt>
                <c:pt idx="28">
                  <c:v>39.5709</c:v>
                </c:pt>
                <c:pt idx="29">
                  <c:v>39.6857</c:v>
                </c:pt>
                <c:pt idx="30">
                  <c:v>39.6393</c:v>
                </c:pt>
                <c:pt idx="31">
                  <c:v>39.6481</c:v>
                </c:pt>
                <c:pt idx="32">
                  <c:v>39.5964</c:v>
                </c:pt>
                <c:pt idx="33">
                  <c:v>39.6321</c:v>
                </c:pt>
                <c:pt idx="34">
                  <c:v>39.6074</c:v>
                </c:pt>
                <c:pt idx="35">
                  <c:v>39.7321</c:v>
                </c:pt>
                <c:pt idx="36">
                  <c:v>39.7286</c:v>
                </c:pt>
                <c:pt idx="37">
                  <c:v>39.7518</c:v>
                </c:pt>
                <c:pt idx="38">
                  <c:v>39.8143</c:v>
                </c:pt>
                <c:pt idx="39">
                  <c:v>39.675</c:v>
                </c:pt>
                <c:pt idx="40">
                  <c:v/>
                </c:pt>
                <c:pt idx="41">
                  <c:v>39.7891</c:v>
                </c:pt>
                <c:pt idx="42">
                  <c:v>39.7</c:v>
                </c:pt>
                <c:pt idx="43">
                  <c:v>39.7536</c:v>
                </c:pt>
                <c:pt idx="44">
                  <c:v>39.7593</c:v>
                </c:pt>
                <c:pt idx="45">
                  <c:v>39.7357</c:v>
                </c:pt>
                <c:pt idx="46">
                  <c:v>39.6143</c:v>
                </c:pt>
                <c:pt idx="47">
                  <c:v>39.6259</c:v>
                </c:pt>
                <c:pt idx="48">
                  <c:v>39.6107</c:v>
                </c:pt>
                <c:pt idx="49">
                  <c:v>39.5678</c:v>
                </c:pt>
                <c:pt idx="50">
                  <c:v>39.5</c:v>
                </c:pt>
                <c:pt idx="51">
                  <c:v>39.5107</c:v>
                </c:pt>
                <c:pt idx="52">
                  <c:v>39.4536</c:v>
                </c:pt>
                <c:pt idx="53">
                  <c:v>39.4444</c:v>
                </c:pt>
                <c:pt idx="54">
                  <c:v>39.4107</c:v>
                </c:pt>
                <c:pt idx="55">
                  <c:v>39.2714</c:v>
                </c:pt>
                <c:pt idx="56">
                  <c:v>39.2519</c:v>
                </c:pt>
                <c:pt idx="57">
                  <c:v>39.2964</c:v>
                </c:pt>
                <c:pt idx="58">
                  <c:v>39.2</c:v>
                </c:pt>
                <c:pt idx="59">
                  <c:v>39.137</c:v>
                </c:pt>
                <c:pt idx="60">
                  <c:v>39.0857</c:v>
                </c:pt>
                <c:pt idx="61">
                  <c:v>39.2</c:v>
                </c:pt>
                <c:pt idx="62">
                  <c:v>39.0852</c:v>
                </c:pt>
                <c:pt idx="63">
                  <c:v>39.1</c:v>
                </c:pt>
                <c:pt idx="64">
                  <c:v>38.9571</c:v>
                </c:pt>
                <c:pt idx="65">
                  <c:v/>
                </c:pt>
                <c:pt idx="66">
                  <c:v>39.0527</c:v>
                </c:pt>
                <c:pt idx="67">
                  <c:v>39.0179</c:v>
                </c:pt>
                <c:pt idx="68">
                  <c:v>39.0786</c:v>
                </c:pt>
                <c:pt idx="69">
                  <c:v>39.0444</c:v>
                </c:pt>
                <c:pt idx="70">
                  <c:v>38.975</c:v>
                </c:pt>
                <c:pt idx="71">
                  <c:v>38.9429</c:v>
                </c:pt>
                <c:pt idx="72">
                  <c:v>39.0963</c:v>
                </c:pt>
                <c:pt idx="73">
                  <c:v>39.4821</c:v>
                </c:pt>
                <c:pt idx="74">
                  <c:v>40.1071</c:v>
                </c:pt>
                <c:pt idx="75">
                  <c:v>40.5926</c:v>
                </c:pt>
                <c:pt idx="76">
                  <c:v>40.9214</c:v>
                </c:pt>
                <c:pt idx="77">
                  <c:v>41.3393</c:v>
                </c:pt>
                <c:pt idx="78">
                  <c:v/>
                </c:pt>
                <c:pt idx="79">
                  <c:v>41.7127</c:v>
                </c:pt>
                <c:pt idx="80">
                  <c:v>41.9214</c:v>
                </c:pt>
                <c:pt idx="81">
                  <c:v>42.1214</c:v>
                </c:pt>
                <c:pt idx="82">
                  <c:v>42.2555</c:v>
                </c:pt>
                <c:pt idx="83">
                  <c:v>42.175</c:v>
                </c:pt>
                <c:pt idx="84">
                  <c:v>42.1571</c:v>
                </c:pt>
                <c:pt idx="85">
                  <c:v>42.1407</c:v>
                </c:pt>
                <c:pt idx="86">
                  <c:v>41.9893</c:v>
                </c:pt>
                <c:pt idx="87">
                  <c:v>41.8607</c:v>
                </c:pt>
                <c:pt idx="88">
                  <c:v>42.063</c:v>
                </c:pt>
                <c:pt idx="89">
                  <c:v>42.4321</c:v>
                </c:pt>
                <c:pt idx="90">
                  <c:v>42.6857</c:v>
                </c:pt>
                <c:pt idx="91">
                  <c:v>42.9</c:v>
                </c:pt>
                <c:pt idx="92">
                  <c:v>42.975</c:v>
                </c:pt>
                <c:pt idx="93">
                  <c:v>43.0286</c:v>
                </c:pt>
                <c:pt idx="94">
                  <c:v/>
                </c:pt>
                <c:pt idx="95">
                  <c:v>43.1436</c:v>
                </c:pt>
                <c:pt idx="96">
                  <c:v>43.2571</c:v>
                </c:pt>
                <c:pt idx="97">
                  <c:v>43.3464</c:v>
                </c:pt>
                <c:pt idx="98">
                  <c:v>43.3926</c:v>
                </c:pt>
                <c:pt idx="99">
                  <c:v>43.35</c:v>
                </c:pt>
                <c:pt idx="100">
                  <c:v>43.4857</c:v>
                </c:pt>
                <c:pt idx="101">
                  <c:v>43.7519</c:v>
                </c:pt>
                <c:pt idx="102">
                  <c:v>43.8536</c:v>
                </c:pt>
                <c:pt idx="103">
                  <c:v>43.9607</c:v>
                </c:pt>
                <c:pt idx="104">
                  <c:v>43.963</c:v>
                </c:pt>
                <c:pt idx="105">
                  <c:v>43.925</c:v>
                </c:pt>
                <c:pt idx="106">
                  <c:v>44.0321</c:v>
                </c:pt>
                <c:pt idx="107">
                  <c:v>44.1259</c:v>
                </c:pt>
                <c:pt idx="108">
                  <c:v>44.1464</c:v>
                </c:pt>
                <c:pt idx="109">
                  <c:v>44.1786</c:v>
                </c:pt>
                <c:pt idx="110">
                  <c:v/>
                </c:pt>
                <c:pt idx="111">
                  <c:v>44.1382</c:v>
                </c:pt>
                <c:pt idx="112">
                  <c:v>43.375</c:v>
                </c:pt>
                <c:pt idx="113">
                  <c:v>42.6</c:v>
                </c:pt>
                <c:pt idx="114">
                  <c:v>41.8889</c:v>
                </c:pt>
                <c:pt idx="115">
                  <c:v>41.2607</c:v>
                </c:pt>
                <c:pt idx="116">
                  <c:v>40.5929</c:v>
                </c:pt>
                <c:pt idx="117">
                  <c:v/>
                </c:pt>
                <c:pt idx="118">
                  <c:v>39.9073</c:v>
                </c:pt>
                <c:pt idx="119">
                  <c:v>39.6179</c:v>
                </c:pt>
                <c:pt idx="120">
                  <c:v>39.625</c:v>
                </c:pt>
                <c:pt idx="121">
                  <c:v>39.4741</c:v>
                </c:pt>
                <c:pt idx="122">
                  <c:v>39.425</c:v>
                </c:pt>
                <c:pt idx="123">
                  <c:v>39.3464</c:v>
                </c:pt>
                <c:pt idx="124">
                  <c:v>39.2185</c:v>
                </c:pt>
                <c:pt idx="125">
                  <c:v>39.1964</c:v>
                </c:pt>
                <c:pt idx="126">
                  <c:v>39.2286</c:v>
                </c:pt>
                <c:pt idx="127">
                  <c:v>39.2259</c:v>
                </c:pt>
                <c:pt idx="128">
                  <c:v>39.1607</c:v>
                </c:pt>
                <c:pt idx="129">
                  <c:v>39.2179</c:v>
                </c:pt>
                <c:pt idx="130">
                  <c:v/>
                </c:pt>
                <c:pt idx="131">
                  <c:v>39.24</c:v>
                </c:pt>
                <c:pt idx="132">
                  <c:v>39.0321</c:v>
                </c:pt>
                <c:pt idx="133">
                  <c:v>39.0643</c:v>
                </c:pt>
                <c:pt idx="134">
                  <c:v>39.0741</c:v>
                </c:pt>
                <c:pt idx="135">
                  <c:v>39.1286</c:v>
                </c:pt>
                <c:pt idx="136">
                  <c:v>38.9357</c:v>
                </c:pt>
                <c:pt idx="137">
                  <c:v>38.9926</c:v>
                </c:pt>
                <c:pt idx="138">
                  <c:v>38.925</c:v>
                </c:pt>
                <c:pt idx="139">
                  <c:v>39.0643</c:v>
                </c:pt>
                <c:pt idx="140">
                  <c:v>38.8889</c:v>
                </c:pt>
                <c:pt idx="141">
                  <c:v>38.9893</c:v>
                </c:pt>
                <c:pt idx="142">
                  <c:v>38.925</c:v>
                </c:pt>
                <c:pt idx="143">
                  <c:v/>
                </c:pt>
                <c:pt idx="144">
                  <c:v>38.94</c:v>
                </c:pt>
                <c:pt idx="145">
                  <c:v>38.8929</c:v>
                </c:pt>
                <c:pt idx="146">
                  <c:v>39.0148</c:v>
                </c:pt>
                <c:pt idx="147">
                  <c:v>38.9714</c:v>
                </c:pt>
                <c:pt idx="148">
                  <c:v>38.8893</c:v>
                </c:pt>
                <c:pt idx="149">
                  <c:v>38.8259</c:v>
                </c:pt>
                <c:pt idx="150">
                  <c:v>38.8786</c:v>
                </c:pt>
                <c:pt idx="151">
                  <c:v/>
                </c:pt>
                <c:pt idx="152">
                  <c:v>38.7564</c:v>
                </c:pt>
                <c:pt idx="153">
                  <c:v>38.7036</c:v>
                </c:pt>
                <c:pt idx="154">
                  <c:v/>
                </c:pt>
                <c:pt idx="155">
                  <c:v>38.7309</c:v>
                </c:pt>
                <c:pt idx="156">
                  <c:v>38.75</c:v>
                </c:pt>
                <c:pt idx="157">
                  <c:v/>
                </c:pt>
                <c:pt idx="158">
                  <c:v>38.7636</c:v>
                </c:pt>
                <c:pt idx="159">
                  <c:v>38.75</c:v>
                </c:pt>
                <c:pt idx="160">
                  <c:v>38.675</c:v>
                </c:pt>
                <c:pt idx="161">
                  <c:v>38.6593</c:v>
                </c:pt>
                <c:pt idx="162">
                  <c:v>38.6464</c:v>
                </c:pt>
                <c:pt idx="163">
                  <c:v>38.6107</c:v>
                </c:pt>
                <c:pt idx="164">
                  <c:v>38.6222</c:v>
                </c:pt>
                <c:pt idx="165">
                  <c:v>38.5714</c:v>
                </c:pt>
                <c:pt idx="166">
                  <c:v>38.6</c:v>
                </c:pt>
                <c:pt idx="167">
                  <c:v>38.6</c:v>
                </c:pt>
                <c:pt idx="168">
                  <c:v>38.5</c:v>
                </c:pt>
                <c:pt idx="169">
                  <c:v>38.5107</c:v>
                </c:pt>
                <c:pt idx="170">
                  <c:v/>
                </c:pt>
                <c:pt idx="171">
                  <c:v>38.4255</c:v>
                </c:pt>
                <c:pt idx="172">
                  <c:v>38.45</c:v>
                </c:pt>
                <c:pt idx="173">
                  <c:v>38.4072</c:v>
                </c:pt>
                <c:pt idx="174">
                  <c:v>38.3889</c:v>
                </c:pt>
                <c:pt idx="175">
                  <c:v>38.4</c:v>
                </c:pt>
                <c:pt idx="176">
                  <c:v>38.4071</c:v>
                </c:pt>
                <c:pt idx="177">
                  <c:v>38.3889</c:v>
                </c:pt>
                <c:pt idx="178">
                  <c:v>38.2643</c:v>
                </c:pt>
                <c:pt idx="179">
                  <c:v>38.2071</c:v>
                </c:pt>
                <c:pt idx="180">
                  <c:v>38.2037</c:v>
                </c:pt>
                <c:pt idx="181">
                  <c:v>38.1536</c:v>
                </c:pt>
                <c:pt idx="182">
                  <c:v>38.1536</c:v>
                </c:pt>
                <c:pt idx="183">
                  <c:v/>
                </c:pt>
                <c:pt idx="184">
                  <c:v>38.1782</c:v>
                </c:pt>
                <c:pt idx="185">
                  <c:v>38.2036</c:v>
                </c:pt>
                <c:pt idx="186">
                  <c:v>38.1179</c:v>
                </c:pt>
                <c:pt idx="187">
                  <c:v>38.2111</c:v>
                </c:pt>
                <c:pt idx="188">
                  <c:v>38.2357</c:v>
                </c:pt>
                <c:pt idx="189">
                  <c:v>38.1321</c:v>
                </c:pt>
                <c:pt idx="190">
                  <c:v>38.1963</c:v>
                </c:pt>
                <c:pt idx="191">
                  <c:v>38.1607</c:v>
                </c:pt>
                <c:pt idx="192">
                  <c:v>38.1357</c:v>
                </c:pt>
                <c:pt idx="193">
                  <c:v>38.137</c:v>
                </c:pt>
                <c:pt idx="194">
                  <c:v>38.1714</c:v>
                </c:pt>
                <c:pt idx="195">
                  <c:v>38.2393</c:v>
                </c:pt>
                <c:pt idx="196">
                  <c:v>38.2673</c:v>
                </c:pt>
                <c:pt idx="197">
                  <c:v>38.2429</c:v>
                </c:pt>
                <c:pt idx="198">
                  <c:v>38.2321</c:v>
                </c:pt>
                <c:pt idx="199">
                  <c:v>38.163</c:v>
                </c:pt>
                <c:pt idx="200">
                  <c:v>38.1393</c:v>
                </c:pt>
                <c:pt idx="201">
                  <c:v>38.1393</c:v>
                </c:pt>
                <c:pt idx="202">
                  <c:v>38.2</c:v>
                </c:pt>
                <c:pt idx="203">
                  <c:v>38.1643</c:v>
                </c:pt>
                <c:pt idx="204">
                  <c:v>38.1607</c:v>
                </c:pt>
                <c:pt idx="205">
                  <c:v>38.1963</c:v>
                </c:pt>
                <c:pt idx="206">
                  <c:v>38.2571</c:v>
                </c:pt>
                <c:pt idx="207">
                  <c:v>38.2893</c:v>
                </c:pt>
                <c:pt idx="208">
                  <c:v>38.263</c:v>
                </c:pt>
                <c:pt idx="209">
                  <c:v>38.2536</c:v>
                </c:pt>
                <c:pt idx="210">
                  <c:v>38.2821</c:v>
                </c:pt>
                <c:pt idx="211">
                  <c:v>38.1909</c:v>
                </c:pt>
                <c:pt idx="212">
                  <c:v>38.2857</c:v>
                </c:pt>
                <c:pt idx="213">
                  <c:v>38.2643</c:v>
                </c:pt>
                <c:pt idx="214">
                  <c:v>38.1778</c:v>
                </c:pt>
                <c:pt idx="215">
                  <c:v>38.2286</c:v>
                </c:pt>
                <c:pt idx="216">
                  <c:v>38.2571</c:v>
                </c:pt>
                <c:pt idx="217">
                  <c:v>38.2481</c:v>
                </c:pt>
                <c:pt idx="218">
                  <c:v>38.1036</c:v>
                </c:pt>
                <c:pt idx="219">
                  <c:v>38.1607</c:v>
                </c:pt>
                <c:pt idx="220">
                  <c:v>38.1296</c:v>
                </c:pt>
                <c:pt idx="221">
                  <c:v>38.1429</c:v>
                </c:pt>
                <c:pt idx="222">
                  <c:v>38.1393</c:v>
                </c:pt>
                <c:pt idx="223">
                  <c:v>38.1054</c:v>
                </c:pt>
                <c:pt idx="224">
                  <c:v>38.0964</c:v>
                </c:pt>
                <c:pt idx="225">
                  <c:v>38.1643</c:v>
                </c:pt>
                <c:pt idx="226">
                  <c:v>38.1407</c:v>
                </c:pt>
                <c:pt idx="227">
                  <c:v>38.1178</c:v>
                </c:pt>
                <c:pt idx="228">
                  <c:v>38.1179</c:v>
                </c:pt>
                <c:pt idx="229">
                  <c:v>38.163</c:v>
                </c:pt>
                <c:pt idx="230">
                  <c:v>38.1357</c:v>
                </c:pt>
                <c:pt idx="231">
                  <c:v>38.1964</c:v>
                </c:pt>
                <c:pt idx="232">
                  <c:v>38.237</c:v>
                </c:pt>
                <c:pt idx="233">
                  <c:v>38.1429</c:v>
                </c:pt>
                <c:pt idx="234">
                  <c:v>38.0821</c:v>
                </c:pt>
                <c:pt idx="235">
                  <c:v>38.0727</c:v>
                </c:pt>
                <c:pt idx="236">
                  <c:v>38.0643</c:v>
                </c:pt>
                <c:pt idx="237">
                  <c:v>38.0929</c:v>
                </c:pt>
                <c:pt idx="238">
                  <c:v>38.0852</c:v>
                </c:pt>
                <c:pt idx="239">
                  <c:v>38.0321</c:v>
                </c:pt>
                <c:pt idx="240">
                  <c:v>38.1071</c:v>
                </c:pt>
                <c:pt idx="241">
                  <c:v>38.0407</c:v>
                </c:pt>
                <c:pt idx="242">
                  <c:v>38.0643</c:v>
                </c:pt>
                <c:pt idx="243">
                  <c:v>38.0643</c:v>
                </c:pt>
                <c:pt idx="244">
                  <c:v>38.0889</c:v>
                </c:pt>
                <c:pt idx="245">
                  <c:v>38.1036</c:v>
                </c:pt>
                <c:pt idx="246">
                  <c:v>38.175</c:v>
                </c:pt>
                <c:pt idx="247">
                  <c:v>38.1091</c:v>
                </c:pt>
                <c:pt idx="248">
                  <c:v>38.0821</c:v>
                </c:pt>
                <c:pt idx="249">
                  <c:v>38.1286</c:v>
                </c:pt>
                <c:pt idx="250">
                  <c:v>38.0333</c:v>
                </c:pt>
                <c:pt idx="251">
                  <c:v>38.1</c:v>
                </c:pt>
                <c:pt idx="252">
                  <c:v>38.0964</c:v>
                </c:pt>
                <c:pt idx="253">
                  <c:v>38.2111</c:v>
                </c:pt>
                <c:pt idx="254">
                  <c:v>38.1</c:v>
                </c:pt>
                <c:pt idx="255">
                  <c:v>38.0928</c:v>
                </c:pt>
                <c:pt idx="256">
                  <c:v>38.0407</c:v>
                </c:pt>
                <c:pt idx="257">
                  <c:v>37.9786</c:v>
                </c:pt>
                <c:pt idx="258">
                  <c:v>38.0107</c:v>
                </c:pt>
                <c:pt idx="259">
                  <c:v>37.9709</c:v>
                </c:pt>
                <c:pt idx="260">
                  <c:v>38.0286</c:v>
                </c:pt>
                <c:pt idx="261">
                  <c:v>37.925</c:v>
                </c:pt>
                <c:pt idx="262">
                  <c:v>37.8667</c:v>
                </c:pt>
                <c:pt idx="263">
                  <c:v>37.9143</c:v>
                </c:pt>
                <c:pt idx="264">
                  <c:v>38.0214</c:v>
                </c:pt>
                <c:pt idx="265">
                  <c:v>37.9259</c:v>
                </c:pt>
                <c:pt idx="266">
                  <c:v>37.9679</c:v>
                </c:pt>
                <c:pt idx="267">
                  <c:v>37.9714</c:v>
                </c:pt>
                <c:pt idx="268">
                  <c:v>37.9852</c:v>
                </c:pt>
                <c:pt idx="269">
                  <c:v>38.0321</c:v>
                </c:pt>
                <c:pt idx="270">
                  <c:v>37.95</c:v>
                </c:pt>
                <c:pt idx="271">
                  <c:v>37.9855</c:v>
                </c:pt>
                <c:pt idx="272">
                  <c:v>37.9786</c:v>
                </c:pt>
                <c:pt idx="273">
                  <c:v>37.875</c:v>
                </c:pt>
                <c:pt idx="274">
                  <c:v>37.8963</c:v>
                </c:pt>
                <c:pt idx="275">
                  <c:v>37.8429</c:v>
                </c:pt>
                <c:pt idx="276">
                  <c:v>37.9429</c:v>
                </c:pt>
                <c:pt idx="277">
                  <c:v>37.9333</c:v>
                </c:pt>
                <c:pt idx="278">
                  <c:v>37.8929</c:v>
                </c:pt>
                <c:pt idx="279">
                  <c:v>37.8821</c:v>
                </c:pt>
                <c:pt idx="280">
                  <c:v>37.937</c:v>
                </c:pt>
                <c:pt idx="281">
                  <c:v>37.9643</c:v>
                </c:pt>
                <c:pt idx="282">
                  <c:v>37.9857</c:v>
                </c:pt>
                <c:pt idx="283">
                  <c:v>37.9546</c:v>
                </c:pt>
                <c:pt idx="284">
                  <c:v>37.9107</c:v>
                </c:pt>
                <c:pt idx="285">
                  <c:v>37.8679</c:v>
                </c:pt>
                <c:pt idx="286">
                  <c:v>37.8926</c:v>
                </c:pt>
                <c:pt idx="287">
                  <c:v>37.9</c:v>
                </c:pt>
                <c:pt idx="288">
                  <c:v>37.9393</c:v>
                </c:pt>
                <c:pt idx="289">
                  <c:v>37.837</c:v>
                </c:pt>
                <c:pt idx="290">
                  <c:v>37.825</c:v>
                </c:pt>
                <c:pt idx="291">
                  <c:v>37.8536</c:v>
                </c:pt>
                <c:pt idx="292">
                  <c:v>37.8889</c:v>
                </c:pt>
                <c:pt idx="293">
                  <c:v>37.8643</c:v>
                </c:pt>
                <c:pt idx="294">
                  <c:v>37.8607</c:v>
                </c:pt>
                <c:pt idx="295">
                  <c:v>37.8546</c:v>
                </c:pt>
                <c:pt idx="296">
                  <c:v>37.9536</c:v>
                </c:pt>
                <c:pt idx="297">
                  <c:v>37.9357</c:v>
                </c:pt>
                <c:pt idx="298">
                  <c:v>37.8889</c:v>
                </c:pt>
                <c:pt idx="299">
                  <c:v>37.9643</c:v>
                </c:pt>
                <c:pt idx="300">
                  <c:v>37.8857</c:v>
                </c:pt>
                <c:pt idx="301">
                  <c:v>37.8852</c:v>
                </c:pt>
                <c:pt idx="302">
                  <c:v>37.8964</c:v>
                </c:pt>
                <c:pt idx="303">
                  <c:v>37.8821</c:v>
                </c:pt>
                <c:pt idx="304">
                  <c:v>37.8704</c:v>
                </c:pt>
                <c:pt idx="305">
                  <c:v>37.8607</c:v>
                </c:pt>
                <c:pt idx="306">
                  <c:v>37.8571</c:v>
                </c:pt>
                <c:pt idx="307">
                  <c:v>37.8509</c:v>
                </c:pt>
                <c:pt idx="308">
                  <c:v>37.8071</c:v>
                </c:pt>
                <c:pt idx="309">
                  <c:v>37.7643</c:v>
                </c:pt>
                <c:pt idx="310">
                  <c:v>37.863</c:v>
                </c:pt>
                <c:pt idx="311">
                  <c:v>37.8071</c:v>
                </c:pt>
                <c:pt idx="312">
                  <c:v>37.7714</c:v>
                </c:pt>
                <c:pt idx="313">
                  <c:v>37.8296</c:v>
                </c:pt>
                <c:pt idx="314">
                  <c:v>37.8143</c:v>
                </c:pt>
                <c:pt idx="315">
                  <c:v>37.9321</c:v>
                </c:pt>
                <c:pt idx="316">
                  <c:v>37.9222</c:v>
                </c:pt>
                <c:pt idx="317">
                  <c:v>37.8821</c:v>
                </c:pt>
                <c:pt idx="318">
                  <c:v>37.8464</c:v>
                </c:pt>
                <c:pt idx="319">
                  <c:v>37.8255</c:v>
                </c:pt>
                <c:pt idx="320">
                  <c:v>37.8464</c:v>
                </c:pt>
                <c:pt idx="321">
                  <c:v>37.875</c:v>
                </c:pt>
                <c:pt idx="322">
                  <c:v>37.8148</c:v>
                </c:pt>
                <c:pt idx="323">
                  <c:v>37.8607</c:v>
                </c:pt>
                <c:pt idx="324">
                  <c:v>37.8</c:v>
                </c:pt>
                <c:pt idx="325">
                  <c:v>37.8037</c:v>
                </c:pt>
                <c:pt idx="326">
                  <c:v>37.8107</c:v>
                </c:pt>
                <c:pt idx="327">
                  <c:v>37.875</c:v>
                </c:pt>
                <c:pt idx="328">
                  <c:v>37.9593</c:v>
                </c:pt>
                <c:pt idx="329">
                  <c:v>37.9607</c:v>
                </c:pt>
                <c:pt idx="330">
                  <c:v>37.8786</c:v>
                </c:pt>
                <c:pt idx="331">
                  <c:v>37.9236</c:v>
                </c:pt>
                <c:pt idx="332">
                  <c:v>37.9036</c:v>
                </c:pt>
                <c:pt idx="333">
                  <c:v>37.9571</c:v>
                </c:pt>
                <c:pt idx="334">
                  <c:v>37.8926</c:v>
                </c:pt>
                <c:pt idx="335">
                  <c:v>37.9357</c:v>
                </c:pt>
                <c:pt idx="336">
                  <c:v>37.8393</c:v>
                </c:pt>
                <c:pt idx="337">
                  <c:v>37.8741</c:v>
                </c:pt>
                <c:pt idx="338">
                  <c:v>37.8321</c:v>
                </c:pt>
                <c:pt idx="339">
                  <c:v>37.8357</c:v>
                </c:pt>
                <c:pt idx="340">
                  <c:v>37.8593</c:v>
                </c:pt>
                <c:pt idx="341">
                  <c:v>37.8036</c:v>
                </c:pt>
                <c:pt idx="342">
                  <c:v>37.8</c:v>
                </c:pt>
                <c:pt idx="343">
                  <c:v>37.8109</c:v>
                </c:pt>
                <c:pt idx="344">
                  <c:v>37.7893</c:v>
                </c:pt>
                <c:pt idx="345">
                  <c:v>37.775</c:v>
                </c:pt>
                <c:pt idx="346">
                  <c:v>37.6889</c:v>
                </c:pt>
                <c:pt idx="347">
                  <c:v>37.7786</c:v>
                </c:pt>
                <c:pt idx="348">
                  <c:v>37.8286</c:v>
                </c:pt>
                <c:pt idx="349">
                  <c:v>37.7926</c:v>
                </c:pt>
                <c:pt idx="350">
                  <c:v>37.7893</c:v>
                </c:pt>
                <c:pt idx="351">
                  <c:v>37.8178</c:v>
                </c:pt>
                <c:pt idx="352">
                  <c:v>37.837</c:v>
                </c:pt>
                <c:pt idx="353">
                  <c:v>37.85</c:v>
                </c:pt>
                <c:pt idx="354">
                  <c:v>37.875</c:v>
                </c:pt>
                <c:pt idx="355">
                  <c:v>37.9236</c:v>
                </c:pt>
                <c:pt idx="356">
                  <c:v>37.8286</c:v>
                </c:pt>
                <c:pt idx="357">
                  <c:v>37.9</c:v>
                </c:pt>
                <c:pt idx="358">
                  <c:v>37.9</c:v>
                </c:pt>
                <c:pt idx="359">
                  <c:v>37.9786</c:v>
                </c:pt>
                <c:pt idx="360">
                  <c:v>37.9357</c:v>
                </c:pt>
                <c:pt idx="361">
                  <c:v>38.0889</c:v>
                </c:pt>
                <c:pt idx="362">
                  <c:v>38.15</c:v>
                </c:pt>
                <c:pt idx="363">
                  <c:v>38.1178</c:v>
                </c:pt>
                <c:pt idx="364">
                  <c:v>38.0296</c:v>
                </c:pt>
                <c:pt idx="365">
                  <c:v>37.9679</c:v>
                </c:pt>
                <c:pt idx="366">
                  <c:v>37.975</c:v>
                </c:pt>
                <c:pt idx="367">
                  <c:v>37.9309</c:v>
                </c:pt>
                <c:pt idx="368">
                  <c:v>37.9357</c:v>
                </c:pt>
                <c:pt idx="369">
                  <c:v>37.9214</c:v>
                </c:pt>
                <c:pt idx="370">
                  <c:v>37.9185</c:v>
                </c:pt>
                <c:pt idx="371">
                  <c:v>37.9929</c:v>
                </c:pt>
                <c:pt idx="372">
                  <c:v>38.0071</c:v>
                </c:pt>
                <c:pt idx="373">
                  <c:v>38.0185</c:v>
                </c:pt>
                <c:pt idx="374">
                  <c:v>37.9857</c:v>
                </c:pt>
                <c:pt idx="375">
                  <c:v>38.0214</c:v>
                </c:pt>
                <c:pt idx="376">
                  <c:v>38</c:v>
                </c:pt>
                <c:pt idx="377">
                  <c:v>38</c:v>
                </c:pt>
                <c:pt idx="378">
                  <c:v>38.0071</c:v>
                </c:pt>
                <c:pt idx="379">
                  <c:v>37.9491</c:v>
                </c:pt>
                <c:pt idx="380">
                  <c:v>38.0036</c:v>
                </c:pt>
                <c:pt idx="381">
                  <c:v>37.9929</c:v>
                </c:pt>
                <c:pt idx="382">
                  <c:v>37.9</c:v>
                </c:pt>
                <c:pt idx="383">
                  <c:v>37.9036</c:v>
                </c:pt>
                <c:pt idx="384">
                  <c:v>37.9964</c:v>
                </c:pt>
                <c:pt idx="385">
                  <c:v>37.9704</c:v>
                </c:pt>
                <c:pt idx="386">
                  <c:v>37.9679</c:v>
                </c:pt>
                <c:pt idx="387">
                  <c:v>37.9714</c:v>
                </c:pt>
                <c:pt idx="388">
                  <c:v>37.963</c:v>
                </c:pt>
                <c:pt idx="389">
                  <c:v>37.9393</c:v>
                </c:pt>
                <c:pt idx="390">
                  <c:v>37.9357</c:v>
                </c:pt>
                <c:pt idx="391">
                  <c:v>37.8327</c:v>
                </c:pt>
                <c:pt idx="392">
                  <c:v>37.7893</c:v>
                </c:pt>
                <c:pt idx="393">
                  <c:v>37.8071</c:v>
                </c:pt>
                <c:pt idx="394">
                  <c:v>37.8445</c:v>
                </c:pt>
                <c:pt idx="395">
                  <c:v>37.8786</c:v>
                </c:pt>
                <c:pt idx="396">
                  <c:v>37.8571</c:v>
                </c:pt>
                <c:pt idx="397">
                  <c:v>37.8</c:v>
                </c:pt>
                <c:pt idx="398">
                  <c:v>37.8679</c:v>
                </c:pt>
                <c:pt idx="399">
                  <c:v>37.8143</c:v>
                </c:pt>
                <c:pt idx="400">
                  <c:v>37.8127</c:v>
                </c:pt>
                <c:pt idx="401">
                  <c:v>37.7571</c:v>
                </c:pt>
                <c:pt idx="402">
                  <c:v>37.7036</c:v>
                </c:pt>
                <c:pt idx="403">
                  <c:v>37.6519</c:v>
                </c:pt>
                <c:pt idx="404">
                  <c:v>37.7179</c:v>
                </c:pt>
                <c:pt idx="405">
                  <c:v>37.7571</c:v>
                </c:pt>
                <c:pt idx="406">
                  <c:v>37.8407</c:v>
                </c:pt>
                <c:pt idx="407">
                  <c:v>37.85</c:v>
                </c:pt>
                <c:pt idx="408">
                  <c:v>37.8679</c:v>
                </c:pt>
                <c:pt idx="409">
                  <c:v>37.9259</c:v>
                </c:pt>
                <c:pt idx="410">
                  <c:v>37.9464</c:v>
                </c:pt>
                <c:pt idx="411">
                  <c:v>37.9571</c:v>
                </c:pt>
                <c:pt idx="412">
                  <c:v>37.9309</c:v>
                </c:pt>
                <c:pt idx="413">
                  <c:v>37.8893</c:v>
                </c:pt>
                <c:pt idx="414">
                  <c:v>37.925</c:v>
                </c:pt>
                <c:pt idx="415">
                  <c:v>37.8926</c:v>
                </c:pt>
                <c:pt idx="416">
                  <c:v>37.8964</c:v>
                </c:pt>
                <c:pt idx="417">
                  <c:v>37.9321</c:v>
                </c:pt>
                <c:pt idx="418">
                  <c:v>37.9</c:v>
                </c:pt>
                <c:pt idx="419">
                  <c:v>37.9286</c:v>
                </c:pt>
                <c:pt idx="420">
                  <c:v>37.9036</c:v>
                </c:pt>
                <c:pt idx="421">
                  <c:v>37.9</c:v>
                </c:pt>
                <c:pt idx="422">
                  <c:v>37.9429</c:v>
                </c:pt>
                <c:pt idx="423">
                  <c:v>37.9607</c:v>
                </c:pt>
                <c:pt idx="424">
                  <c:v>37.8782</c:v>
                </c:pt>
                <c:pt idx="425">
                  <c:v>37.7464</c:v>
                </c:pt>
                <c:pt idx="426">
                  <c:v>37.8107</c:v>
                </c:pt>
                <c:pt idx="427">
                  <c:v>37.8148</c:v>
                </c:pt>
                <c:pt idx="428">
                  <c:v>37.8607</c:v>
                </c:pt>
                <c:pt idx="429">
                  <c:v>37.8036</c:v>
                </c:pt>
                <c:pt idx="430">
                  <c:v>37.763</c:v>
                </c:pt>
                <c:pt idx="431">
                  <c:v>37.7893</c:v>
                </c:pt>
                <c:pt idx="432">
                  <c:v>37.6679</c:v>
                </c:pt>
                <c:pt idx="433">
                  <c:v>37.7704</c:v>
                </c:pt>
                <c:pt idx="434">
                  <c:v>37.7964</c:v>
                </c:pt>
                <c:pt idx="435">
                  <c:v>37.8</c:v>
                </c:pt>
                <c:pt idx="436">
                  <c:v>37.7927</c:v>
                </c:pt>
                <c:pt idx="437">
                  <c:v>37.7786</c:v>
                </c:pt>
                <c:pt idx="438">
                  <c:v>37.7179</c:v>
                </c:pt>
                <c:pt idx="439">
                  <c:v>37.763</c:v>
                </c:pt>
                <c:pt idx="440">
                  <c:v>37.7571</c:v>
                </c:pt>
                <c:pt idx="441">
                  <c:v>37.7321</c:v>
                </c:pt>
                <c:pt idx="442">
                  <c:v>37.7148</c:v>
                </c:pt>
                <c:pt idx="443">
                  <c:v>37.8</c:v>
                </c:pt>
                <c:pt idx="444">
                  <c:v>37.8321</c:v>
                </c:pt>
                <c:pt idx="445">
                  <c:v>37.8222</c:v>
                </c:pt>
                <c:pt idx="446">
                  <c:v>37.8036</c:v>
                </c:pt>
                <c:pt idx="447">
                  <c:v>37.8036</c:v>
                </c:pt>
                <c:pt idx="448">
                  <c:v>37.8837</c:v>
                </c:pt>
                <c:pt idx="449">
                  <c:v>37.85</c:v>
                </c:pt>
                <c:pt idx="450">
                  <c:v>37.7929</c:v>
                </c:pt>
                <c:pt idx="451">
                  <c:v>37.8704</c:v>
                </c:pt>
                <c:pt idx="452">
                  <c:v>37.8429</c:v>
                </c:pt>
                <c:pt idx="453">
                  <c:v>37.8357</c:v>
                </c:pt>
                <c:pt idx="454">
                  <c:v>37.8259</c:v>
                </c:pt>
                <c:pt idx="455">
                  <c:v>37.8</c:v>
                </c:pt>
                <c:pt idx="456">
                  <c:v>37.7571</c:v>
                </c:pt>
                <c:pt idx="457">
                  <c:v>37.763</c:v>
                </c:pt>
                <c:pt idx="458">
                  <c:v>37.7607</c:v>
                </c:pt>
                <c:pt idx="459">
                  <c:v>37.7714</c:v>
                </c:pt>
                <c:pt idx="460">
                  <c:v>37.7746</c:v>
                </c:pt>
                <c:pt idx="461">
                  <c:v>37.7571</c:v>
                </c:pt>
                <c:pt idx="462">
                  <c:v>37.7679</c:v>
                </c:pt>
                <c:pt idx="463">
                  <c:v>37.7</c:v>
                </c:pt>
                <c:pt idx="464">
                  <c:v>37.7821</c:v>
                </c:pt>
                <c:pt idx="465">
                  <c:v>37.8071</c:v>
                </c:pt>
                <c:pt idx="466">
                  <c:v>37.7444</c:v>
                </c:pt>
                <c:pt idx="467">
                  <c:v>37.7929</c:v>
                </c:pt>
                <c:pt idx="468">
                  <c:v>37.8964</c:v>
                </c:pt>
                <c:pt idx="469">
                  <c:v>37.8929</c:v>
                </c:pt>
                <c:pt idx="470">
                  <c:v>37.8481</c:v>
                </c:pt>
                <c:pt idx="471">
                  <c:v>37.8321</c:v>
                </c:pt>
                <c:pt idx="472">
                  <c:v>37.8</c:v>
                </c:pt>
                <c:pt idx="473">
                  <c:v>37.8127</c:v>
                </c:pt>
                <c:pt idx="474">
                  <c:v>37.8321</c:v>
                </c:pt>
                <c:pt idx="475">
                  <c:v>37.8536</c:v>
                </c:pt>
                <c:pt idx="476">
                  <c:v>37.7963</c:v>
                </c:pt>
                <c:pt idx="477">
                  <c:v>37.7679</c:v>
                </c:pt>
                <c:pt idx="478">
                  <c:v>37.7964</c:v>
                </c:pt>
                <c:pt idx="479">
                  <c:v>37.8482</c:v>
                </c:pt>
                <c:pt idx="480">
                  <c:v>37.8107</c:v>
                </c:pt>
                <c:pt idx="481">
                  <c:v>37.7786</c:v>
                </c:pt>
                <c:pt idx="482">
                  <c:v>37.7444</c:v>
                </c:pt>
                <c:pt idx="483">
                  <c:v>37.7393</c:v>
                </c:pt>
                <c:pt idx="484">
                  <c:v>37.7643</c:v>
                </c:pt>
                <c:pt idx="485">
                  <c:v>37.7164</c:v>
                </c:pt>
                <c:pt idx="486">
                  <c:v>37.7464</c:v>
                </c:pt>
                <c:pt idx="487">
                  <c:v>37.6464</c:v>
                </c:pt>
                <c:pt idx="488">
                  <c:v>37.6111</c:v>
                </c:pt>
                <c:pt idx="489">
                  <c:v>37.7286</c:v>
                </c:pt>
                <c:pt idx="490">
                  <c:v>37.7357</c:v>
                </c:pt>
                <c:pt idx="491">
                  <c:v>37.6593</c:v>
                </c:pt>
                <c:pt idx="492">
                  <c:v>37.7143</c:v>
                </c:pt>
                <c:pt idx="493">
                  <c:v>37.7321</c:v>
                </c:pt>
                <c:pt idx="494">
                  <c:v>37.7518</c:v>
                </c:pt>
                <c:pt idx="495">
                  <c:v>37.7536</c:v>
                </c:pt>
                <c:pt idx="496">
                  <c:v>37.7821</c:v>
                </c:pt>
                <c:pt idx="497">
                  <c:v>37.7327</c:v>
                </c:pt>
                <c:pt idx="498">
                  <c:v>37.7071</c:v>
                </c:pt>
                <c:pt idx="499">
                  <c:v>37.7964</c:v>
                </c:pt>
                <c:pt idx="500">
                  <c:v>37.7889</c:v>
                </c:pt>
                <c:pt idx="501">
                  <c:v>37.8143</c:v>
                </c:pt>
                <c:pt idx="502">
                  <c:v>37.8929</c:v>
                </c:pt>
                <c:pt idx="503">
                  <c:v>37.9111</c:v>
                </c:pt>
                <c:pt idx="504">
                  <c:v>37.8857</c:v>
                </c:pt>
                <c:pt idx="505">
                  <c:v>37.9072</c:v>
                </c:pt>
                <c:pt idx="506">
                  <c:v>37.8963</c:v>
                </c:pt>
                <c:pt idx="507">
                  <c:v>37.8393</c:v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</c:numCache>
            </c:numRef>
          </c:yVal>
          <c:smooth val="0"/>
        </c:ser>
        <c:ser>
          <c:idx val="3"/>
          <c:order val="3"/>
          <c:tx>
            <c:strRef>
              <c:f>label 6</c:f>
              <c:strCache>
                <c:ptCount val="1"/>
                <c:pt idx="0">
                  <c:v>DHT_2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7</c:f>
              <c:numCache>
                <c:formatCode>General</c:formatCode>
                <c:ptCount val="5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1</c:v>
                </c:pt>
                <c:pt idx="509">
                  <c:v>2</c:v>
                </c:pt>
                <c:pt idx="510">
                  <c:v>3</c:v>
                </c:pt>
                <c:pt idx="511">
                  <c:v>4</c:v>
                </c:pt>
                <c:pt idx="512">
                  <c:v>5</c:v>
                </c:pt>
                <c:pt idx="513">
                  <c:v>6</c:v>
                </c:pt>
                <c:pt idx="514">
                  <c:v>7</c:v>
                </c:pt>
                <c:pt idx="515">
                  <c:v>8</c:v>
                </c:pt>
                <c:pt idx="516">
                  <c:v>9</c:v>
                </c:pt>
                <c:pt idx="517">
                  <c:v>10</c:v>
                </c:pt>
                <c:pt idx="518">
                  <c:v>11</c:v>
                </c:pt>
                <c:pt idx="519">
                  <c:v>12</c:v>
                </c:pt>
                <c:pt idx="520">
                  <c:v>13</c:v>
                </c:pt>
                <c:pt idx="521">
                  <c:v>14</c:v>
                </c:pt>
                <c:pt idx="522">
                  <c:v>15</c:v>
                </c:pt>
                <c:pt idx="523">
                  <c:v>16</c:v>
                </c:pt>
                <c:pt idx="524">
                  <c:v>17</c:v>
                </c:pt>
                <c:pt idx="525">
                  <c:v>18</c:v>
                </c:pt>
                <c:pt idx="526">
                  <c:v>19</c:v>
                </c:pt>
                <c:pt idx="527">
                  <c:v>20</c:v>
                </c:pt>
                <c:pt idx="528">
                  <c:v>21</c:v>
                </c:pt>
                <c:pt idx="529">
                  <c:v>22</c:v>
                </c:pt>
                <c:pt idx="530">
                  <c:v>23</c:v>
                </c:pt>
                <c:pt idx="531">
                  <c:v>24</c:v>
                </c:pt>
                <c:pt idx="532">
                  <c:v>25</c:v>
                </c:pt>
                <c:pt idx="533">
                  <c:v>26</c:v>
                </c:pt>
                <c:pt idx="534">
                  <c:v>27</c:v>
                </c:pt>
              </c:numCache>
            </c:numRef>
          </c:xVal>
          <c:yVal>
            <c:numRef>
              <c:f>6</c:f>
              <c:numCache>
                <c:formatCode>General</c:formatCode>
                <c:ptCount val="535"/>
                <c:pt idx="0">
                  <c:v>42.59</c:v>
                </c:pt>
                <c:pt idx="1">
                  <c:v>41.7979</c:v>
                </c:pt>
                <c:pt idx="2">
                  <c:v>41.3206</c:v>
                </c:pt>
                <c:pt idx="3">
                  <c:v>40.8859</c:v>
                </c:pt>
                <c:pt idx="4">
                  <c:v>41.0314</c:v>
                </c:pt>
                <c:pt idx="5">
                  <c:v>40.6003</c:v>
                </c:pt>
                <c:pt idx="6">
                  <c:v>40.4717</c:v>
                </c:pt>
                <c:pt idx="7">
                  <c:v>40.2835</c:v>
                </c:pt>
                <c:pt idx="8">
                  <c:v>40.0632</c:v>
                </c:pt>
                <c:pt idx="9">
                  <c:v>39.8513</c:v>
                </c:pt>
                <c:pt idx="10">
                  <c:v>39.7224</c:v>
                </c:pt>
                <c:pt idx="11">
                  <c:v>39.6676</c:v>
                </c:pt>
                <c:pt idx="12">
                  <c:v>39.7815</c:v>
                </c:pt>
                <c:pt idx="13">
                  <c:v>39.4023</c:v>
                </c:pt>
                <c:pt idx="14">
                  <c:v/>
                </c:pt>
                <c:pt idx="15">
                  <c:v>39.3566</c:v>
                </c:pt>
                <c:pt idx="16">
                  <c:v>39.257</c:v>
                </c:pt>
                <c:pt idx="17">
                  <c:v>39.3799</c:v>
                </c:pt>
                <c:pt idx="18">
                  <c:v>39.326</c:v>
                </c:pt>
                <c:pt idx="19">
                  <c:v>39.3246</c:v>
                </c:pt>
                <c:pt idx="20">
                  <c:v>40.2848</c:v>
                </c:pt>
                <c:pt idx="21">
                  <c:v>40.3378</c:v>
                </c:pt>
                <c:pt idx="22">
                  <c:v>39.2862</c:v>
                </c:pt>
                <c:pt idx="23">
                  <c:v>39.3186</c:v>
                </c:pt>
                <c:pt idx="24">
                  <c:v>39.3079</c:v>
                </c:pt>
                <c:pt idx="25">
                  <c:v>39.3191</c:v>
                </c:pt>
                <c:pt idx="26">
                  <c:v>39.6099</c:v>
                </c:pt>
                <c:pt idx="27">
                  <c:v/>
                </c:pt>
                <c:pt idx="28">
                  <c:v>39.416</c:v>
                </c:pt>
                <c:pt idx="29">
                  <c:v>39.4167</c:v>
                </c:pt>
                <c:pt idx="30">
                  <c:v>39.3963</c:v>
                </c:pt>
                <c:pt idx="31">
                  <c:v>39.3844</c:v>
                </c:pt>
                <c:pt idx="32">
                  <c:v>39.4151</c:v>
                </c:pt>
                <c:pt idx="33">
                  <c:v>39.36</c:v>
                </c:pt>
                <c:pt idx="34">
                  <c:v>39.3587</c:v>
                </c:pt>
                <c:pt idx="35">
                  <c:v>39.3829</c:v>
                </c:pt>
                <c:pt idx="36">
                  <c:v>39.4172</c:v>
                </c:pt>
                <c:pt idx="37">
                  <c:v>39.5051</c:v>
                </c:pt>
                <c:pt idx="38">
                  <c:v>39.4134</c:v>
                </c:pt>
                <c:pt idx="39">
                  <c:v>39.3652</c:v>
                </c:pt>
                <c:pt idx="40">
                  <c:v/>
                </c:pt>
                <c:pt idx="41">
                  <c:v>39.4175</c:v>
                </c:pt>
                <c:pt idx="42">
                  <c:v>39.4063</c:v>
                </c:pt>
                <c:pt idx="43">
                  <c:v>39.3696</c:v>
                </c:pt>
                <c:pt idx="44">
                  <c:v>39.3737</c:v>
                </c:pt>
                <c:pt idx="45">
                  <c:v>39.3538</c:v>
                </c:pt>
                <c:pt idx="46">
                  <c:v>39.1622</c:v>
                </c:pt>
                <c:pt idx="47">
                  <c:v>39.2191</c:v>
                </c:pt>
                <c:pt idx="48">
                  <c:v>39.1134</c:v>
                </c:pt>
                <c:pt idx="49">
                  <c:v>39.2172</c:v>
                </c:pt>
                <c:pt idx="50">
                  <c:v>39.0533</c:v>
                </c:pt>
                <c:pt idx="51">
                  <c:v>39.0865</c:v>
                </c:pt>
                <c:pt idx="52">
                  <c:v>39.0663</c:v>
                </c:pt>
                <c:pt idx="53">
                  <c:v>38.9623</c:v>
                </c:pt>
                <c:pt idx="54">
                  <c:v>38.854</c:v>
                </c:pt>
                <c:pt idx="55">
                  <c:v>38.8426</c:v>
                </c:pt>
                <c:pt idx="56">
                  <c:v>38.8303</c:v>
                </c:pt>
                <c:pt idx="57">
                  <c:v>38.7074</c:v>
                </c:pt>
                <c:pt idx="58">
                  <c:v>38.6567</c:v>
                </c:pt>
                <c:pt idx="59">
                  <c:v>38.6557</c:v>
                </c:pt>
                <c:pt idx="60">
                  <c:v>38.8208</c:v>
                </c:pt>
                <c:pt idx="61">
                  <c:v>38.7655</c:v>
                </c:pt>
                <c:pt idx="62">
                  <c:v>38.6286</c:v>
                </c:pt>
                <c:pt idx="63">
                  <c:v>38.5995</c:v>
                </c:pt>
                <c:pt idx="64">
                  <c:v>38.5508</c:v>
                </c:pt>
                <c:pt idx="65">
                  <c:v/>
                </c:pt>
                <c:pt idx="66">
                  <c:v>38.622</c:v>
                </c:pt>
                <c:pt idx="67">
                  <c:v>38.6091</c:v>
                </c:pt>
                <c:pt idx="68">
                  <c:v>38.6339</c:v>
                </c:pt>
                <c:pt idx="69">
                  <c:v>38.5093</c:v>
                </c:pt>
                <c:pt idx="70">
                  <c:v>38.4737</c:v>
                </c:pt>
                <c:pt idx="71">
                  <c:v>38.5031</c:v>
                </c:pt>
                <c:pt idx="72">
                  <c:v>38.7413</c:v>
                </c:pt>
                <c:pt idx="73">
                  <c:v>39.2916</c:v>
                </c:pt>
                <c:pt idx="74">
                  <c:v>39.8322</c:v>
                </c:pt>
                <c:pt idx="75">
                  <c:v>40.3073</c:v>
                </c:pt>
                <c:pt idx="76">
                  <c:v>40.7085</c:v>
                </c:pt>
                <c:pt idx="77">
                  <c:v>41.0646</c:v>
                </c:pt>
                <c:pt idx="78">
                  <c:v/>
                </c:pt>
                <c:pt idx="79">
                  <c:v>41.3446</c:v>
                </c:pt>
                <c:pt idx="80">
                  <c:v>41.6306</c:v>
                </c:pt>
                <c:pt idx="81">
                  <c:v>41.9093</c:v>
                </c:pt>
                <c:pt idx="82">
                  <c:v>41.8832</c:v>
                </c:pt>
                <c:pt idx="83">
                  <c:v>41.8668</c:v>
                </c:pt>
                <c:pt idx="84">
                  <c:v>41.8309</c:v>
                </c:pt>
                <c:pt idx="85">
                  <c:v>41.8442</c:v>
                </c:pt>
                <c:pt idx="86">
                  <c:v>41.5941</c:v>
                </c:pt>
                <c:pt idx="87">
                  <c:v>41.7055</c:v>
                </c:pt>
                <c:pt idx="88">
                  <c:v>42.0186</c:v>
                </c:pt>
                <c:pt idx="89">
                  <c:v>42.3736</c:v>
                </c:pt>
                <c:pt idx="90">
                  <c:v>42.4518</c:v>
                </c:pt>
                <c:pt idx="91">
                  <c:v>42.5345</c:v>
                </c:pt>
                <c:pt idx="92">
                  <c:v>42.6014</c:v>
                </c:pt>
                <c:pt idx="93">
                  <c:v>42.6676</c:v>
                </c:pt>
                <c:pt idx="94">
                  <c:v/>
                </c:pt>
                <c:pt idx="95">
                  <c:v>42.6504</c:v>
                </c:pt>
                <c:pt idx="96">
                  <c:v>42.6867</c:v>
                </c:pt>
                <c:pt idx="97">
                  <c:v>42.7014</c:v>
                </c:pt>
                <c:pt idx="98">
                  <c:v>42.7733</c:v>
                </c:pt>
                <c:pt idx="99">
                  <c:v>42.7289</c:v>
                </c:pt>
                <c:pt idx="100">
                  <c:v>42.6913</c:v>
                </c:pt>
                <c:pt idx="101">
                  <c:v>42.6747</c:v>
                </c:pt>
                <c:pt idx="102">
                  <c:v>42.6641</c:v>
                </c:pt>
                <c:pt idx="103">
                  <c:v>42.5856</c:v>
                </c:pt>
                <c:pt idx="104">
                  <c:v>42.6227</c:v>
                </c:pt>
                <c:pt idx="105">
                  <c:v>42.654</c:v>
                </c:pt>
                <c:pt idx="106">
                  <c:v>42.5851</c:v>
                </c:pt>
                <c:pt idx="107">
                  <c:v>42.6162</c:v>
                </c:pt>
                <c:pt idx="108">
                  <c:v>42.5529</c:v>
                </c:pt>
                <c:pt idx="109">
                  <c:v>42.5208</c:v>
                </c:pt>
                <c:pt idx="110">
                  <c:v/>
                </c:pt>
                <c:pt idx="111">
                  <c:v>42.4822</c:v>
                </c:pt>
                <c:pt idx="112">
                  <c:v>41.7115</c:v>
                </c:pt>
                <c:pt idx="113">
                  <c:v>41.0437</c:v>
                </c:pt>
                <c:pt idx="114">
                  <c:v>40.5506</c:v>
                </c:pt>
                <c:pt idx="115">
                  <c:v>39.8685</c:v>
                </c:pt>
                <c:pt idx="116">
                  <c:v>39.663</c:v>
                </c:pt>
                <c:pt idx="117">
                  <c:v/>
                </c:pt>
                <c:pt idx="118">
                  <c:v>39.4102</c:v>
                </c:pt>
                <c:pt idx="119">
                  <c:v>39.1598</c:v>
                </c:pt>
                <c:pt idx="120">
                  <c:v>39.1404</c:v>
                </c:pt>
                <c:pt idx="121">
                  <c:v>38.9176</c:v>
                </c:pt>
                <c:pt idx="122">
                  <c:v>38.7933</c:v>
                </c:pt>
                <c:pt idx="123">
                  <c:v>38.7619</c:v>
                </c:pt>
                <c:pt idx="124">
                  <c:v>38.7212</c:v>
                </c:pt>
                <c:pt idx="125">
                  <c:v>38.6965</c:v>
                </c:pt>
                <c:pt idx="126">
                  <c:v>38.6573</c:v>
                </c:pt>
                <c:pt idx="127">
                  <c:v>38.5817</c:v>
                </c:pt>
                <c:pt idx="128">
                  <c:v>38.708</c:v>
                </c:pt>
                <c:pt idx="129">
                  <c:v>38.5546</c:v>
                </c:pt>
                <c:pt idx="130">
                  <c:v/>
                </c:pt>
                <c:pt idx="131">
                  <c:v>38.5242</c:v>
                </c:pt>
                <c:pt idx="132">
                  <c:v>38.202</c:v>
                </c:pt>
                <c:pt idx="133">
                  <c:v>38.2004</c:v>
                </c:pt>
                <c:pt idx="134">
                  <c:v>38.1847</c:v>
                </c:pt>
                <c:pt idx="135">
                  <c:v>38.3091</c:v>
                </c:pt>
                <c:pt idx="136">
                  <c:v>38.1295</c:v>
                </c:pt>
                <c:pt idx="137">
                  <c:v>38.2157</c:v>
                </c:pt>
                <c:pt idx="138">
                  <c:v>38.1723</c:v>
                </c:pt>
                <c:pt idx="139">
                  <c:v>38.1298</c:v>
                </c:pt>
                <c:pt idx="140">
                  <c:v>37.9823</c:v>
                </c:pt>
                <c:pt idx="141">
                  <c:v>38.1232</c:v>
                </c:pt>
                <c:pt idx="142">
                  <c:v>38.093</c:v>
                </c:pt>
                <c:pt idx="143">
                  <c:v/>
                </c:pt>
                <c:pt idx="144">
                  <c:v>38.053</c:v>
                </c:pt>
                <c:pt idx="145">
                  <c:v>38.1633</c:v>
                </c:pt>
                <c:pt idx="146">
                  <c:v>38.1847</c:v>
                </c:pt>
                <c:pt idx="147">
                  <c:v>37.8965</c:v>
                </c:pt>
                <c:pt idx="148">
                  <c:v>37.9224</c:v>
                </c:pt>
                <c:pt idx="149">
                  <c:v>37.9826</c:v>
                </c:pt>
                <c:pt idx="150">
                  <c:v>37.8783</c:v>
                </c:pt>
                <c:pt idx="151">
                  <c:v/>
                </c:pt>
                <c:pt idx="152">
                  <c:v>37.8676</c:v>
                </c:pt>
                <c:pt idx="153">
                  <c:v>37.7875</c:v>
                </c:pt>
                <c:pt idx="154">
                  <c:v/>
                </c:pt>
                <c:pt idx="155">
                  <c:v>37.7632</c:v>
                </c:pt>
                <c:pt idx="156">
                  <c:v>37.9382</c:v>
                </c:pt>
                <c:pt idx="157">
                  <c:v/>
                </c:pt>
                <c:pt idx="158">
                  <c:v>37.8349</c:v>
                </c:pt>
                <c:pt idx="159">
                  <c:v>37.8399</c:v>
                </c:pt>
                <c:pt idx="160">
                  <c:v>37.7132</c:v>
                </c:pt>
                <c:pt idx="161">
                  <c:v>37.6678</c:v>
                </c:pt>
                <c:pt idx="162">
                  <c:v>37.7162</c:v>
                </c:pt>
                <c:pt idx="163">
                  <c:v>37.7674</c:v>
                </c:pt>
                <c:pt idx="164">
                  <c:v>37.6927</c:v>
                </c:pt>
                <c:pt idx="165">
                  <c:v>37.5633</c:v>
                </c:pt>
                <c:pt idx="166">
                  <c:v>37.5865</c:v>
                </c:pt>
                <c:pt idx="167">
                  <c:v>37.7306</c:v>
                </c:pt>
                <c:pt idx="168">
                  <c:v>37.5093</c:v>
                </c:pt>
                <c:pt idx="169">
                  <c:v>37.4603</c:v>
                </c:pt>
                <c:pt idx="170">
                  <c:v/>
                </c:pt>
                <c:pt idx="171">
                  <c:v>37.5454</c:v>
                </c:pt>
                <c:pt idx="172">
                  <c:v>37.4273</c:v>
                </c:pt>
                <c:pt idx="173">
                  <c:v>37.4911</c:v>
                </c:pt>
                <c:pt idx="174">
                  <c:v>37.5246</c:v>
                </c:pt>
                <c:pt idx="175">
                  <c:v>37.4611</c:v>
                </c:pt>
                <c:pt idx="176">
                  <c:v>37.5091</c:v>
                </c:pt>
                <c:pt idx="177">
                  <c:v>37.4777</c:v>
                </c:pt>
                <c:pt idx="178">
                  <c:v>37.2976</c:v>
                </c:pt>
                <c:pt idx="179">
                  <c:v>37.3649</c:v>
                </c:pt>
                <c:pt idx="180">
                  <c:v>37.2544</c:v>
                </c:pt>
                <c:pt idx="181">
                  <c:v>37.2933</c:v>
                </c:pt>
                <c:pt idx="182">
                  <c:v>37.1238</c:v>
                </c:pt>
                <c:pt idx="183">
                  <c:v/>
                </c:pt>
                <c:pt idx="184">
                  <c:v>37.2498</c:v>
                </c:pt>
                <c:pt idx="185">
                  <c:v>37.2603</c:v>
                </c:pt>
                <c:pt idx="186">
                  <c:v>37.2914</c:v>
                </c:pt>
                <c:pt idx="187">
                  <c:v>37.3587</c:v>
                </c:pt>
                <c:pt idx="188">
                  <c:v>37.2677</c:v>
                </c:pt>
                <c:pt idx="189">
                  <c:v>37.2832</c:v>
                </c:pt>
                <c:pt idx="190">
                  <c:v>37.1959</c:v>
                </c:pt>
                <c:pt idx="191">
                  <c:v>37.205</c:v>
                </c:pt>
                <c:pt idx="192">
                  <c:v>37.2183</c:v>
                </c:pt>
                <c:pt idx="193">
                  <c:v>37.3135</c:v>
                </c:pt>
                <c:pt idx="194">
                  <c:v>37.372</c:v>
                </c:pt>
                <c:pt idx="195">
                  <c:v>37.3955</c:v>
                </c:pt>
                <c:pt idx="196">
                  <c:v>37.4143</c:v>
                </c:pt>
                <c:pt idx="197">
                  <c:v>37.3788</c:v>
                </c:pt>
                <c:pt idx="198">
                  <c:v>37.4317</c:v>
                </c:pt>
                <c:pt idx="199">
                  <c:v>37.3304</c:v>
                </c:pt>
                <c:pt idx="200">
                  <c:v>37.3595</c:v>
                </c:pt>
                <c:pt idx="201">
                  <c:v>37.3769</c:v>
                </c:pt>
                <c:pt idx="202">
                  <c:v>37.4454</c:v>
                </c:pt>
                <c:pt idx="203">
                  <c:v>37.2963</c:v>
                </c:pt>
                <c:pt idx="204">
                  <c:v>37.4063</c:v>
                </c:pt>
                <c:pt idx="205">
                  <c:v>37.4341</c:v>
                </c:pt>
                <c:pt idx="206">
                  <c:v>37.4783</c:v>
                </c:pt>
                <c:pt idx="207">
                  <c:v>37.4579</c:v>
                </c:pt>
                <c:pt idx="208">
                  <c:v>37.2784</c:v>
                </c:pt>
                <c:pt idx="209">
                  <c:v>37.2813</c:v>
                </c:pt>
                <c:pt idx="210">
                  <c:v>37.3034</c:v>
                </c:pt>
                <c:pt idx="211">
                  <c:v>37.2551</c:v>
                </c:pt>
                <c:pt idx="212">
                  <c:v>37.3034</c:v>
                </c:pt>
                <c:pt idx="213">
                  <c:v>37.3276</c:v>
                </c:pt>
                <c:pt idx="214">
                  <c:v>37.316</c:v>
                </c:pt>
                <c:pt idx="215">
                  <c:v>37.293</c:v>
                </c:pt>
                <c:pt idx="216">
                  <c:v>37.2459</c:v>
                </c:pt>
                <c:pt idx="217">
                  <c:v>37.1643</c:v>
                </c:pt>
                <c:pt idx="218">
                  <c:v>37.2042</c:v>
                </c:pt>
                <c:pt idx="219">
                  <c:v>37.2753</c:v>
                </c:pt>
                <c:pt idx="220">
                  <c:v>37.1801</c:v>
                </c:pt>
                <c:pt idx="221">
                  <c:v>37.2625</c:v>
                </c:pt>
                <c:pt idx="222">
                  <c:v>37.2461</c:v>
                </c:pt>
                <c:pt idx="223">
                  <c:v>37.2411</c:v>
                </c:pt>
                <c:pt idx="224">
                  <c:v>37.2287</c:v>
                </c:pt>
                <c:pt idx="225">
                  <c:v>37.1663</c:v>
                </c:pt>
                <c:pt idx="226">
                  <c:v>37.1527</c:v>
                </c:pt>
                <c:pt idx="227">
                  <c:v>37.1404</c:v>
                </c:pt>
                <c:pt idx="228">
                  <c:v>37.2094</c:v>
                </c:pt>
                <c:pt idx="229">
                  <c:v>37.2038</c:v>
                </c:pt>
                <c:pt idx="230">
                  <c:v>37.1641</c:v>
                </c:pt>
                <c:pt idx="231">
                  <c:v>37.1625</c:v>
                </c:pt>
                <c:pt idx="232">
                  <c:v>37.1225</c:v>
                </c:pt>
                <c:pt idx="233">
                  <c:v>36.9786</c:v>
                </c:pt>
                <c:pt idx="234">
                  <c:v>36.9895</c:v>
                </c:pt>
                <c:pt idx="235">
                  <c:v>37.1433</c:v>
                </c:pt>
                <c:pt idx="236">
                  <c:v>37.163</c:v>
                </c:pt>
                <c:pt idx="237">
                  <c:v>37.1707</c:v>
                </c:pt>
                <c:pt idx="238">
                  <c:v>37.155</c:v>
                </c:pt>
                <c:pt idx="239">
                  <c:v>37.16</c:v>
                </c:pt>
                <c:pt idx="240">
                  <c:v>37.0974</c:v>
                </c:pt>
                <c:pt idx="241">
                  <c:v>37.0857</c:v>
                </c:pt>
                <c:pt idx="242">
                  <c:v>37.1916</c:v>
                </c:pt>
                <c:pt idx="243">
                  <c:v>37.2028</c:v>
                </c:pt>
                <c:pt idx="244">
                  <c:v>37.1227</c:v>
                </c:pt>
                <c:pt idx="245">
                  <c:v>37.2431</c:v>
                </c:pt>
                <c:pt idx="246">
                  <c:v>37.1156</c:v>
                </c:pt>
                <c:pt idx="247">
                  <c:v>37.1764</c:v>
                </c:pt>
                <c:pt idx="248">
                  <c:v>37.0767</c:v>
                </c:pt>
                <c:pt idx="249">
                  <c:v>37.1361</c:v>
                </c:pt>
                <c:pt idx="250">
                  <c:v>37.1779</c:v>
                </c:pt>
                <c:pt idx="251">
                  <c:v>37.1085</c:v>
                </c:pt>
                <c:pt idx="252">
                  <c:v>37.3115</c:v>
                </c:pt>
                <c:pt idx="253">
                  <c:v>37.1925</c:v>
                </c:pt>
                <c:pt idx="254">
                  <c:v>37.2287</c:v>
                </c:pt>
                <c:pt idx="255">
                  <c:v>37.0551</c:v>
                </c:pt>
                <c:pt idx="256">
                  <c:v>37.0515</c:v>
                </c:pt>
                <c:pt idx="257">
                  <c:v>37.0876</c:v>
                </c:pt>
                <c:pt idx="258">
                  <c:v>37.1151</c:v>
                </c:pt>
                <c:pt idx="259">
                  <c:v>37.0667</c:v>
                </c:pt>
                <c:pt idx="260">
                  <c:v>37.0298</c:v>
                </c:pt>
                <c:pt idx="261">
                  <c:v>36.9363</c:v>
                </c:pt>
                <c:pt idx="262">
                  <c:v>36.9252</c:v>
                </c:pt>
                <c:pt idx="263">
                  <c:v>37.0202</c:v>
                </c:pt>
                <c:pt idx="264">
                  <c:v>36.9957</c:v>
                </c:pt>
                <c:pt idx="265">
                  <c:v>37.0278</c:v>
                </c:pt>
                <c:pt idx="266">
                  <c:v>37.0322</c:v>
                </c:pt>
                <c:pt idx="267">
                  <c:v>37.1036</c:v>
                </c:pt>
                <c:pt idx="268">
                  <c:v>37.0366</c:v>
                </c:pt>
                <c:pt idx="269">
                  <c:v>37.1448</c:v>
                </c:pt>
                <c:pt idx="270">
                  <c:v>36.9644</c:v>
                </c:pt>
                <c:pt idx="271">
                  <c:v>37.0957</c:v>
                </c:pt>
                <c:pt idx="272">
                  <c:v>37.0412</c:v>
                </c:pt>
                <c:pt idx="273">
                  <c:v>37.0851</c:v>
                </c:pt>
                <c:pt idx="274">
                  <c:v>37.0422</c:v>
                </c:pt>
                <c:pt idx="275">
                  <c:v>37.1025</c:v>
                </c:pt>
                <c:pt idx="276">
                  <c:v>37.0944</c:v>
                </c:pt>
                <c:pt idx="277">
                  <c:v>36.9738</c:v>
                </c:pt>
                <c:pt idx="278">
                  <c:v>36.9497</c:v>
                </c:pt>
                <c:pt idx="279">
                  <c:v>36.9829</c:v>
                </c:pt>
                <c:pt idx="280">
                  <c:v>37.0987</c:v>
                </c:pt>
                <c:pt idx="281">
                  <c:v>36.9933</c:v>
                </c:pt>
                <c:pt idx="282">
                  <c:v>37.0508</c:v>
                </c:pt>
                <c:pt idx="283">
                  <c:v>37.0179</c:v>
                </c:pt>
                <c:pt idx="284">
                  <c:v>37.0014</c:v>
                </c:pt>
                <c:pt idx="285">
                  <c:v>36.9933</c:v>
                </c:pt>
                <c:pt idx="286">
                  <c:v>37.0219</c:v>
                </c:pt>
                <c:pt idx="287">
                  <c:v>37.0598</c:v>
                </c:pt>
                <c:pt idx="288">
                  <c:v>37.1371</c:v>
                </c:pt>
                <c:pt idx="289">
                  <c:v>36.9473</c:v>
                </c:pt>
                <c:pt idx="290">
                  <c:v>36.9679</c:v>
                </c:pt>
                <c:pt idx="291">
                  <c:v>37.014</c:v>
                </c:pt>
                <c:pt idx="292">
                  <c:v>36.9032</c:v>
                </c:pt>
                <c:pt idx="293">
                  <c:v>36.9944</c:v>
                </c:pt>
                <c:pt idx="294">
                  <c:v>37.1445</c:v>
                </c:pt>
                <c:pt idx="295">
                  <c:v>37.167</c:v>
                </c:pt>
                <c:pt idx="296">
                  <c:v>37.166</c:v>
                </c:pt>
                <c:pt idx="297">
                  <c:v>37.0865</c:v>
                </c:pt>
                <c:pt idx="298">
                  <c:v>36.9323</c:v>
                </c:pt>
                <c:pt idx="299">
                  <c:v>37.0589</c:v>
                </c:pt>
                <c:pt idx="300">
                  <c:v>36.9148</c:v>
                </c:pt>
                <c:pt idx="301">
                  <c:v>36.9769</c:v>
                </c:pt>
                <c:pt idx="302">
                  <c:v>36.9747</c:v>
                </c:pt>
                <c:pt idx="303">
                  <c:v>37.0156</c:v>
                </c:pt>
                <c:pt idx="304">
                  <c:v>37.0422</c:v>
                </c:pt>
                <c:pt idx="305">
                  <c:v>37.063</c:v>
                </c:pt>
                <c:pt idx="306">
                  <c:v>36.9573</c:v>
                </c:pt>
                <c:pt idx="307">
                  <c:v>36.9664</c:v>
                </c:pt>
                <c:pt idx="308">
                  <c:v>36.8726</c:v>
                </c:pt>
                <c:pt idx="309">
                  <c:v>36.9516</c:v>
                </c:pt>
                <c:pt idx="310">
                  <c:v>37.0838</c:v>
                </c:pt>
                <c:pt idx="311">
                  <c:v>36.9361</c:v>
                </c:pt>
                <c:pt idx="312">
                  <c:v>36.9401</c:v>
                </c:pt>
                <c:pt idx="313">
                  <c:v>36.9984</c:v>
                </c:pt>
                <c:pt idx="314">
                  <c:v>36.99</c:v>
                </c:pt>
                <c:pt idx="315">
                  <c:v>36.9905</c:v>
                </c:pt>
                <c:pt idx="316">
                  <c:v>36.9493</c:v>
                </c:pt>
                <c:pt idx="317">
                  <c:v>36.9603</c:v>
                </c:pt>
                <c:pt idx="318">
                  <c:v>36.9369</c:v>
                </c:pt>
                <c:pt idx="319">
                  <c:v>36.8875</c:v>
                </c:pt>
                <c:pt idx="320">
                  <c:v>36.869</c:v>
                </c:pt>
                <c:pt idx="321">
                  <c:v>36.7826</c:v>
                </c:pt>
                <c:pt idx="322">
                  <c:v>36.9617</c:v>
                </c:pt>
                <c:pt idx="323">
                  <c:v>36.9257</c:v>
                </c:pt>
                <c:pt idx="324">
                  <c:v>36.9685</c:v>
                </c:pt>
                <c:pt idx="325">
                  <c:v>37.1112</c:v>
                </c:pt>
                <c:pt idx="326">
                  <c:v>37.0434</c:v>
                </c:pt>
                <c:pt idx="327">
                  <c:v>37.0442</c:v>
                </c:pt>
                <c:pt idx="328">
                  <c:v>36.9668</c:v>
                </c:pt>
                <c:pt idx="329">
                  <c:v>36.9949</c:v>
                </c:pt>
                <c:pt idx="330">
                  <c:v>36.9047</c:v>
                </c:pt>
                <c:pt idx="331">
                  <c:v>37.0197</c:v>
                </c:pt>
                <c:pt idx="332">
                  <c:v>37.0232</c:v>
                </c:pt>
                <c:pt idx="333">
                  <c:v>37.1777</c:v>
                </c:pt>
                <c:pt idx="334">
                  <c:v>37.0278</c:v>
                </c:pt>
                <c:pt idx="335">
                  <c:v>36.9472</c:v>
                </c:pt>
                <c:pt idx="336">
                  <c:v>36.9309</c:v>
                </c:pt>
                <c:pt idx="337">
                  <c:v>36.8944</c:v>
                </c:pt>
                <c:pt idx="338">
                  <c:v>36.8271</c:v>
                </c:pt>
                <c:pt idx="339">
                  <c:v>36.9213</c:v>
                </c:pt>
                <c:pt idx="340">
                  <c:v>36.9168</c:v>
                </c:pt>
                <c:pt idx="341">
                  <c:v>36.832</c:v>
                </c:pt>
                <c:pt idx="342">
                  <c:v>36.9747</c:v>
                </c:pt>
                <c:pt idx="343">
                  <c:v>36.887</c:v>
                </c:pt>
                <c:pt idx="344">
                  <c:v>36.7805</c:v>
                </c:pt>
                <c:pt idx="345">
                  <c:v>36.8148</c:v>
                </c:pt>
                <c:pt idx="346">
                  <c:v>36.8772</c:v>
                </c:pt>
                <c:pt idx="347">
                  <c:v>37.0004</c:v>
                </c:pt>
                <c:pt idx="348">
                  <c:v>36.999</c:v>
                </c:pt>
                <c:pt idx="349">
                  <c:v>36.9117</c:v>
                </c:pt>
                <c:pt idx="350">
                  <c:v>36.9358</c:v>
                </c:pt>
                <c:pt idx="351">
                  <c:v>36.963</c:v>
                </c:pt>
                <c:pt idx="352">
                  <c:v>36.8752</c:v>
                </c:pt>
                <c:pt idx="353">
                  <c:v>37.0039</c:v>
                </c:pt>
                <c:pt idx="354">
                  <c:v>37.0442</c:v>
                </c:pt>
                <c:pt idx="355">
                  <c:v>36.9821</c:v>
                </c:pt>
                <c:pt idx="356">
                  <c:v>36.9628</c:v>
                </c:pt>
                <c:pt idx="357">
                  <c:v>37.0339</c:v>
                </c:pt>
                <c:pt idx="358">
                  <c:v>36.9738</c:v>
                </c:pt>
                <c:pt idx="359">
                  <c:v>37.0456</c:v>
                </c:pt>
                <c:pt idx="360">
                  <c:v>37.0453</c:v>
                </c:pt>
                <c:pt idx="361">
                  <c:v>37.177</c:v>
                </c:pt>
                <c:pt idx="362">
                  <c:v>37.2202</c:v>
                </c:pt>
                <c:pt idx="363">
                  <c:v>37.0984</c:v>
                </c:pt>
                <c:pt idx="364">
                  <c:v>36.9134</c:v>
                </c:pt>
                <c:pt idx="365">
                  <c:v>36.9573</c:v>
                </c:pt>
                <c:pt idx="366">
                  <c:v>36.9579</c:v>
                </c:pt>
                <c:pt idx="367">
                  <c:v>37.0137</c:v>
                </c:pt>
                <c:pt idx="368">
                  <c:v>37.0579</c:v>
                </c:pt>
                <c:pt idx="369">
                  <c:v>37.0565</c:v>
                </c:pt>
                <c:pt idx="370">
                  <c:v>37.1665</c:v>
                </c:pt>
                <c:pt idx="371">
                  <c:v>37.2494</c:v>
                </c:pt>
                <c:pt idx="372">
                  <c:v>37.1693</c:v>
                </c:pt>
                <c:pt idx="373">
                  <c:v>37.1451</c:v>
                </c:pt>
                <c:pt idx="374">
                  <c:v>37.1693</c:v>
                </c:pt>
                <c:pt idx="375">
                  <c:v>36.984</c:v>
                </c:pt>
                <c:pt idx="376">
                  <c:v>36.9945</c:v>
                </c:pt>
                <c:pt idx="377">
                  <c:v>36.9331</c:v>
                </c:pt>
                <c:pt idx="378">
                  <c:v>37.0516</c:v>
                </c:pt>
                <c:pt idx="379">
                  <c:v>37.0438</c:v>
                </c:pt>
                <c:pt idx="380">
                  <c:v>37.0448</c:v>
                </c:pt>
                <c:pt idx="381">
                  <c:v>36.9006</c:v>
                </c:pt>
                <c:pt idx="382">
                  <c:v>36.9422</c:v>
                </c:pt>
                <c:pt idx="383">
                  <c:v>37.1499</c:v>
                </c:pt>
                <c:pt idx="384">
                  <c:v>37.1881</c:v>
                </c:pt>
                <c:pt idx="385">
                  <c:v>37.1089</c:v>
                </c:pt>
                <c:pt idx="386">
                  <c:v>37.0949</c:v>
                </c:pt>
                <c:pt idx="387">
                  <c:v>37.1576</c:v>
                </c:pt>
                <c:pt idx="388">
                  <c:v>37.0109</c:v>
                </c:pt>
                <c:pt idx="389">
                  <c:v>36.9946</c:v>
                </c:pt>
                <c:pt idx="390">
                  <c:v>36.9611</c:v>
                </c:pt>
                <c:pt idx="391">
                  <c:v>36.89</c:v>
                </c:pt>
                <c:pt idx="392">
                  <c:v>36.8028</c:v>
                </c:pt>
                <c:pt idx="393">
                  <c:v>36.9061</c:v>
                </c:pt>
                <c:pt idx="394">
                  <c:v>36.9603</c:v>
                </c:pt>
                <c:pt idx="395">
                  <c:v>36.8677</c:v>
                </c:pt>
                <c:pt idx="396">
                  <c:v>36.8717</c:v>
                </c:pt>
                <c:pt idx="397">
                  <c:v>36.8458</c:v>
                </c:pt>
                <c:pt idx="398">
                  <c:v>36.9366</c:v>
                </c:pt>
                <c:pt idx="399">
                  <c:v>36.9001</c:v>
                </c:pt>
                <c:pt idx="400">
                  <c:v>36.8736</c:v>
                </c:pt>
                <c:pt idx="401">
                  <c:v>36.8399</c:v>
                </c:pt>
                <c:pt idx="402">
                  <c:v>36.7222</c:v>
                </c:pt>
                <c:pt idx="403">
                  <c:v>36.9055</c:v>
                </c:pt>
                <c:pt idx="404">
                  <c:v>36.9113</c:v>
                </c:pt>
                <c:pt idx="405">
                  <c:v>36.9467</c:v>
                </c:pt>
                <c:pt idx="406">
                  <c:v>37.0295</c:v>
                </c:pt>
                <c:pt idx="407">
                  <c:v>36.8737</c:v>
                </c:pt>
                <c:pt idx="408">
                  <c:v>36.9867</c:v>
                </c:pt>
                <c:pt idx="409">
                  <c:v>36.9634</c:v>
                </c:pt>
                <c:pt idx="410">
                  <c:v>36.8911</c:v>
                </c:pt>
                <c:pt idx="411">
                  <c:v>36.9336</c:v>
                </c:pt>
                <c:pt idx="412">
                  <c:v>36.9005</c:v>
                </c:pt>
                <c:pt idx="413">
                  <c:v>36.9333</c:v>
                </c:pt>
                <c:pt idx="414">
                  <c:v>37.0028</c:v>
                </c:pt>
                <c:pt idx="415">
                  <c:v>36.9583</c:v>
                </c:pt>
                <c:pt idx="416">
                  <c:v>37.0222</c:v>
                </c:pt>
                <c:pt idx="417">
                  <c:v>37.0361</c:v>
                </c:pt>
                <c:pt idx="418">
                  <c:v>37.0586</c:v>
                </c:pt>
                <c:pt idx="419">
                  <c:v>37.1728</c:v>
                </c:pt>
                <c:pt idx="420">
                  <c:v>37.0957</c:v>
                </c:pt>
                <c:pt idx="421">
                  <c:v>37.0815</c:v>
                </c:pt>
                <c:pt idx="422">
                  <c:v>37.0728</c:v>
                </c:pt>
                <c:pt idx="423">
                  <c:v>37.0641</c:v>
                </c:pt>
                <c:pt idx="424">
                  <c:v>36.9565</c:v>
                </c:pt>
                <c:pt idx="425">
                  <c:v>36.857</c:v>
                </c:pt>
                <c:pt idx="426">
                  <c:v>36.9513</c:v>
                </c:pt>
                <c:pt idx="427">
                  <c:v>36.9507</c:v>
                </c:pt>
                <c:pt idx="428">
                  <c:v>37.0816</c:v>
                </c:pt>
                <c:pt idx="429">
                  <c:v>36.9859</c:v>
                </c:pt>
                <c:pt idx="430">
                  <c:v>36.9153</c:v>
                </c:pt>
                <c:pt idx="431">
                  <c:v>36.9573</c:v>
                </c:pt>
                <c:pt idx="432">
                  <c:v>36.8769</c:v>
                </c:pt>
                <c:pt idx="433">
                  <c:v>36.9162</c:v>
                </c:pt>
                <c:pt idx="434">
                  <c:v>36.9579</c:v>
                </c:pt>
                <c:pt idx="435">
                  <c:v>36.9227</c:v>
                </c:pt>
                <c:pt idx="436">
                  <c:v>36.9162</c:v>
                </c:pt>
                <c:pt idx="437">
                  <c:v>36.7581</c:v>
                </c:pt>
                <c:pt idx="438">
                  <c:v>36.7843</c:v>
                </c:pt>
                <c:pt idx="439">
                  <c:v>36.8487</c:v>
                </c:pt>
                <c:pt idx="440">
                  <c:v>36.9333</c:v>
                </c:pt>
                <c:pt idx="441">
                  <c:v>36.8927</c:v>
                </c:pt>
                <c:pt idx="442">
                  <c:v>36.8277</c:v>
                </c:pt>
                <c:pt idx="443">
                  <c:v>36.8674</c:v>
                </c:pt>
                <c:pt idx="444">
                  <c:v>36.8505</c:v>
                </c:pt>
                <c:pt idx="445">
                  <c:v>36.8958</c:v>
                </c:pt>
                <c:pt idx="446">
                  <c:v>36.8197</c:v>
                </c:pt>
                <c:pt idx="447">
                  <c:v>36.8677</c:v>
                </c:pt>
                <c:pt idx="448">
                  <c:v>36.9703</c:v>
                </c:pt>
                <c:pt idx="449">
                  <c:v>36.9832</c:v>
                </c:pt>
                <c:pt idx="450">
                  <c:v>37.0252</c:v>
                </c:pt>
                <c:pt idx="451">
                  <c:v>37.0199</c:v>
                </c:pt>
                <c:pt idx="452">
                  <c:v>37.0314</c:v>
                </c:pt>
                <c:pt idx="453">
                  <c:v>36.9107</c:v>
                </c:pt>
                <c:pt idx="454">
                  <c:v>36.9063</c:v>
                </c:pt>
                <c:pt idx="455">
                  <c:v>36.8968</c:v>
                </c:pt>
                <c:pt idx="456">
                  <c:v>36.8295</c:v>
                </c:pt>
                <c:pt idx="457">
                  <c:v>36.9117</c:v>
                </c:pt>
                <c:pt idx="458">
                  <c:v>36.9598</c:v>
                </c:pt>
                <c:pt idx="459">
                  <c:v>37.005</c:v>
                </c:pt>
                <c:pt idx="460">
                  <c:v>36.9962</c:v>
                </c:pt>
                <c:pt idx="461">
                  <c:v>36.8957</c:v>
                </c:pt>
                <c:pt idx="462">
                  <c:v>36.8709</c:v>
                </c:pt>
                <c:pt idx="463">
                  <c:v>36.946</c:v>
                </c:pt>
                <c:pt idx="464">
                  <c:v>37.017</c:v>
                </c:pt>
                <c:pt idx="465">
                  <c:v>36.9625</c:v>
                </c:pt>
                <c:pt idx="466">
                  <c:v>36.9772</c:v>
                </c:pt>
                <c:pt idx="467">
                  <c:v>37.0298</c:v>
                </c:pt>
                <c:pt idx="468">
                  <c:v>36.9984</c:v>
                </c:pt>
                <c:pt idx="469">
                  <c:v>37.0197</c:v>
                </c:pt>
                <c:pt idx="470">
                  <c:v>36.8882</c:v>
                </c:pt>
                <c:pt idx="471">
                  <c:v>36.8336</c:v>
                </c:pt>
                <c:pt idx="472">
                  <c:v>36.7674</c:v>
                </c:pt>
                <c:pt idx="473">
                  <c:v>36.9092</c:v>
                </c:pt>
                <c:pt idx="474">
                  <c:v>37.0309</c:v>
                </c:pt>
                <c:pt idx="475">
                  <c:v>36.7527</c:v>
                </c:pt>
                <c:pt idx="476">
                  <c:v>36.7125</c:v>
                </c:pt>
                <c:pt idx="477">
                  <c:v>36.79</c:v>
                </c:pt>
                <c:pt idx="478">
                  <c:v>36.8189</c:v>
                </c:pt>
                <c:pt idx="479">
                  <c:v>36.8334</c:v>
                </c:pt>
                <c:pt idx="480">
                  <c:v>36.8549</c:v>
                </c:pt>
                <c:pt idx="481">
                  <c:v>36.8682</c:v>
                </c:pt>
                <c:pt idx="482">
                  <c:v>36.7396</c:v>
                </c:pt>
                <c:pt idx="483">
                  <c:v>36.714</c:v>
                </c:pt>
                <c:pt idx="484">
                  <c:v>36.6794</c:v>
                </c:pt>
                <c:pt idx="485">
                  <c:v>36.6833</c:v>
                </c:pt>
                <c:pt idx="486">
                  <c:v>36.7619</c:v>
                </c:pt>
                <c:pt idx="487">
                  <c:v>36.8298</c:v>
                </c:pt>
                <c:pt idx="488">
                  <c:v>36.9153</c:v>
                </c:pt>
                <c:pt idx="489">
                  <c:v>36.9968</c:v>
                </c:pt>
                <c:pt idx="490">
                  <c:v>36.9952</c:v>
                </c:pt>
                <c:pt idx="491">
                  <c:v>36.8913</c:v>
                </c:pt>
                <c:pt idx="492">
                  <c:v>36.9693</c:v>
                </c:pt>
                <c:pt idx="493">
                  <c:v>36.8971</c:v>
                </c:pt>
                <c:pt idx="494">
                  <c:v>36.9713</c:v>
                </c:pt>
                <c:pt idx="495">
                  <c:v>36.9276</c:v>
                </c:pt>
                <c:pt idx="496">
                  <c:v>36.9908</c:v>
                </c:pt>
                <c:pt idx="497">
                  <c:v>36.9108</c:v>
                </c:pt>
                <c:pt idx="498">
                  <c:v>36.8933</c:v>
                </c:pt>
                <c:pt idx="499">
                  <c:v>37.0355</c:v>
                </c:pt>
                <c:pt idx="500">
                  <c:v>36.9283</c:v>
                </c:pt>
                <c:pt idx="501">
                  <c:v>37.0058</c:v>
                </c:pt>
                <c:pt idx="502">
                  <c:v>37.0088</c:v>
                </c:pt>
                <c:pt idx="503">
                  <c:v>37.1052</c:v>
                </c:pt>
                <c:pt idx="504">
                  <c:v>36.9543</c:v>
                </c:pt>
                <c:pt idx="505">
                  <c:v>37.1178</c:v>
                </c:pt>
                <c:pt idx="506">
                  <c:v>37.0012</c:v>
                </c:pt>
                <c:pt idx="507">
                  <c:v>36.99</c:v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</c:numCache>
            </c:numRef>
          </c:yVal>
          <c:smooth val="0"/>
        </c:ser>
        <c:axId val="77277179"/>
        <c:axId val="35369562"/>
      </c:scatterChart>
      <c:valAx>
        <c:axId val="77277179"/>
        <c:scaling>
          <c:orientation val="minMax"/>
          <c:min val="0.700000000000001"/>
        </c:scaling>
        <c:delete val="0"/>
        <c:axPos val="b"/>
        <c:title>
          <c:tx>
            <c:rich>
              <a:bodyPr rot="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Time (HH:mm:ss)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H:MM:SS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35369562"/>
        <c:crosses val="autoZero"/>
        <c:crossBetween val="midCat"/>
      </c:valAx>
      <c:valAx>
        <c:axId val="35369562"/>
        <c:scaling>
          <c:orientation val="minMax"/>
          <c:min val="30"/>
        </c:scaling>
        <c:delete val="0"/>
        <c:axPos val="l"/>
        <c:majorGridlines>
          <c:spPr>
            <a:ln w="9360">
              <a:solidFill>
                <a:srgbClr val="8b8b8b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Relative Humidity (%)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77277179"/>
        <c:crosses val="autoZero"/>
        <c:crossBetween val="midCat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800" spc="-1" strike="noStrike">
                <a:solidFill>
                  <a:srgbClr val="000000"/>
                </a:solidFill>
                <a:latin typeface="Gill Sans MT"/>
              </a:defRPr>
            </a:pPr>
            <a:r>
              <a:rPr b="1" sz="1800" spc="-1" strike="noStrike">
                <a:solidFill>
                  <a:srgbClr val="000000"/>
                </a:solidFill>
                <a:latin typeface="Gill Sans MT"/>
              </a:rPr>
              <a:t>AM2320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DHT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535"/>
                <c:pt idx="0">
                  <c:v>0.705555555555556</c:v>
                </c:pt>
                <c:pt idx="1">
                  <c:v>0.70625</c:v>
                </c:pt>
                <c:pt idx="2">
                  <c:v>0.706944444444445</c:v>
                </c:pt>
                <c:pt idx="3">
                  <c:v>0.707638888888889</c:v>
                </c:pt>
                <c:pt idx="4">
                  <c:v>0.708333333333334</c:v>
                </c:pt>
                <c:pt idx="5">
                  <c:v>0.709027777777778</c:v>
                </c:pt>
                <c:pt idx="6">
                  <c:v>0.709722222222222</c:v>
                </c:pt>
                <c:pt idx="7">
                  <c:v>0.710416666666667</c:v>
                </c:pt>
                <c:pt idx="8">
                  <c:v>0.711111111111111</c:v>
                </c:pt>
                <c:pt idx="9">
                  <c:v>0.711805555555556</c:v>
                </c:pt>
                <c:pt idx="10">
                  <c:v>0.7125</c:v>
                </c:pt>
                <c:pt idx="11">
                  <c:v>0.713194444444445</c:v>
                </c:pt>
                <c:pt idx="12">
                  <c:v>0.713888888888889</c:v>
                </c:pt>
                <c:pt idx="13">
                  <c:v>0.714583333333333</c:v>
                </c:pt>
                <c:pt idx="14">
                  <c:v>0.715277777777778</c:v>
                </c:pt>
                <c:pt idx="15">
                  <c:v>0.715972222222222</c:v>
                </c:pt>
                <c:pt idx="16">
                  <c:v>0.716666666666667</c:v>
                </c:pt>
                <c:pt idx="17">
                  <c:v>0.717361111111111</c:v>
                </c:pt>
                <c:pt idx="18">
                  <c:v>0.718055555555556</c:v>
                </c:pt>
                <c:pt idx="19">
                  <c:v>0.71875</c:v>
                </c:pt>
                <c:pt idx="20">
                  <c:v>0.719444444444445</c:v>
                </c:pt>
                <c:pt idx="21">
                  <c:v>0.720138888888889</c:v>
                </c:pt>
                <c:pt idx="22">
                  <c:v>0.720833333333333</c:v>
                </c:pt>
                <c:pt idx="23">
                  <c:v>0.721527777777778</c:v>
                </c:pt>
                <c:pt idx="24">
                  <c:v>0.722222222222222</c:v>
                </c:pt>
                <c:pt idx="25">
                  <c:v>0.722916666666667</c:v>
                </c:pt>
                <c:pt idx="26">
                  <c:v>0.723611111111111</c:v>
                </c:pt>
                <c:pt idx="27">
                  <c:v>0.724305555555556</c:v>
                </c:pt>
                <c:pt idx="28">
                  <c:v>0.725</c:v>
                </c:pt>
                <c:pt idx="29">
                  <c:v>0.725694444444445</c:v>
                </c:pt>
                <c:pt idx="30">
                  <c:v>0.726388888888889</c:v>
                </c:pt>
                <c:pt idx="31">
                  <c:v>0.727083333333334</c:v>
                </c:pt>
                <c:pt idx="32">
                  <c:v>0.727777777777778</c:v>
                </c:pt>
                <c:pt idx="33">
                  <c:v>0.728472222222222</c:v>
                </c:pt>
                <c:pt idx="34">
                  <c:v>0.729166666666667</c:v>
                </c:pt>
                <c:pt idx="35">
                  <c:v>0.729861111111111</c:v>
                </c:pt>
                <c:pt idx="36">
                  <c:v>0.730555555555556</c:v>
                </c:pt>
                <c:pt idx="37">
                  <c:v>0.73125</c:v>
                </c:pt>
                <c:pt idx="38">
                  <c:v>0.731944444444445</c:v>
                </c:pt>
                <c:pt idx="39">
                  <c:v>0.732638888888889</c:v>
                </c:pt>
                <c:pt idx="40">
                  <c:v>0.733333333333334</c:v>
                </c:pt>
                <c:pt idx="41">
                  <c:v>0.734027777777778</c:v>
                </c:pt>
                <c:pt idx="42">
                  <c:v>0.734722222222223</c:v>
                </c:pt>
                <c:pt idx="43">
                  <c:v>0.735416666666666</c:v>
                </c:pt>
                <c:pt idx="44">
                  <c:v>0.736111111111111</c:v>
                </c:pt>
                <c:pt idx="45">
                  <c:v>0.736805555555556</c:v>
                </c:pt>
                <c:pt idx="46">
                  <c:v>0.7375</c:v>
                </c:pt>
                <c:pt idx="47">
                  <c:v>0.738194444444445</c:v>
                </c:pt>
                <c:pt idx="48">
                  <c:v>0.738888888888889</c:v>
                </c:pt>
                <c:pt idx="49">
                  <c:v>0.739583333333333</c:v>
                </c:pt>
                <c:pt idx="50">
                  <c:v>0.740277777777778</c:v>
                </c:pt>
                <c:pt idx="51">
                  <c:v>0.740972222222222</c:v>
                </c:pt>
                <c:pt idx="52">
                  <c:v>0.741666666666667</c:v>
                </c:pt>
                <c:pt idx="53">
                  <c:v>0.742361111111111</c:v>
                </c:pt>
                <c:pt idx="54">
                  <c:v>0.743055555555556</c:v>
                </c:pt>
                <c:pt idx="55">
                  <c:v>0.74375</c:v>
                </c:pt>
                <c:pt idx="56">
                  <c:v>0.744444444444445</c:v>
                </c:pt>
                <c:pt idx="57">
                  <c:v>0.745138888888889</c:v>
                </c:pt>
                <c:pt idx="58">
                  <c:v>0.745833333333333</c:v>
                </c:pt>
                <c:pt idx="59">
                  <c:v>0.746527777777778</c:v>
                </c:pt>
                <c:pt idx="60">
                  <c:v>0.747222222222222</c:v>
                </c:pt>
                <c:pt idx="61">
                  <c:v>0.747916666666667</c:v>
                </c:pt>
                <c:pt idx="62">
                  <c:v>0.748611111111111</c:v>
                </c:pt>
                <c:pt idx="63">
                  <c:v>0.749305555555556</c:v>
                </c:pt>
                <c:pt idx="64">
                  <c:v>0.75</c:v>
                </c:pt>
                <c:pt idx="65">
                  <c:v>0.750694444444445</c:v>
                </c:pt>
                <c:pt idx="66">
                  <c:v>0.751388888888889</c:v>
                </c:pt>
                <c:pt idx="67">
                  <c:v>0.752083333333333</c:v>
                </c:pt>
                <c:pt idx="68">
                  <c:v>0.752777777777778</c:v>
                </c:pt>
                <c:pt idx="69">
                  <c:v>0.753472222222222</c:v>
                </c:pt>
                <c:pt idx="70">
                  <c:v>0.754166666666667</c:v>
                </c:pt>
                <c:pt idx="71">
                  <c:v>0.754861111111111</c:v>
                </c:pt>
                <c:pt idx="72">
                  <c:v>0.755555555555556</c:v>
                </c:pt>
                <c:pt idx="73">
                  <c:v>0.75625</c:v>
                </c:pt>
                <c:pt idx="74">
                  <c:v>0.756944444444444</c:v>
                </c:pt>
                <c:pt idx="75">
                  <c:v>0.757638888888889</c:v>
                </c:pt>
                <c:pt idx="76">
                  <c:v>0.758333333333333</c:v>
                </c:pt>
                <c:pt idx="77">
                  <c:v>0.759027777777778</c:v>
                </c:pt>
                <c:pt idx="78">
                  <c:v>0.759722222222222</c:v>
                </c:pt>
                <c:pt idx="79">
                  <c:v>0.760416666666667</c:v>
                </c:pt>
                <c:pt idx="80">
                  <c:v>0.761111111111111</c:v>
                </c:pt>
                <c:pt idx="81">
                  <c:v>0.761805555555556</c:v>
                </c:pt>
                <c:pt idx="82">
                  <c:v>0.7625</c:v>
                </c:pt>
                <c:pt idx="83">
                  <c:v>0.763194444444444</c:v>
                </c:pt>
                <c:pt idx="84">
                  <c:v>0.763888888888889</c:v>
                </c:pt>
                <c:pt idx="85">
                  <c:v>0.764583333333333</c:v>
                </c:pt>
                <c:pt idx="86">
                  <c:v>0.765277777777778</c:v>
                </c:pt>
                <c:pt idx="87">
                  <c:v>0.765972222222222</c:v>
                </c:pt>
                <c:pt idx="88">
                  <c:v>0.766666666666667</c:v>
                </c:pt>
                <c:pt idx="89">
                  <c:v>0.767361111111111</c:v>
                </c:pt>
                <c:pt idx="90">
                  <c:v>0.768055555555556</c:v>
                </c:pt>
                <c:pt idx="91">
                  <c:v>0.76875</c:v>
                </c:pt>
                <c:pt idx="92">
                  <c:v>0.769444444444445</c:v>
                </c:pt>
                <c:pt idx="93">
                  <c:v>0.770138888888889</c:v>
                </c:pt>
                <c:pt idx="94">
                  <c:v>0.770833333333333</c:v>
                </c:pt>
                <c:pt idx="95">
                  <c:v>0.771527777777778</c:v>
                </c:pt>
                <c:pt idx="96">
                  <c:v>0.772222222222222</c:v>
                </c:pt>
                <c:pt idx="97">
                  <c:v>0.772916666666667</c:v>
                </c:pt>
                <c:pt idx="98">
                  <c:v>0.773611111111111</c:v>
                </c:pt>
                <c:pt idx="99">
                  <c:v>0.774305555555556</c:v>
                </c:pt>
                <c:pt idx="100">
                  <c:v>0.775</c:v>
                </c:pt>
                <c:pt idx="101">
                  <c:v>0.775694444444445</c:v>
                </c:pt>
                <c:pt idx="102">
                  <c:v>0.776388888888889</c:v>
                </c:pt>
                <c:pt idx="103">
                  <c:v>0.777083333333333</c:v>
                </c:pt>
                <c:pt idx="104">
                  <c:v>0.777777777777778</c:v>
                </c:pt>
                <c:pt idx="105">
                  <c:v>0.778472222222222</c:v>
                </c:pt>
                <c:pt idx="106">
                  <c:v>0.779166666666666</c:v>
                </c:pt>
                <c:pt idx="107">
                  <c:v>0.779861111111111</c:v>
                </c:pt>
                <c:pt idx="108">
                  <c:v>0.780555555555555</c:v>
                </c:pt>
                <c:pt idx="109">
                  <c:v>0.78125</c:v>
                </c:pt>
                <c:pt idx="110">
                  <c:v>0.781944444444444</c:v>
                </c:pt>
                <c:pt idx="111">
                  <c:v>0.782638888888889</c:v>
                </c:pt>
                <c:pt idx="112">
                  <c:v>0.783333333333333</c:v>
                </c:pt>
                <c:pt idx="113">
                  <c:v>0.784027777777778</c:v>
                </c:pt>
                <c:pt idx="114">
                  <c:v>0.784722222222222</c:v>
                </c:pt>
                <c:pt idx="115">
                  <c:v>0.785416666666666</c:v>
                </c:pt>
                <c:pt idx="116">
                  <c:v>0.786111111111111</c:v>
                </c:pt>
                <c:pt idx="117">
                  <c:v>0.786805555555555</c:v>
                </c:pt>
                <c:pt idx="118">
                  <c:v>0.7875</c:v>
                </c:pt>
                <c:pt idx="119">
                  <c:v>0.788194444444444</c:v>
                </c:pt>
                <c:pt idx="120">
                  <c:v>0.788888888888889</c:v>
                </c:pt>
                <c:pt idx="121">
                  <c:v>0.789583333333333</c:v>
                </c:pt>
                <c:pt idx="122">
                  <c:v>0.790277777777778</c:v>
                </c:pt>
                <c:pt idx="123">
                  <c:v>0.790972222222222</c:v>
                </c:pt>
                <c:pt idx="124">
                  <c:v>0.791666666666666</c:v>
                </c:pt>
                <c:pt idx="125">
                  <c:v>0.792361111111111</c:v>
                </c:pt>
                <c:pt idx="126">
                  <c:v>0.793055555555555</c:v>
                </c:pt>
                <c:pt idx="127">
                  <c:v>0.79375</c:v>
                </c:pt>
                <c:pt idx="128">
                  <c:v>0.794444444444444</c:v>
                </c:pt>
                <c:pt idx="129">
                  <c:v>0.795138888888889</c:v>
                </c:pt>
                <c:pt idx="130">
                  <c:v>0.795833333333333</c:v>
                </c:pt>
                <c:pt idx="131">
                  <c:v>0.796527777777778</c:v>
                </c:pt>
                <c:pt idx="132">
                  <c:v>0.797222222222222</c:v>
                </c:pt>
                <c:pt idx="133">
                  <c:v>0.797916666666666</c:v>
                </c:pt>
                <c:pt idx="134">
                  <c:v>0.798611111111111</c:v>
                </c:pt>
                <c:pt idx="135">
                  <c:v>0.799305555555556</c:v>
                </c:pt>
                <c:pt idx="136">
                  <c:v>0.8</c:v>
                </c:pt>
                <c:pt idx="137">
                  <c:v>0.800694444444444</c:v>
                </c:pt>
                <c:pt idx="138">
                  <c:v>0.801388888888889</c:v>
                </c:pt>
                <c:pt idx="139">
                  <c:v>0.802083333333333</c:v>
                </c:pt>
                <c:pt idx="140">
                  <c:v>0.802777777777778</c:v>
                </c:pt>
                <c:pt idx="141">
                  <c:v>0.803472222222222</c:v>
                </c:pt>
                <c:pt idx="142">
                  <c:v>0.804166666666666</c:v>
                </c:pt>
                <c:pt idx="143">
                  <c:v>0.804861111111111</c:v>
                </c:pt>
                <c:pt idx="144">
                  <c:v>0.805555555555555</c:v>
                </c:pt>
                <c:pt idx="145">
                  <c:v>0.80625</c:v>
                </c:pt>
                <c:pt idx="146">
                  <c:v>0.806944444444444</c:v>
                </c:pt>
                <c:pt idx="147">
                  <c:v>0.807638888888889</c:v>
                </c:pt>
                <c:pt idx="148">
                  <c:v>0.808333333333333</c:v>
                </c:pt>
                <c:pt idx="149">
                  <c:v>0.809027777777777</c:v>
                </c:pt>
                <c:pt idx="150">
                  <c:v>0.809722222222222</c:v>
                </c:pt>
                <c:pt idx="151">
                  <c:v>0.810416666666666</c:v>
                </c:pt>
                <c:pt idx="152">
                  <c:v>0.811111111111111</c:v>
                </c:pt>
                <c:pt idx="153">
                  <c:v>0.811805555555555</c:v>
                </c:pt>
                <c:pt idx="154">
                  <c:v>0.8125</c:v>
                </c:pt>
                <c:pt idx="155">
                  <c:v>0.813194444444444</c:v>
                </c:pt>
                <c:pt idx="156">
                  <c:v>0.813888888888889</c:v>
                </c:pt>
                <c:pt idx="157">
                  <c:v>0.814583333333333</c:v>
                </c:pt>
                <c:pt idx="158">
                  <c:v>0.815277777777778</c:v>
                </c:pt>
                <c:pt idx="159">
                  <c:v>0.815972222222222</c:v>
                </c:pt>
                <c:pt idx="160">
                  <c:v>0.816666666666666</c:v>
                </c:pt>
                <c:pt idx="161">
                  <c:v>0.817361111111111</c:v>
                </c:pt>
                <c:pt idx="162">
                  <c:v>0.818055555555555</c:v>
                </c:pt>
                <c:pt idx="163">
                  <c:v>0.81875</c:v>
                </c:pt>
                <c:pt idx="164">
                  <c:v>0.819444444444444</c:v>
                </c:pt>
                <c:pt idx="165">
                  <c:v>0.820138888888889</c:v>
                </c:pt>
                <c:pt idx="166">
                  <c:v>0.820833333333333</c:v>
                </c:pt>
                <c:pt idx="167">
                  <c:v>0.821527777777778</c:v>
                </c:pt>
                <c:pt idx="168">
                  <c:v>0.822222222222222</c:v>
                </c:pt>
                <c:pt idx="169">
                  <c:v>0.822916666666666</c:v>
                </c:pt>
                <c:pt idx="170">
                  <c:v>0.823611111111111</c:v>
                </c:pt>
                <c:pt idx="171">
                  <c:v>0.824305555555555</c:v>
                </c:pt>
                <c:pt idx="172">
                  <c:v>0.825</c:v>
                </c:pt>
                <c:pt idx="173">
                  <c:v>0.825694444444444</c:v>
                </c:pt>
                <c:pt idx="174">
                  <c:v>0.826388888888889</c:v>
                </c:pt>
                <c:pt idx="175">
                  <c:v>0.827083333333333</c:v>
                </c:pt>
                <c:pt idx="176">
                  <c:v>0.827777777777778</c:v>
                </c:pt>
                <c:pt idx="177">
                  <c:v>0.828472222222222</c:v>
                </c:pt>
                <c:pt idx="178">
                  <c:v>0.829166666666666</c:v>
                </c:pt>
                <c:pt idx="179">
                  <c:v>0.829861111111111</c:v>
                </c:pt>
                <c:pt idx="180">
                  <c:v>0.830555555555555</c:v>
                </c:pt>
                <c:pt idx="181">
                  <c:v>0.83125</c:v>
                </c:pt>
                <c:pt idx="182">
                  <c:v>0.831944444444444</c:v>
                </c:pt>
                <c:pt idx="183">
                  <c:v>0.832638888888889</c:v>
                </c:pt>
                <c:pt idx="184">
                  <c:v>0.833333333333333</c:v>
                </c:pt>
                <c:pt idx="185">
                  <c:v>0.834027777777778</c:v>
                </c:pt>
                <c:pt idx="186">
                  <c:v>0.834722222222222</c:v>
                </c:pt>
                <c:pt idx="187">
                  <c:v>0.835416666666666</c:v>
                </c:pt>
                <c:pt idx="188">
                  <c:v>0.836111111111111</c:v>
                </c:pt>
                <c:pt idx="189">
                  <c:v>0.836805555555555</c:v>
                </c:pt>
                <c:pt idx="190">
                  <c:v>0.8375</c:v>
                </c:pt>
                <c:pt idx="191">
                  <c:v>0.838194444444444</c:v>
                </c:pt>
                <c:pt idx="192">
                  <c:v>0.838888888888889</c:v>
                </c:pt>
                <c:pt idx="193">
                  <c:v>0.839583333333333</c:v>
                </c:pt>
                <c:pt idx="194">
                  <c:v>0.840277777777777</c:v>
                </c:pt>
                <c:pt idx="195">
                  <c:v>0.840972222222222</c:v>
                </c:pt>
                <c:pt idx="196">
                  <c:v>0.841666666666666</c:v>
                </c:pt>
                <c:pt idx="197">
                  <c:v>0.842361111111111</c:v>
                </c:pt>
                <c:pt idx="198">
                  <c:v>0.843055555555555</c:v>
                </c:pt>
                <c:pt idx="199">
                  <c:v>0.84375</c:v>
                </c:pt>
                <c:pt idx="200">
                  <c:v>0.844444444444444</c:v>
                </c:pt>
                <c:pt idx="201">
                  <c:v>0.845138888888889</c:v>
                </c:pt>
                <c:pt idx="202">
                  <c:v>0.845833333333333</c:v>
                </c:pt>
                <c:pt idx="203">
                  <c:v>0.846527777777777</c:v>
                </c:pt>
                <c:pt idx="204">
                  <c:v>0.847222222222222</c:v>
                </c:pt>
                <c:pt idx="205">
                  <c:v>0.847916666666666</c:v>
                </c:pt>
                <c:pt idx="206">
                  <c:v>0.848611111111111</c:v>
                </c:pt>
                <c:pt idx="207">
                  <c:v>0.849305555555555</c:v>
                </c:pt>
                <c:pt idx="208">
                  <c:v>0.85</c:v>
                </c:pt>
                <c:pt idx="209">
                  <c:v>0.850694444444444</c:v>
                </c:pt>
                <c:pt idx="210">
                  <c:v>0.851388888888888</c:v>
                </c:pt>
                <c:pt idx="211">
                  <c:v>0.852083333333333</c:v>
                </c:pt>
                <c:pt idx="212">
                  <c:v>0.852777777777778</c:v>
                </c:pt>
                <c:pt idx="213">
                  <c:v>0.853472222222222</c:v>
                </c:pt>
                <c:pt idx="214">
                  <c:v>0.854166666666666</c:v>
                </c:pt>
                <c:pt idx="215">
                  <c:v>0.854861111111111</c:v>
                </c:pt>
                <c:pt idx="216">
                  <c:v>0.855555555555555</c:v>
                </c:pt>
                <c:pt idx="217">
                  <c:v>0.85625</c:v>
                </c:pt>
                <c:pt idx="218">
                  <c:v>0.856944444444444</c:v>
                </c:pt>
                <c:pt idx="219">
                  <c:v>0.857638888888889</c:v>
                </c:pt>
                <c:pt idx="220">
                  <c:v>0.858333333333333</c:v>
                </c:pt>
                <c:pt idx="221">
                  <c:v>0.859027777777778</c:v>
                </c:pt>
                <c:pt idx="222">
                  <c:v>0.859722222222222</c:v>
                </c:pt>
                <c:pt idx="223">
                  <c:v>0.860416666666666</c:v>
                </c:pt>
                <c:pt idx="224">
                  <c:v>0.861111111111111</c:v>
                </c:pt>
                <c:pt idx="225">
                  <c:v>0.861805555555555</c:v>
                </c:pt>
                <c:pt idx="226">
                  <c:v>0.8625</c:v>
                </c:pt>
                <c:pt idx="227">
                  <c:v>0.863194444444444</c:v>
                </c:pt>
                <c:pt idx="228">
                  <c:v>0.863888888888889</c:v>
                </c:pt>
                <c:pt idx="229">
                  <c:v>0.864583333333333</c:v>
                </c:pt>
                <c:pt idx="230">
                  <c:v>0.865277777777777</c:v>
                </c:pt>
                <c:pt idx="231">
                  <c:v>0.865972222222222</c:v>
                </c:pt>
                <c:pt idx="232">
                  <c:v>0.866666666666666</c:v>
                </c:pt>
                <c:pt idx="233">
                  <c:v>0.867361111111111</c:v>
                </c:pt>
                <c:pt idx="234">
                  <c:v>0.868055555555555</c:v>
                </c:pt>
                <c:pt idx="235">
                  <c:v>0.86875</c:v>
                </c:pt>
                <c:pt idx="236">
                  <c:v>0.869444444444444</c:v>
                </c:pt>
                <c:pt idx="237">
                  <c:v>0.870138888888888</c:v>
                </c:pt>
                <c:pt idx="238">
                  <c:v>0.870833333333333</c:v>
                </c:pt>
                <c:pt idx="239">
                  <c:v>0.871527777777777</c:v>
                </c:pt>
                <c:pt idx="240">
                  <c:v>0.872222222222222</c:v>
                </c:pt>
                <c:pt idx="241">
                  <c:v>0.872916666666666</c:v>
                </c:pt>
                <c:pt idx="242">
                  <c:v>0.873611111111111</c:v>
                </c:pt>
                <c:pt idx="243">
                  <c:v>0.874305555555555</c:v>
                </c:pt>
                <c:pt idx="244">
                  <c:v>0.875</c:v>
                </c:pt>
                <c:pt idx="245">
                  <c:v>0.875694444444444</c:v>
                </c:pt>
                <c:pt idx="246">
                  <c:v>0.876388888888888</c:v>
                </c:pt>
                <c:pt idx="247">
                  <c:v>0.877083333333333</c:v>
                </c:pt>
                <c:pt idx="248">
                  <c:v>0.877777777777777</c:v>
                </c:pt>
                <c:pt idx="249">
                  <c:v>0.878472222222221</c:v>
                </c:pt>
                <c:pt idx="250">
                  <c:v>0.879166666666666</c:v>
                </c:pt>
                <c:pt idx="251">
                  <c:v>0.879861111111111</c:v>
                </c:pt>
                <c:pt idx="252">
                  <c:v>0.880555555555555</c:v>
                </c:pt>
                <c:pt idx="253">
                  <c:v>0.881249999999999</c:v>
                </c:pt>
                <c:pt idx="254">
                  <c:v>0.881944444444444</c:v>
                </c:pt>
                <c:pt idx="255">
                  <c:v>0.882638888888888</c:v>
                </c:pt>
                <c:pt idx="256">
                  <c:v>0.883333333333333</c:v>
                </c:pt>
                <c:pt idx="257">
                  <c:v>0.884027777777777</c:v>
                </c:pt>
                <c:pt idx="258">
                  <c:v>0.884722222222221</c:v>
                </c:pt>
                <c:pt idx="259">
                  <c:v>0.885416666666666</c:v>
                </c:pt>
                <c:pt idx="260">
                  <c:v>0.886111111111111</c:v>
                </c:pt>
                <c:pt idx="261">
                  <c:v>0.886805555555555</c:v>
                </c:pt>
                <c:pt idx="262">
                  <c:v>0.887499999999999</c:v>
                </c:pt>
                <c:pt idx="263">
                  <c:v>0.888194444444444</c:v>
                </c:pt>
                <c:pt idx="264">
                  <c:v>0.888888888888888</c:v>
                </c:pt>
                <c:pt idx="265">
                  <c:v>0.889583333333333</c:v>
                </c:pt>
                <c:pt idx="266">
                  <c:v>0.890277777777777</c:v>
                </c:pt>
                <c:pt idx="267">
                  <c:v>0.890972222222221</c:v>
                </c:pt>
                <c:pt idx="268">
                  <c:v>0.891666666666666</c:v>
                </c:pt>
                <c:pt idx="269">
                  <c:v>0.892361111111111</c:v>
                </c:pt>
                <c:pt idx="270">
                  <c:v>0.893055555555555</c:v>
                </c:pt>
                <c:pt idx="271">
                  <c:v>0.89375</c:v>
                </c:pt>
                <c:pt idx="272">
                  <c:v>0.894444444444444</c:v>
                </c:pt>
                <c:pt idx="273">
                  <c:v>0.895138888888888</c:v>
                </c:pt>
                <c:pt idx="274">
                  <c:v>0.895833333333333</c:v>
                </c:pt>
                <c:pt idx="275">
                  <c:v>0.896527777777777</c:v>
                </c:pt>
                <c:pt idx="276">
                  <c:v>0.897222222222222</c:v>
                </c:pt>
                <c:pt idx="277">
                  <c:v>0.897916666666666</c:v>
                </c:pt>
                <c:pt idx="278">
                  <c:v>0.898611111111111</c:v>
                </c:pt>
                <c:pt idx="279">
                  <c:v>0.899305555555555</c:v>
                </c:pt>
                <c:pt idx="280">
                  <c:v>0.9</c:v>
                </c:pt>
                <c:pt idx="281">
                  <c:v>0.900694444444444</c:v>
                </c:pt>
                <c:pt idx="282">
                  <c:v>0.901388888888888</c:v>
                </c:pt>
                <c:pt idx="283">
                  <c:v>0.902083333333333</c:v>
                </c:pt>
                <c:pt idx="284">
                  <c:v>0.902777777777777</c:v>
                </c:pt>
                <c:pt idx="285">
                  <c:v>0.903472222222222</c:v>
                </c:pt>
                <c:pt idx="286">
                  <c:v>0.904166666666666</c:v>
                </c:pt>
                <c:pt idx="287">
                  <c:v>0.90486111111111</c:v>
                </c:pt>
                <c:pt idx="288">
                  <c:v>0.905555555555555</c:v>
                </c:pt>
                <c:pt idx="289">
                  <c:v>0.906249999999999</c:v>
                </c:pt>
                <c:pt idx="290">
                  <c:v>0.906944444444444</c:v>
                </c:pt>
                <c:pt idx="291">
                  <c:v>0.907638888888888</c:v>
                </c:pt>
                <c:pt idx="292">
                  <c:v>0.908333333333333</c:v>
                </c:pt>
                <c:pt idx="293">
                  <c:v>0.909027777777777</c:v>
                </c:pt>
                <c:pt idx="294">
                  <c:v>0.909722222222222</c:v>
                </c:pt>
                <c:pt idx="295">
                  <c:v>0.910416666666666</c:v>
                </c:pt>
                <c:pt idx="296">
                  <c:v>0.91111111111111</c:v>
                </c:pt>
                <c:pt idx="297">
                  <c:v>0.911805555555555</c:v>
                </c:pt>
                <c:pt idx="298">
                  <c:v>0.912499999999999</c:v>
                </c:pt>
                <c:pt idx="299">
                  <c:v>0.913194444444443</c:v>
                </c:pt>
                <c:pt idx="300">
                  <c:v>0.913888888888888</c:v>
                </c:pt>
                <c:pt idx="301">
                  <c:v>0.914583333333333</c:v>
                </c:pt>
                <c:pt idx="302">
                  <c:v>0.915277777777777</c:v>
                </c:pt>
                <c:pt idx="303">
                  <c:v>0.915972222222222</c:v>
                </c:pt>
                <c:pt idx="304">
                  <c:v>0.916666666666666</c:v>
                </c:pt>
                <c:pt idx="305">
                  <c:v>0.917361111111111</c:v>
                </c:pt>
                <c:pt idx="306">
                  <c:v>0.918055555555555</c:v>
                </c:pt>
                <c:pt idx="307">
                  <c:v>0.918749999999999</c:v>
                </c:pt>
                <c:pt idx="308">
                  <c:v>0.919444444444444</c:v>
                </c:pt>
                <c:pt idx="309">
                  <c:v>0.920138888888888</c:v>
                </c:pt>
                <c:pt idx="310">
                  <c:v>0.920833333333333</c:v>
                </c:pt>
                <c:pt idx="311">
                  <c:v>0.921527777777777</c:v>
                </c:pt>
                <c:pt idx="312">
                  <c:v>0.922222222222222</c:v>
                </c:pt>
                <c:pt idx="313">
                  <c:v>0.922916666666666</c:v>
                </c:pt>
                <c:pt idx="314">
                  <c:v>0.923611111111111</c:v>
                </c:pt>
                <c:pt idx="315">
                  <c:v>0.924305555555555</c:v>
                </c:pt>
                <c:pt idx="316">
                  <c:v>0.924999999999999</c:v>
                </c:pt>
                <c:pt idx="317">
                  <c:v>0.925694444444444</c:v>
                </c:pt>
                <c:pt idx="318">
                  <c:v>0.926388888888888</c:v>
                </c:pt>
                <c:pt idx="319">
                  <c:v>0.927083333333333</c:v>
                </c:pt>
                <c:pt idx="320">
                  <c:v>0.927777777777777</c:v>
                </c:pt>
                <c:pt idx="321">
                  <c:v>0.928472222222221</c:v>
                </c:pt>
                <c:pt idx="322">
                  <c:v>0.929166666666666</c:v>
                </c:pt>
                <c:pt idx="323">
                  <c:v>0.92986111111111</c:v>
                </c:pt>
                <c:pt idx="324">
                  <c:v>0.930555555555555</c:v>
                </c:pt>
                <c:pt idx="325">
                  <c:v>0.931249999999999</c:v>
                </c:pt>
                <c:pt idx="326">
                  <c:v>0.931944444444444</c:v>
                </c:pt>
                <c:pt idx="327">
                  <c:v>0.932638888888888</c:v>
                </c:pt>
                <c:pt idx="328">
                  <c:v>0.933333333333333</c:v>
                </c:pt>
                <c:pt idx="329">
                  <c:v>0.934027777777777</c:v>
                </c:pt>
                <c:pt idx="330">
                  <c:v>0.934722222222221</c:v>
                </c:pt>
                <c:pt idx="331">
                  <c:v>0.935416666666666</c:v>
                </c:pt>
                <c:pt idx="332">
                  <c:v>0.93611111111111</c:v>
                </c:pt>
                <c:pt idx="333">
                  <c:v>0.936805555555555</c:v>
                </c:pt>
                <c:pt idx="334">
                  <c:v>0.937499999999999</c:v>
                </c:pt>
                <c:pt idx="335">
                  <c:v>0.938194444444444</c:v>
                </c:pt>
                <c:pt idx="336">
                  <c:v>0.938888888888888</c:v>
                </c:pt>
                <c:pt idx="337">
                  <c:v>0.939583333333333</c:v>
                </c:pt>
                <c:pt idx="338">
                  <c:v>0.940277777777777</c:v>
                </c:pt>
                <c:pt idx="339">
                  <c:v>0.940972222222221</c:v>
                </c:pt>
                <c:pt idx="340">
                  <c:v>0.941666666666666</c:v>
                </c:pt>
                <c:pt idx="341">
                  <c:v>0.94236111111111</c:v>
                </c:pt>
                <c:pt idx="342">
                  <c:v>0.943055555555555</c:v>
                </c:pt>
                <c:pt idx="343">
                  <c:v>0.943749999999999</c:v>
                </c:pt>
                <c:pt idx="344">
                  <c:v>0.944444444444444</c:v>
                </c:pt>
                <c:pt idx="345">
                  <c:v>0.945138888888888</c:v>
                </c:pt>
                <c:pt idx="346">
                  <c:v>0.945833333333333</c:v>
                </c:pt>
                <c:pt idx="347">
                  <c:v>0.946527777777777</c:v>
                </c:pt>
                <c:pt idx="348">
                  <c:v>0.947222222222221</c:v>
                </c:pt>
                <c:pt idx="349">
                  <c:v>0.947916666666666</c:v>
                </c:pt>
                <c:pt idx="350">
                  <c:v>0.948611111111111</c:v>
                </c:pt>
                <c:pt idx="351">
                  <c:v>0.949305555555555</c:v>
                </c:pt>
                <c:pt idx="352">
                  <c:v>0.949999999999999</c:v>
                </c:pt>
                <c:pt idx="353">
                  <c:v>0.950694444444444</c:v>
                </c:pt>
                <c:pt idx="354">
                  <c:v>0.951388888888888</c:v>
                </c:pt>
                <c:pt idx="355">
                  <c:v>0.952083333333333</c:v>
                </c:pt>
                <c:pt idx="356">
                  <c:v>0.952777777777777</c:v>
                </c:pt>
                <c:pt idx="357">
                  <c:v>0.953472222222221</c:v>
                </c:pt>
                <c:pt idx="358">
                  <c:v>0.954166666666666</c:v>
                </c:pt>
                <c:pt idx="359">
                  <c:v>0.95486111111111</c:v>
                </c:pt>
                <c:pt idx="360">
                  <c:v>0.955555555555555</c:v>
                </c:pt>
                <c:pt idx="361">
                  <c:v>0.956249999999999</c:v>
                </c:pt>
                <c:pt idx="362">
                  <c:v>0.956944444444444</c:v>
                </c:pt>
                <c:pt idx="363">
                  <c:v>0.957638888888888</c:v>
                </c:pt>
                <c:pt idx="364">
                  <c:v>0.958333333333333</c:v>
                </c:pt>
                <c:pt idx="365">
                  <c:v>0.959027777777777</c:v>
                </c:pt>
                <c:pt idx="366">
                  <c:v>0.959722222222221</c:v>
                </c:pt>
                <c:pt idx="367">
                  <c:v>0.960416666666666</c:v>
                </c:pt>
                <c:pt idx="368">
                  <c:v>0.96111111111111</c:v>
                </c:pt>
                <c:pt idx="369">
                  <c:v>0.961805555555555</c:v>
                </c:pt>
                <c:pt idx="370">
                  <c:v>0.962499999999999</c:v>
                </c:pt>
                <c:pt idx="371">
                  <c:v>0.963194444444444</c:v>
                </c:pt>
                <c:pt idx="372">
                  <c:v>0.963888888888888</c:v>
                </c:pt>
                <c:pt idx="373">
                  <c:v>0.964583333333333</c:v>
                </c:pt>
                <c:pt idx="374">
                  <c:v>0.965277777777777</c:v>
                </c:pt>
                <c:pt idx="375">
                  <c:v>0.965972222222221</c:v>
                </c:pt>
                <c:pt idx="376">
                  <c:v>0.966666666666666</c:v>
                </c:pt>
                <c:pt idx="377">
                  <c:v>0.96736111111111</c:v>
                </c:pt>
                <c:pt idx="378">
                  <c:v>0.968055555555555</c:v>
                </c:pt>
                <c:pt idx="379">
                  <c:v>0.968749999999999</c:v>
                </c:pt>
                <c:pt idx="380">
                  <c:v>0.969444444444444</c:v>
                </c:pt>
                <c:pt idx="381">
                  <c:v>0.970138888888888</c:v>
                </c:pt>
                <c:pt idx="382">
                  <c:v>0.970833333333333</c:v>
                </c:pt>
                <c:pt idx="383">
                  <c:v>0.971527777777777</c:v>
                </c:pt>
                <c:pt idx="384">
                  <c:v>0.972222222222221</c:v>
                </c:pt>
                <c:pt idx="385">
                  <c:v>0.972916666666666</c:v>
                </c:pt>
                <c:pt idx="386">
                  <c:v>0.97361111111111</c:v>
                </c:pt>
                <c:pt idx="387">
                  <c:v>0.974305555555555</c:v>
                </c:pt>
                <c:pt idx="388">
                  <c:v>0.974999999999999</c:v>
                </c:pt>
                <c:pt idx="389">
                  <c:v>0.975694444444444</c:v>
                </c:pt>
                <c:pt idx="390">
                  <c:v>0.976388888888888</c:v>
                </c:pt>
                <c:pt idx="391">
                  <c:v>0.977083333333333</c:v>
                </c:pt>
                <c:pt idx="392">
                  <c:v>0.977777777777777</c:v>
                </c:pt>
                <c:pt idx="393">
                  <c:v>0.978472222222221</c:v>
                </c:pt>
                <c:pt idx="394">
                  <c:v>0.979166666666666</c:v>
                </c:pt>
                <c:pt idx="395">
                  <c:v>0.979861111111111</c:v>
                </c:pt>
                <c:pt idx="396">
                  <c:v>0.980555555555555</c:v>
                </c:pt>
                <c:pt idx="397">
                  <c:v>0.981249999999999</c:v>
                </c:pt>
                <c:pt idx="398">
                  <c:v>0.981944444444444</c:v>
                </c:pt>
                <c:pt idx="399">
                  <c:v>0.982638888888888</c:v>
                </c:pt>
                <c:pt idx="400">
                  <c:v>0.983333333333333</c:v>
                </c:pt>
                <c:pt idx="401">
                  <c:v>0.984027777777777</c:v>
                </c:pt>
                <c:pt idx="402">
                  <c:v>0.984722222222221</c:v>
                </c:pt>
                <c:pt idx="403">
                  <c:v>0.985416666666666</c:v>
                </c:pt>
                <c:pt idx="404">
                  <c:v>0.98611111111111</c:v>
                </c:pt>
                <c:pt idx="405">
                  <c:v>0.986805555555555</c:v>
                </c:pt>
                <c:pt idx="406">
                  <c:v>0.987499999999999</c:v>
                </c:pt>
                <c:pt idx="407">
                  <c:v>0.988194444444444</c:v>
                </c:pt>
                <c:pt idx="408">
                  <c:v>0.988888888888888</c:v>
                </c:pt>
                <c:pt idx="409">
                  <c:v>0.989583333333333</c:v>
                </c:pt>
                <c:pt idx="410">
                  <c:v>0.990277777777777</c:v>
                </c:pt>
                <c:pt idx="411">
                  <c:v>0.990972222222221</c:v>
                </c:pt>
                <c:pt idx="412">
                  <c:v>0.991666666666666</c:v>
                </c:pt>
                <c:pt idx="413">
                  <c:v>0.99236111111111</c:v>
                </c:pt>
                <c:pt idx="414">
                  <c:v>0.993055555555555</c:v>
                </c:pt>
                <c:pt idx="415">
                  <c:v>0.993749999999999</c:v>
                </c:pt>
                <c:pt idx="416">
                  <c:v>0.994444444444444</c:v>
                </c:pt>
                <c:pt idx="417">
                  <c:v>0.995138888888888</c:v>
                </c:pt>
                <c:pt idx="418">
                  <c:v>0.995833333333333</c:v>
                </c:pt>
                <c:pt idx="419">
                  <c:v>0.996527777777777</c:v>
                </c:pt>
                <c:pt idx="420">
                  <c:v>0.997222222222221</c:v>
                </c:pt>
                <c:pt idx="421">
                  <c:v>0.997916666666666</c:v>
                </c:pt>
                <c:pt idx="422">
                  <c:v>0.99861111111111</c:v>
                </c:pt>
                <c:pt idx="423">
                  <c:v>0.999305555555555</c:v>
                </c:pt>
                <c:pt idx="424">
                  <c:v>0.999999999999999</c:v>
                </c:pt>
                <c:pt idx="425">
                  <c:v>1.00069444444444</c:v>
                </c:pt>
                <c:pt idx="426">
                  <c:v>1.00138888888889</c:v>
                </c:pt>
                <c:pt idx="427">
                  <c:v>1.00208333333333</c:v>
                </c:pt>
                <c:pt idx="428">
                  <c:v>1.00277777777778</c:v>
                </c:pt>
                <c:pt idx="429">
                  <c:v>1.00347222222222</c:v>
                </c:pt>
                <c:pt idx="430">
                  <c:v>1.00416666666667</c:v>
                </c:pt>
                <c:pt idx="431">
                  <c:v>1.00486111111111</c:v>
                </c:pt>
                <c:pt idx="432">
                  <c:v>1.00555555555556</c:v>
                </c:pt>
                <c:pt idx="433">
                  <c:v>1.00625</c:v>
                </c:pt>
                <c:pt idx="434">
                  <c:v>1.00694444444444</c:v>
                </c:pt>
                <c:pt idx="435">
                  <c:v>1.00763888888889</c:v>
                </c:pt>
                <c:pt idx="436">
                  <c:v>1.00833333333333</c:v>
                </c:pt>
                <c:pt idx="437">
                  <c:v>1.00902777777778</c:v>
                </c:pt>
                <c:pt idx="438">
                  <c:v>1.00972222222222</c:v>
                </c:pt>
                <c:pt idx="439">
                  <c:v>1.01041666666667</c:v>
                </c:pt>
                <c:pt idx="440">
                  <c:v>1.01111111111111</c:v>
                </c:pt>
                <c:pt idx="441">
                  <c:v>1.01180555555556</c:v>
                </c:pt>
                <c:pt idx="442">
                  <c:v>1.0125</c:v>
                </c:pt>
                <c:pt idx="443">
                  <c:v>1.01319444444445</c:v>
                </c:pt>
                <c:pt idx="444">
                  <c:v>1.01388888888889</c:v>
                </c:pt>
                <c:pt idx="445">
                  <c:v>1.01458333333333</c:v>
                </c:pt>
                <c:pt idx="446">
                  <c:v>1.01527777777778</c:v>
                </c:pt>
                <c:pt idx="447">
                  <c:v>1.01597222222222</c:v>
                </c:pt>
                <c:pt idx="448">
                  <c:v>1.01666666666667</c:v>
                </c:pt>
                <c:pt idx="449">
                  <c:v>1.01736111111111</c:v>
                </c:pt>
                <c:pt idx="450">
                  <c:v>1.01805555555556</c:v>
                </c:pt>
                <c:pt idx="451">
                  <c:v>1.01875</c:v>
                </c:pt>
                <c:pt idx="452">
                  <c:v>1.01944444444445</c:v>
                </c:pt>
                <c:pt idx="453">
                  <c:v>1.02013888888889</c:v>
                </c:pt>
                <c:pt idx="454">
                  <c:v>1.02083333333334</c:v>
                </c:pt>
                <c:pt idx="455">
                  <c:v>1.02152777777778</c:v>
                </c:pt>
                <c:pt idx="456">
                  <c:v>1.02222222222222</c:v>
                </c:pt>
                <c:pt idx="457">
                  <c:v>1.02291666666667</c:v>
                </c:pt>
                <c:pt idx="458">
                  <c:v>1.02361111111111</c:v>
                </c:pt>
                <c:pt idx="459">
                  <c:v>1.02430555555556</c:v>
                </c:pt>
                <c:pt idx="460">
                  <c:v>1.025</c:v>
                </c:pt>
                <c:pt idx="461">
                  <c:v>1.02569444444445</c:v>
                </c:pt>
                <c:pt idx="462">
                  <c:v>1.02638888888889</c:v>
                </c:pt>
                <c:pt idx="463">
                  <c:v>1.02708333333334</c:v>
                </c:pt>
                <c:pt idx="464">
                  <c:v>1.02777777777778</c:v>
                </c:pt>
                <c:pt idx="465">
                  <c:v>1.02847222222223</c:v>
                </c:pt>
                <c:pt idx="466">
                  <c:v>1.02916666666667</c:v>
                </c:pt>
                <c:pt idx="467">
                  <c:v>1.02986111111111</c:v>
                </c:pt>
                <c:pt idx="468">
                  <c:v>1.03055555555556</c:v>
                </c:pt>
                <c:pt idx="469">
                  <c:v>1.03125</c:v>
                </c:pt>
                <c:pt idx="470">
                  <c:v>1.03194444444445</c:v>
                </c:pt>
                <c:pt idx="471">
                  <c:v>1.03263888888889</c:v>
                </c:pt>
                <c:pt idx="472">
                  <c:v>1.03333333333334</c:v>
                </c:pt>
                <c:pt idx="473">
                  <c:v>1.03402777777778</c:v>
                </c:pt>
                <c:pt idx="474">
                  <c:v>1.03472222222223</c:v>
                </c:pt>
                <c:pt idx="475">
                  <c:v>1.03541666666667</c:v>
                </c:pt>
                <c:pt idx="476">
                  <c:v>1.03611111111112</c:v>
                </c:pt>
                <c:pt idx="477">
                  <c:v>1.03680555555556</c:v>
                </c:pt>
                <c:pt idx="478">
                  <c:v>1.0375</c:v>
                </c:pt>
                <c:pt idx="479">
                  <c:v>1.03819444444445</c:v>
                </c:pt>
                <c:pt idx="480">
                  <c:v>1.03888888888889</c:v>
                </c:pt>
                <c:pt idx="481">
                  <c:v>1.03958333333334</c:v>
                </c:pt>
                <c:pt idx="482">
                  <c:v>1.04027777777778</c:v>
                </c:pt>
                <c:pt idx="483">
                  <c:v>1.04097222222223</c:v>
                </c:pt>
                <c:pt idx="484">
                  <c:v>1.04166666666667</c:v>
                </c:pt>
                <c:pt idx="485">
                  <c:v>1.04236111111112</c:v>
                </c:pt>
                <c:pt idx="486">
                  <c:v>1.04305555555556</c:v>
                </c:pt>
                <c:pt idx="487">
                  <c:v>1.04375000000001</c:v>
                </c:pt>
                <c:pt idx="488">
                  <c:v>1.04444444444445</c:v>
                </c:pt>
                <c:pt idx="489">
                  <c:v>1.04513888888889</c:v>
                </c:pt>
                <c:pt idx="490">
                  <c:v>1.04583333333334</c:v>
                </c:pt>
                <c:pt idx="491">
                  <c:v>1.04652777777778</c:v>
                </c:pt>
                <c:pt idx="492">
                  <c:v>1.04722222222223</c:v>
                </c:pt>
                <c:pt idx="493">
                  <c:v>1.04791666666667</c:v>
                </c:pt>
                <c:pt idx="494">
                  <c:v>1.04861111111112</c:v>
                </c:pt>
                <c:pt idx="495">
                  <c:v>1.04930555555556</c:v>
                </c:pt>
                <c:pt idx="496">
                  <c:v>1.05000000000001</c:v>
                </c:pt>
                <c:pt idx="497">
                  <c:v>1.05069444444445</c:v>
                </c:pt>
                <c:pt idx="498">
                  <c:v>1.0513888888889</c:v>
                </c:pt>
                <c:pt idx="499">
                  <c:v>1.05208333333334</c:v>
                </c:pt>
                <c:pt idx="500">
                  <c:v>1.05277777777779</c:v>
                </c:pt>
                <c:pt idx="501">
                  <c:v>1.05347222222223</c:v>
                </c:pt>
                <c:pt idx="502">
                  <c:v>1.05416666666667</c:v>
                </c:pt>
                <c:pt idx="503">
                  <c:v>1.05486111111112</c:v>
                </c:pt>
                <c:pt idx="504">
                  <c:v>1.05555555555556</c:v>
                </c:pt>
                <c:pt idx="505">
                  <c:v>1.05625000000001</c:v>
                </c:pt>
                <c:pt idx="506">
                  <c:v>1.05694444444445</c:v>
                </c:pt>
                <c:pt idx="507">
                  <c:v>1.0576388888889</c:v>
                </c:pt>
                <c:pt idx="508">
                  <c:v>1.05833333333334</c:v>
                </c:pt>
                <c:pt idx="509">
                  <c:v>1.05902777777779</c:v>
                </c:pt>
                <c:pt idx="510">
                  <c:v>1.05972222222223</c:v>
                </c:pt>
                <c:pt idx="511">
                  <c:v>1.06041666666668</c:v>
                </c:pt>
                <c:pt idx="512">
                  <c:v>1.06111111111112</c:v>
                </c:pt>
                <c:pt idx="513">
                  <c:v>1.06180555555556</c:v>
                </c:pt>
                <c:pt idx="514">
                  <c:v>1.06250000000001</c:v>
                </c:pt>
                <c:pt idx="515">
                  <c:v>1.06319444444445</c:v>
                </c:pt>
                <c:pt idx="516">
                  <c:v>1.0638888888889</c:v>
                </c:pt>
                <c:pt idx="517">
                  <c:v>1.06458333333334</c:v>
                </c:pt>
                <c:pt idx="518">
                  <c:v>1.06527777777779</c:v>
                </c:pt>
                <c:pt idx="519">
                  <c:v>1.06597222222223</c:v>
                </c:pt>
                <c:pt idx="520">
                  <c:v>1.06666666666668</c:v>
                </c:pt>
                <c:pt idx="521">
                  <c:v>1.06736111111112</c:v>
                </c:pt>
                <c:pt idx="522">
                  <c:v>1.06805555555557</c:v>
                </c:pt>
                <c:pt idx="523">
                  <c:v>1.06875000000001</c:v>
                </c:pt>
                <c:pt idx="524">
                  <c:v>1.06944444444445</c:v>
                </c:pt>
                <c:pt idx="525">
                  <c:v>1.0701388888889</c:v>
                </c:pt>
                <c:pt idx="526">
                  <c:v>1.07083333333334</c:v>
                </c:pt>
                <c:pt idx="527">
                  <c:v>1.07152777777779</c:v>
                </c:pt>
                <c:pt idx="528">
                  <c:v>1.07222222222223</c:v>
                </c:pt>
                <c:pt idx="529">
                  <c:v>1.07291666666668</c:v>
                </c:pt>
                <c:pt idx="530">
                  <c:v>1.07361111111112</c:v>
                </c:pt>
                <c:pt idx="531">
                  <c:v>1.07430555555557</c:v>
                </c:pt>
                <c:pt idx="532">
                  <c:v>1.07500000000001</c:v>
                </c:pt>
                <c:pt idx="533">
                  <c:v>1.07569444444446</c:v>
                </c:pt>
                <c:pt idx="534">
                  <c:v>1.0763888888889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535"/>
                <c:pt idx="0">
                  <c:v>42.24</c:v>
                </c:pt>
                <c:pt idx="1">
                  <c:v>42.02</c:v>
                </c:pt>
                <c:pt idx="2">
                  <c:v>41.71</c:v>
                </c:pt>
                <c:pt idx="3">
                  <c:v>41.37</c:v>
                </c:pt>
                <c:pt idx="4">
                  <c:v>41.04</c:v>
                </c:pt>
                <c:pt idx="5">
                  <c:v>40.92</c:v>
                </c:pt>
                <c:pt idx="6">
                  <c:v>40.82</c:v>
                </c:pt>
                <c:pt idx="7">
                  <c:v>41.14</c:v>
                </c:pt>
                <c:pt idx="8">
                  <c:v>40.79</c:v>
                </c:pt>
                <c:pt idx="9">
                  <c:v>40.71</c:v>
                </c:pt>
                <c:pt idx="10">
                  <c:v>40.86</c:v>
                </c:pt>
                <c:pt idx="11">
                  <c:v>40.6</c:v>
                </c:pt>
                <c:pt idx="12">
                  <c:v>40.75</c:v>
                </c:pt>
                <c:pt idx="13">
                  <c:v>40.63</c:v>
                </c:pt>
                <c:pt idx="14">
                  <c:v>40.34</c:v>
                </c:pt>
                <c:pt idx="15">
                  <c:v>40.15</c:v>
                </c:pt>
                <c:pt idx="16">
                  <c:v>40.08</c:v>
                </c:pt>
                <c:pt idx="17">
                  <c:v>40.09</c:v>
                </c:pt>
                <c:pt idx="18">
                  <c:v>39.94</c:v>
                </c:pt>
                <c:pt idx="19">
                  <c:v>39.9</c:v>
                </c:pt>
                <c:pt idx="20">
                  <c:v>40.13</c:v>
                </c:pt>
                <c:pt idx="21">
                  <c:v>40.46</c:v>
                </c:pt>
                <c:pt idx="22">
                  <c:v>40.11</c:v>
                </c:pt>
                <c:pt idx="23">
                  <c:v>39.72</c:v>
                </c:pt>
                <c:pt idx="24">
                  <c:v>39.62</c:v>
                </c:pt>
                <c:pt idx="25">
                  <c:v>39.59</c:v>
                </c:pt>
                <c:pt idx="26">
                  <c:v>40.1</c:v>
                </c:pt>
                <c:pt idx="27">
                  <c:v>39.86</c:v>
                </c:pt>
                <c:pt idx="28">
                  <c:v>39.59</c:v>
                </c:pt>
                <c:pt idx="29">
                  <c:v>39.6</c:v>
                </c:pt>
                <c:pt idx="30">
                  <c:v>39.57</c:v>
                </c:pt>
                <c:pt idx="31">
                  <c:v>39.54</c:v>
                </c:pt>
                <c:pt idx="32">
                  <c:v>39.53</c:v>
                </c:pt>
                <c:pt idx="33">
                  <c:v>39.48</c:v>
                </c:pt>
                <c:pt idx="34">
                  <c:v>39.42</c:v>
                </c:pt>
                <c:pt idx="35">
                  <c:v>39.39</c:v>
                </c:pt>
                <c:pt idx="36">
                  <c:v>39.42</c:v>
                </c:pt>
                <c:pt idx="37">
                  <c:v>39.37</c:v>
                </c:pt>
                <c:pt idx="38">
                  <c:v>39.4</c:v>
                </c:pt>
                <c:pt idx="39">
                  <c:v>39.41</c:v>
                </c:pt>
                <c:pt idx="40">
                  <c:v>39.41</c:v>
                </c:pt>
                <c:pt idx="41">
                  <c:v>39.47</c:v>
                </c:pt>
                <c:pt idx="42">
                  <c:v>39.47</c:v>
                </c:pt>
                <c:pt idx="43">
                  <c:v>39.45</c:v>
                </c:pt>
                <c:pt idx="44">
                  <c:v>39.41</c:v>
                </c:pt>
                <c:pt idx="45">
                  <c:v>39.38</c:v>
                </c:pt>
                <c:pt idx="46">
                  <c:v>39.37</c:v>
                </c:pt>
                <c:pt idx="47">
                  <c:v>39.32</c:v>
                </c:pt>
                <c:pt idx="48">
                  <c:v>39.31</c:v>
                </c:pt>
                <c:pt idx="49">
                  <c:v>39.3</c:v>
                </c:pt>
                <c:pt idx="50">
                  <c:v>39.3</c:v>
                </c:pt>
                <c:pt idx="51">
                  <c:v>39.27</c:v>
                </c:pt>
                <c:pt idx="52">
                  <c:v>39.2</c:v>
                </c:pt>
                <c:pt idx="53">
                  <c:v>39.28</c:v>
                </c:pt>
                <c:pt idx="54">
                  <c:v>39.25</c:v>
                </c:pt>
                <c:pt idx="55">
                  <c:v>39.2</c:v>
                </c:pt>
                <c:pt idx="56">
                  <c:v>39.12</c:v>
                </c:pt>
                <c:pt idx="57">
                  <c:v>39.09</c:v>
                </c:pt>
                <c:pt idx="58">
                  <c:v>39.05</c:v>
                </c:pt>
                <c:pt idx="59">
                  <c:v>39.02</c:v>
                </c:pt>
                <c:pt idx="60">
                  <c:v>38.99</c:v>
                </c:pt>
                <c:pt idx="61">
                  <c:v>39</c:v>
                </c:pt>
                <c:pt idx="62">
                  <c:v>39.02</c:v>
                </c:pt>
                <c:pt idx="63">
                  <c:v>39.01</c:v>
                </c:pt>
                <c:pt idx="64">
                  <c:v>38.98</c:v>
                </c:pt>
                <c:pt idx="65">
                  <c:v>38.91</c:v>
                </c:pt>
                <c:pt idx="66">
                  <c:v>38.91</c:v>
                </c:pt>
                <c:pt idx="67">
                  <c:v>38.9</c:v>
                </c:pt>
                <c:pt idx="68">
                  <c:v>38.9</c:v>
                </c:pt>
                <c:pt idx="69">
                  <c:v>38.89</c:v>
                </c:pt>
                <c:pt idx="70">
                  <c:v>38.83</c:v>
                </c:pt>
                <c:pt idx="71">
                  <c:v>38.83</c:v>
                </c:pt>
                <c:pt idx="72">
                  <c:v>38.82</c:v>
                </c:pt>
                <c:pt idx="73">
                  <c:v>38.92</c:v>
                </c:pt>
                <c:pt idx="74">
                  <c:v>39.1</c:v>
                </c:pt>
                <c:pt idx="75">
                  <c:v>39.29</c:v>
                </c:pt>
                <c:pt idx="76">
                  <c:v>39.46</c:v>
                </c:pt>
                <c:pt idx="77">
                  <c:v>39.7</c:v>
                </c:pt>
                <c:pt idx="78">
                  <c:v>39.9</c:v>
                </c:pt>
                <c:pt idx="79">
                  <c:v>40.19</c:v>
                </c:pt>
                <c:pt idx="80">
                  <c:v>40.46</c:v>
                </c:pt>
                <c:pt idx="81">
                  <c:v>40.67</c:v>
                </c:pt>
                <c:pt idx="82">
                  <c:v>40.86</c:v>
                </c:pt>
                <c:pt idx="83">
                  <c:v>41</c:v>
                </c:pt>
                <c:pt idx="84">
                  <c:v>41.03</c:v>
                </c:pt>
                <c:pt idx="85">
                  <c:v>41.1</c:v>
                </c:pt>
                <c:pt idx="86">
                  <c:v>41.16</c:v>
                </c:pt>
                <c:pt idx="87">
                  <c:v>41.1</c:v>
                </c:pt>
                <c:pt idx="88">
                  <c:v>41.19</c:v>
                </c:pt>
                <c:pt idx="89">
                  <c:v>41.27</c:v>
                </c:pt>
                <c:pt idx="90">
                  <c:v>41.45</c:v>
                </c:pt>
                <c:pt idx="91">
                  <c:v>41.63</c:v>
                </c:pt>
                <c:pt idx="92">
                  <c:v>41.69</c:v>
                </c:pt>
                <c:pt idx="93">
                  <c:v>41.79</c:v>
                </c:pt>
                <c:pt idx="94">
                  <c:v>41.95</c:v>
                </c:pt>
                <c:pt idx="95">
                  <c:v>42.14</c:v>
                </c:pt>
                <c:pt idx="96">
                  <c:v>42.28</c:v>
                </c:pt>
                <c:pt idx="97">
                  <c:v>42.42</c:v>
                </c:pt>
                <c:pt idx="98">
                  <c:v>42.54</c:v>
                </c:pt>
                <c:pt idx="99">
                  <c:v>42.63</c:v>
                </c:pt>
                <c:pt idx="100">
                  <c:v>42.7</c:v>
                </c:pt>
                <c:pt idx="101">
                  <c:v>42.78</c:v>
                </c:pt>
                <c:pt idx="102">
                  <c:v>42.95</c:v>
                </c:pt>
                <c:pt idx="103">
                  <c:v>43</c:v>
                </c:pt>
                <c:pt idx="104">
                  <c:v>43.07</c:v>
                </c:pt>
                <c:pt idx="105">
                  <c:v>43.13</c:v>
                </c:pt>
                <c:pt idx="106">
                  <c:v>43.18</c:v>
                </c:pt>
                <c:pt idx="107">
                  <c:v>43.3</c:v>
                </c:pt>
                <c:pt idx="108">
                  <c:v>43.31</c:v>
                </c:pt>
                <c:pt idx="109">
                  <c:v>43.39</c:v>
                </c:pt>
                <c:pt idx="110">
                  <c:v>43.4</c:v>
                </c:pt>
                <c:pt idx="111">
                  <c:v>43.4</c:v>
                </c:pt>
                <c:pt idx="112">
                  <c:v>43.32</c:v>
                </c:pt>
                <c:pt idx="113">
                  <c:v>43.09</c:v>
                </c:pt>
                <c:pt idx="114">
                  <c:v>42.79</c:v>
                </c:pt>
                <c:pt idx="115">
                  <c:v>42.49</c:v>
                </c:pt>
                <c:pt idx="116">
                  <c:v>42.31</c:v>
                </c:pt>
                <c:pt idx="117">
                  <c:v>42.1</c:v>
                </c:pt>
                <c:pt idx="118">
                  <c:v>41.84</c:v>
                </c:pt>
                <c:pt idx="119">
                  <c:v>41.65</c:v>
                </c:pt>
                <c:pt idx="120">
                  <c:v>41.51</c:v>
                </c:pt>
                <c:pt idx="121">
                  <c:v>41.44</c:v>
                </c:pt>
                <c:pt idx="122">
                  <c:v>41.23</c:v>
                </c:pt>
                <c:pt idx="123">
                  <c:v>40.97</c:v>
                </c:pt>
                <c:pt idx="124">
                  <c:v>40.86</c:v>
                </c:pt>
                <c:pt idx="125">
                  <c:v>40.57</c:v>
                </c:pt>
                <c:pt idx="126">
                  <c:v>40.61</c:v>
                </c:pt>
                <c:pt idx="127">
                  <c:v>40.4</c:v>
                </c:pt>
                <c:pt idx="128">
                  <c:v>40.02</c:v>
                </c:pt>
                <c:pt idx="129">
                  <c:v>40.29</c:v>
                </c:pt>
                <c:pt idx="130">
                  <c:v>40.05</c:v>
                </c:pt>
                <c:pt idx="131">
                  <c:v>39.9</c:v>
                </c:pt>
                <c:pt idx="132">
                  <c:v>39.89</c:v>
                </c:pt>
                <c:pt idx="133">
                  <c:v>39.91</c:v>
                </c:pt>
                <c:pt idx="134">
                  <c:v>39.8</c:v>
                </c:pt>
                <c:pt idx="135">
                  <c:v>39.6</c:v>
                </c:pt>
                <c:pt idx="136">
                  <c:v>39.6</c:v>
                </c:pt>
                <c:pt idx="137">
                  <c:v>39.48</c:v>
                </c:pt>
                <c:pt idx="138">
                  <c:v>39.42</c:v>
                </c:pt>
                <c:pt idx="139">
                  <c:v>39.32</c:v>
                </c:pt>
                <c:pt idx="140">
                  <c:v>39.48</c:v>
                </c:pt>
                <c:pt idx="141">
                  <c:v>39.3</c:v>
                </c:pt>
                <c:pt idx="142">
                  <c:v>39.24</c:v>
                </c:pt>
                <c:pt idx="143">
                  <c:v>39.25</c:v>
                </c:pt>
                <c:pt idx="144">
                  <c:v>39.15</c:v>
                </c:pt>
                <c:pt idx="145">
                  <c:v>38.97</c:v>
                </c:pt>
                <c:pt idx="146">
                  <c:v>39.04</c:v>
                </c:pt>
                <c:pt idx="147">
                  <c:v>39.02</c:v>
                </c:pt>
                <c:pt idx="148">
                  <c:v>38.83</c:v>
                </c:pt>
                <c:pt idx="149">
                  <c:v>38.82</c:v>
                </c:pt>
                <c:pt idx="150">
                  <c:v>38.85</c:v>
                </c:pt>
                <c:pt idx="151">
                  <c:v>38.78</c:v>
                </c:pt>
                <c:pt idx="152">
                  <c:v>38.76</c:v>
                </c:pt>
                <c:pt idx="153">
                  <c:v>38.76</c:v>
                </c:pt>
                <c:pt idx="154">
                  <c:v>38.74</c:v>
                </c:pt>
                <c:pt idx="155">
                  <c:v>38.69</c:v>
                </c:pt>
                <c:pt idx="156">
                  <c:v>38.66</c:v>
                </c:pt>
                <c:pt idx="157">
                  <c:v>38.58</c:v>
                </c:pt>
                <c:pt idx="158">
                  <c:v>38.47</c:v>
                </c:pt>
                <c:pt idx="159">
                  <c:v>38.4</c:v>
                </c:pt>
                <c:pt idx="160">
                  <c:v>38.44</c:v>
                </c:pt>
                <c:pt idx="161">
                  <c:v>38.38</c:v>
                </c:pt>
                <c:pt idx="162">
                  <c:v>38.31</c:v>
                </c:pt>
                <c:pt idx="163">
                  <c:v>38.3</c:v>
                </c:pt>
                <c:pt idx="164">
                  <c:v>38.38</c:v>
                </c:pt>
                <c:pt idx="165">
                  <c:v>38.4</c:v>
                </c:pt>
                <c:pt idx="166">
                  <c:v>38.32</c:v>
                </c:pt>
                <c:pt idx="167">
                  <c:v>38.3</c:v>
                </c:pt>
                <c:pt idx="168">
                  <c:v>38.29</c:v>
                </c:pt>
                <c:pt idx="169">
                  <c:v>38.26</c:v>
                </c:pt>
                <c:pt idx="170">
                  <c:v>38.14</c:v>
                </c:pt>
                <c:pt idx="171">
                  <c:v>38.06</c:v>
                </c:pt>
                <c:pt idx="172">
                  <c:v>38.11</c:v>
                </c:pt>
                <c:pt idx="173">
                  <c:v>38.01</c:v>
                </c:pt>
                <c:pt idx="174">
                  <c:v>38.04</c:v>
                </c:pt>
                <c:pt idx="175">
                  <c:v>38.08</c:v>
                </c:pt>
                <c:pt idx="176">
                  <c:v>38</c:v>
                </c:pt>
                <c:pt idx="177">
                  <c:v>38</c:v>
                </c:pt>
                <c:pt idx="178">
                  <c:v>38</c:v>
                </c:pt>
                <c:pt idx="179">
                  <c:v>37.98</c:v>
                </c:pt>
                <c:pt idx="180">
                  <c:v>37.87</c:v>
                </c:pt>
                <c:pt idx="181">
                  <c:v>37.82</c:v>
                </c:pt>
                <c:pt idx="182">
                  <c:v>37.98</c:v>
                </c:pt>
                <c:pt idx="183">
                  <c:v>37.96</c:v>
                </c:pt>
                <c:pt idx="184">
                  <c:v>37.81</c:v>
                </c:pt>
                <c:pt idx="185">
                  <c:v>37.83</c:v>
                </c:pt>
                <c:pt idx="186">
                  <c:v>37.81</c:v>
                </c:pt>
                <c:pt idx="187">
                  <c:v>37.81</c:v>
                </c:pt>
                <c:pt idx="188">
                  <c:v>37.82</c:v>
                </c:pt>
                <c:pt idx="189">
                  <c:v>37.78</c:v>
                </c:pt>
                <c:pt idx="190">
                  <c:v>37.76</c:v>
                </c:pt>
                <c:pt idx="191">
                  <c:v>37.72</c:v>
                </c:pt>
                <c:pt idx="192">
                  <c:v>37.75</c:v>
                </c:pt>
                <c:pt idx="193">
                  <c:v>37.74</c:v>
                </c:pt>
                <c:pt idx="194">
                  <c:v>37.72</c:v>
                </c:pt>
                <c:pt idx="195">
                  <c:v>37.71</c:v>
                </c:pt>
                <c:pt idx="196">
                  <c:v>37.64</c:v>
                </c:pt>
                <c:pt idx="197">
                  <c:v>37.56</c:v>
                </c:pt>
                <c:pt idx="198">
                  <c:v>37.55</c:v>
                </c:pt>
                <c:pt idx="199">
                  <c:v>37.52</c:v>
                </c:pt>
                <c:pt idx="200">
                  <c:v>37.49</c:v>
                </c:pt>
                <c:pt idx="201">
                  <c:v>37.51</c:v>
                </c:pt>
                <c:pt idx="202">
                  <c:v>37.54</c:v>
                </c:pt>
                <c:pt idx="203">
                  <c:v>37.6</c:v>
                </c:pt>
                <c:pt idx="204">
                  <c:v>37.58</c:v>
                </c:pt>
                <c:pt idx="205">
                  <c:v>37.52</c:v>
                </c:pt>
                <c:pt idx="206">
                  <c:v>37.53</c:v>
                </c:pt>
                <c:pt idx="207">
                  <c:v>37.51</c:v>
                </c:pt>
                <c:pt idx="208">
                  <c:v>37.45</c:v>
                </c:pt>
                <c:pt idx="209">
                  <c:v>37.5</c:v>
                </c:pt>
                <c:pt idx="210">
                  <c:v>37.5</c:v>
                </c:pt>
                <c:pt idx="211">
                  <c:v>37.5</c:v>
                </c:pt>
                <c:pt idx="212">
                  <c:v>37.5</c:v>
                </c:pt>
                <c:pt idx="213">
                  <c:v>37.5</c:v>
                </c:pt>
                <c:pt idx="214">
                  <c:v>37.51</c:v>
                </c:pt>
                <c:pt idx="215">
                  <c:v>37.51</c:v>
                </c:pt>
                <c:pt idx="216">
                  <c:v>37.5</c:v>
                </c:pt>
                <c:pt idx="217">
                  <c:v>37.5</c:v>
                </c:pt>
                <c:pt idx="218">
                  <c:v>37.5</c:v>
                </c:pt>
                <c:pt idx="219">
                  <c:v>37.49</c:v>
                </c:pt>
                <c:pt idx="220">
                  <c:v>37.49</c:v>
                </c:pt>
                <c:pt idx="221">
                  <c:v>37.46</c:v>
                </c:pt>
                <c:pt idx="222">
                  <c:v>37.41</c:v>
                </c:pt>
                <c:pt idx="223">
                  <c:v>37.4</c:v>
                </c:pt>
                <c:pt idx="224">
                  <c:v>37.4</c:v>
                </c:pt>
                <c:pt idx="225">
                  <c:v>37.42</c:v>
                </c:pt>
                <c:pt idx="226">
                  <c:v>37.41</c:v>
                </c:pt>
                <c:pt idx="227">
                  <c:v>37.4</c:v>
                </c:pt>
                <c:pt idx="228">
                  <c:v>37.37</c:v>
                </c:pt>
                <c:pt idx="229">
                  <c:v>37.31</c:v>
                </c:pt>
                <c:pt idx="230">
                  <c:v>37.3</c:v>
                </c:pt>
                <c:pt idx="231">
                  <c:v>37.29</c:v>
                </c:pt>
                <c:pt idx="232">
                  <c:v>37.3</c:v>
                </c:pt>
                <c:pt idx="233">
                  <c:v>37.3</c:v>
                </c:pt>
                <c:pt idx="234">
                  <c:v>37.3</c:v>
                </c:pt>
                <c:pt idx="235">
                  <c:v>37.3</c:v>
                </c:pt>
                <c:pt idx="236">
                  <c:v>37.36</c:v>
                </c:pt>
                <c:pt idx="237">
                  <c:v>37.37</c:v>
                </c:pt>
                <c:pt idx="238">
                  <c:v>37.34</c:v>
                </c:pt>
                <c:pt idx="239">
                  <c:v>37.34</c:v>
                </c:pt>
                <c:pt idx="240">
                  <c:v>37.34</c:v>
                </c:pt>
                <c:pt idx="241">
                  <c:v>37.3</c:v>
                </c:pt>
                <c:pt idx="242">
                  <c:v>37.3</c:v>
                </c:pt>
                <c:pt idx="243">
                  <c:v>37.3</c:v>
                </c:pt>
                <c:pt idx="244">
                  <c:v>37.3</c:v>
                </c:pt>
                <c:pt idx="245">
                  <c:v>37.3</c:v>
                </c:pt>
                <c:pt idx="246">
                  <c:v>37.3</c:v>
                </c:pt>
                <c:pt idx="247">
                  <c:v>37.26</c:v>
                </c:pt>
                <c:pt idx="248">
                  <c:v>37.29</c:v>
                </c:pt>
                <c:pt idx="249">
                  <c:v>37.32</c:v>
                </c:pt>
                <c:pt idx="250">
                  <c:v>37.35</c:v>
                </c:pt>
                <c:pt idx="251">
                  <c:v>37.35</c:v>
                </c:pt>
                <c:pt idx="252">
                  <c:v>37.3</c:v>
                </c:pt>
                <c:pt idx="253">
                  <c:v>37.31</c:v>
                </c:pt>
                <c:pt idx="254">
                  <c:v>37.3</c:v>
                </c:pt>
                <c:pt idx="255">
                  <c:v>37.3</c:v>
                </c:pt>
                <c:pt idx="256">
                  <c:v>37.3</c:v>
                </c:pt>
                <c:pt idx="257">
                  <c:v>37.25</c:v>
                </c:pt>
                <c:pt idx="258">
                  <c:v>37.29</c:v>
                </c:pt>
                <c:pt idx="259">
                  <c:v>37.27</c:v>
                </c:pt>
                <c:pt idx="260">
                  <c:v>37.3</c:v>
                </c:pt>
                <c:pt idx="261">
                  <c:v>37.27</c:v>
                </c:pt>
                <c:pt idx="262">
                  <c:v>37.27</c:v>
                </c:pt>
                <c:pt idx="263">
                  <c:v>37.21</c:v>
                </c:pt>
                <c:pt idx="264">
                  <c:v>37.21</c:v>
                </c:pt>
                <c:pt idx="265">
                  <c:v>37.21</c:v>
                </c:pt>
                <c:pt idx="266">
                  <c:v>37.2</c:v>
                </c:pt>
                <c:pt idx="267">
                  <c:v>37.2</c:v>
                </c:pt>
                <c:pt idx="268">
                  <c:v>37.2</c:v>
                </c:pt>
                <c:pt idx="269">
                  <c:v>37.2</c:v>
                </c:pt>
                <c:pt idx="270">
                  <c:v>37.2</c:v>
                </c:pt>
                <c:pt idx="271">
                  <c:v>37.19</c:v>
                </c:pt>
                <c:pt idx="272">
                  <c:v>37.16</c:v>
                </c:pt>
                <c:pt idx="273">
                  <c:v>37.13</c:v>
                </c:pt>
                <c:pt idx="274">
                  <c:v>37.2</c:v>
                </c:pt>
                <c:pt idx="275">
                  <c:v>37.12</c:v>
                </c:pt>
                <c:pt idx="276">
                  <c:v>37.11</c:v>
                </c:pt>
                <c:pt idx="277">
                  <c:v>37.07</c:v>
                </c:pt>
                <c:pt idx="278">
                  <c:v>37.11</c:v>
                </c:pt>
                <c:pt idx="279">
                  <c:v>37.16</c:v>
                </c:pt>
                <c:pt idx="280">
                  <c:v>37.11</c:v>
                </c:pt>
                <c:pt idx="281">
                  <c:v>37.12</c:v>
                </c:pt>
                <c:pt idx="282">
                  <c:v>37.12</c:v>
                </c:pt>
                <c:pt idx="283">
                  <c:v>37.11</c:v>
                </c:pt>
                <c:pt idx="284">
                  <c:v>37.06</c:v>
                </c:pt>
                <c:pt idx="285">
                  <c:v>37.08</c:v>
                </c:pt>
                <c:pt idx="286">
                  <c:v>37.05</c:v>
                </c:pt>
                <c:pt idx="287">
                  <c:v>37.05</c:v>
                </c:pt>
                <c:pt idx="288">
                  <c:v>37.09</c:v>
                </c:pt>
                <c:pt idx="289">
                  <c:v>37.07</c:v>
                </c:pt>
                <c:pt idx="290">
                  <c:v>37.05</c:v>
                </c:pt>
                <c:pt idx="291">
                  <c:v>37.04</c:v>
                </c:pt>
                <c:pt idx="292">
                  <c:v>37.03</c:v>
                </c:pt>
                <c:pt idx="293">
                  <c:v>37.02</c:v>
                </c:pt>
                <c:pt idx="294">
                  <c:v>37.03</c:v>
                </c:pt>
                <c:pt idx="295">
                  <c:v>37.02</c:v>
                </c:pt>
                <c:pt idx="296">
                  <c:v>37.02</c:v>
                </c:pt>
                <c:pt idx="297">
                  <c:v>37.03</c:v>
                </c:pt>
                <c:pt idx="298">
                  <c:v>37.03</c:v>
                </c:pt>
                <c:pt idx="299">
                  <c:v>37.03</c:v>
                </c:pt>
                <c:pt idx="300">
                  <c:v>37.05</c:v>
                </c:pt>
                <c:pt idx="301">
                  <c:v>37.03</c:v>
                </c:pt>
                <c:pt idx="302">
                  <c:v>37.04</c:v>
                </c:pt>
                <c:pt idx="303">
                  <c:v>37.01</c:v>
                </c:pt>
                <c:pt idx="304">
                  <c:v>37.03</c:v>
                </c:pt>
                <c:pt idx="305">
                  <c:v>37.01</c:v>
                </c:pt>
                <c:pt idx="306">
                  <c:v>37.01</c:v>
                </c:pt>
                <c:pt idx="307">
                  <c:v>37.08</c:v>
                </c:pt>
                <c:pt idx="308">
                  <c:v>37.1</c:v>
                </c:pt>
                <c:pt idx="309">
                  <c:v>37.1</c:v>
                </c:pt>
                <c:pt idx="310">
                  <c:v>37.08</c:v>
                </c:pt>
                <c:pt idx="311">
                  <c:v>37.1</c:v>
                </c:pt>
                <c:pt idx="312">
                  <c:v>37.1</c:v>
                </c:pt>
                <c:pt idx="313">
                  <c:v>37.1</c:v>
                </c:pt>
                <c:pt idx="314">
                  <c:v>37.06</c:v>
                </c:pt>
                <c:pt idx="315">
                  <c:v>37.06</c:v>
                </c:pt>
                <c:pt idx="316">
                  <c:v>37.09</c:v>
                </c:pt>
                <c:pt idx="317">
                  <c:v>37.08</c:v>
                </c:pt>
                <c:pt idx="318">
                  <c:v>37.09</c:v>
                </c:pt>
                <c:pt idx="319">
                  <c:v>37.09</c:v>
                </c:pt>
                <c:pt idx="320">
                  <c:v>37.05</c:v>
                </c:pt>
                <c:pt idx="321">
                  <c:v>37.07</c:v>
                </c:pt>
                <c:pt idx="322">
                  <c:v>37.04</c:v>
                </c:pt>
                <c:pt idx="323">
                  <c:v>37.02</c:v>
                </c:pt>
                <c:pt idx="324">
                  <c:v>37</c:v>
                </c:pt>
                <c:pt idx="325">
                  <c:v>37.05</c:v>
                </c:pt>
                <c:pt idx="326">
                  <c:v>37.07</c:v>
                </c:pt>
                <c:pt idx="327">
                  <c:v>37.06</c:v>
                </c:pt>
                <c:pt idx="328">
                  <c:v>37.03</c:v>
                </c:pt>
                <c:pt idx="329">
                  <c:v>37.03</c:v>
                </c:pt>
                <c:pt idx="330">
                  <c:v>37</c:v>
                </c:pt>
                <c:pt idx="331">
                  <c:v>37</c:v>
                </c:pt>
                <c:pt idx="332">
                  <c:v>37.03</c:v>
                </c:pt>
                <c:pt idx="333">
                  <c:v>37.07</c:v>
                </c:pt>
                <c:pt idx="334">
                  <c:v>37.06</c:v>
                </c:pt>
                <c:pt idx="335">
                  <c:v>37.06</c:v>
                </c:pt>
                <c:pt idx="336">
                  <c:v>37</c:v>
                </c:pt>
                <c:pt idx="337">
                  <c:v>37.02</c:v>
                </c:pt>
                <c:pt idx="338">
                  <c:v>37.02</c:v>
                </c:pt>
                <c:pt idx="339">
                  <c:v>37.04</c:v>
                </c:pt>
                <c:pt idx="340">
                  <c:v>37</c:v>
                </c:pt>
                <c:pt idx="341">
                  <c:v>37</c:v>
                </c:pt>
                <c:pt idx="342">
                  <c:v>37</c:v>
                </c:pt>
                <c:pt idx="343">
                  <c:v>37</c:v>
                </c:pt>
                <c:pt idx="344">
                  <c:v>37</c:v>
                </c:pt>
                <c:pt idx="345">
                  <c:v>37</c:v>
                </c:pt>
                <c:pt idx="346">
                  <c:v>36.99</c:v>
                </c:pt>
                <c:pt idx="347">
                  <c:v>37</c:v>
                </c:pt>
                <c:pt idx="348">
                  <c:v>37</c:v>
                </c:pt>
                <c:pt idx="349">
                  <c:v>37.01</c:v>
                </c:pt>
                <c:pt idx="350">
                  <c:v>37.04</c:v>
                </c:pt>
                <c:pt idx="351">
                  <c:v>37.09</c:v>
                </c:pt>
                <c:pt idx="352">
                  <c:v>37.01</c:v>
                </c:pt>
                <c:pt idx="353">
                  <c:v>37.03</c:v>
                </c:pt>
                <c:pt idx="354">
                  <c:v>37</c:v>
                </c:pt>
                <c:pt idx="355">
                  <c:v>37.01</c:v>
                </c:pt>
                <c:pt idx="356">
                  <c:v>37.03</c:v>
                </c:pt>
                <c:pt idx="357">
                  <c:v>37.04</c:v>
                </c:pt>
                <c:pt idx="358">
                  <c:v>37.05</c:v>
                </c:pt>
                <c:pt idx="359">
                  <c:v>37.06</c:v>
                </c:pt>
                <c:pt idx="360">
                  <c:v>37.01</c:v>
                </c:pt>
                <c:pt idx="361">
                  <c:v>37</c:v>
                </c:pt>
                <c:pt idx="362">
                  <c:v>37</c:v>
                </c:pt>
                <c:pt idx="363">
                  <c:v>37</c:v>
                </c:pt>
                <c:pt idx="364">
                  <c:v>36.98</c:v>
                </c:pt>
                <c:pt idx="365">
                  <c:v>37</c:v>
                </c:pt>
                <c:pt idx="366">
                  <c:v>37</c:v>
                </c:pt>
                <c:pt idx="367">
                  <c:v>36.96</c:v>
                </c:pt>
                <c:pt idx="368">
                  <c:v>37</c:v>
                </c:pt>
                <c:pt idx="369">
                  <c:v>37</c:v>
                </c:pt>
                <c:pt idx="370">
                  <c:v>37</c:v>
                </c:pt>
                <c:pt idx="371">
                  <c:v>37</c:v>
                </c:pt>
                <c:pt idx="372">
                  <c:v>37</c:v>
                </c:pt>
                <c:pt idx="373">
                  <c:v>37.09</c:v>
                </c:pt>
                <c:pt idx="374">
                  <c:v>37.03</c:v>
                </c:pt>
                <c:pt idx="375">
                  <c:v>37.06</c:v>
                </c:pt>
                <c:pt idx="376">
                  <c:v>37.02</c:v>
                </c:pt>
                <c:pt idx="377">
                  <c:v>37.06</c:v>
                </c:pt>
                <c:pt idx="378">
                  <c:v>37.09</c:v>
                </c:pt>
                <c:pt idx="379">
                  <c:v>37.01</c:v>
                </c:pt>
                <c:pt idx="380">
                  <c:v>37.01</c:v>
                </c:pt>
                <c:pt idx="381">
                  <c:v>37.03</c:v>
                </c:pt>
                <c:pt idx="382">
                  <c:v>37.01</c:v>
                </c:pt>
                <c:pt idx="383">
                  <c:v>37</c:v>
                </c:pt>
                <c:pt idx="384">
                  <c:v>37.02</c:v>
                </c:pt>
                <c:pt idx="385">
                  <c:v>37</c:v>
                </c:pt>
                <c:pt idx="386">
                  <c:v>37.02</c:v>
                </c:pt>
                <c:pt idx="387">
                  <c:v>37.01</c:v>
                </c:pt>
                <c:pt idx="388">
                  <c:v>37</c:v>
                </c:pt>
                <c:pt idx="389">
                  <c:v>37.01</c:v>
                </c:pt>
                <c:pt idx="390">
                  <c:v>37.03</c:v>
                </c:pt>
                <c:pt idx="391">
                  <c:v>37.06</c:v>
                </c:pt>
                <c:pt idx="392">
                  <c:v>37.09</c:v>
                </c:pt>
                <c:pt idx="393">
                  <c:v>37.1</c:v>
                </c:pt>
                <c:pt idx="394">
                  <c:v>37.1</c:v>
                </c:pt>
                <c:pt idx="395">
                  <c:v>37.11</c:v>
                </c:pt>
                <c:pt idx="396">
                  <c:v>37.1</c:v>
                </c:pt>
                <c:pt idx="397">
                  <c:v>37.1</c:v>
                </c:pt>
                <c:pt idx="398">
                  <c:v>37.15</c:v>
                </c:pt>
                <c:pt idx="399">
                  <c:v>37.13</c:v>
                </c:pt>
                <c:pt idx="400">
                  <c:v>37.1</c:v>
                </c:pt>
                <c:pt idx="401">
                  <c:v>37.12</c:v>
                </c:pt>
                <c:pt idx="402">
                  <c:v>37.16</c:v>
                </c:pt>
                <c:pt idx="403">
                  <c:v>37.11</c:v>
                </c:pt>
                <c:pt idx="404">
                  <c:v>37.11</c:v>
                </c:pt>
                <c:pt idx="405">
                  <c:v>37.1</c:v>
                </c:pt>
                <c:pt idx="406">
                  <c:v>37.11</c:v>
                </c:pt>
                <c:pt idx="407">
                  <c:v>37.1</c:v>
                </c:pt>
                <c:pt idx="408">
                  <c:v>37.1</c:v>
                </c:pt>
                <c:pt idx="409">
                  <c:v>37.09</c:v>
                </c:pt>
                <c:pt idx="410">
                  <c:v>37.11</c:v>
                </c:pt>
                <c:pt idx="411">
                  <c:v>37.11</c:v>
                </c:pt>
                <c:pt idx="412">
                  <c:v>37.1</c:v>
                </c:pt>
                <c:pt idx="413">
                  <c:v>37.1</c:v>
                </c:pt>
                <c:pt idx="414">
                  <c:v>37.1</c:v>
                </c:pt>
                <c:pt idx="415">
                  <c:v>37.1</c:v>
                </c:pt>
                <c:pt idx="416">
                  <c:v>37.1</c:v>
                </c:pt>
                <c:pt idx="417">
                  <c:v>37.1</c:v>
                </c:pt>
                <c:pt idx="418">
                  <c:v>37.09</c:v>
                </c:pt>
                <c:pt idx="419">
                  <c:v>37.01</c:v>
                </c:pt>
                <c:pt idx="420">
                  <c:v>37.04</c:v>
                </c:pt>
                <c:pt idx="421">
                  <c:v>37</c:v>
                </c:pt>
                <c:pt idx="422">
                  <c:v>37.03</c:v>
                </c:pt>
                <c:pt idx="423">
                  <c:v>37.05</c:v>
                </c:pt>
                <c:pt idx="424">
                  <c:v>37</c:v>
                </c:pt>
                <c:pt idx="425">
                  <c:v>37</c:v>
                </c:pt>
                <c:pt idx="426">
                  <c:v>37.01</c:v>
                </c:pt>
                <c:pt idx="427">
                  <c:v>37</c:v>
                </c:pt>
                <c:pt idx="428">
                  <c:v>37</c:v>
                </c:pt>
                <c:pt idx="429">
                  <c:v>37.01</c:v>
                </c:pt>
                <c:pt idx="430">
                  <c:v>37.05</c:v>
                </c:pt>
                <c:pt idx="431">
                  <c:v>37.07</c:v>
                </c:pt>
                <c:pt idx="432">
                  <c:v>37.05</c:v>
                </c:pt>
                <c:pt idx="433">
                  <c:v>37.02</c:v>
                </c:pt>
                <c:pt idx="434">
                  <c:v>37.02</c:v>
                </c:pt>
                <c:pt idx="435">
                  <c:v>37.04</c:v>
                </c:pt>
                <c:pt idx="436">
                  <c:v>37.07</c:v>
                </c:pt>
                <c:pt idx="437">
                  <c:v>37.07</c:v>
                </c:pt>
                <c:pt idx="438">
                  <c:v>37.05</c:v>
                </c:pt>
                <c:pt idx="439">
                  <c:v>37.04</c:v>
                </c:pt>
                <c:pt idx="440">
                  <c:v>37.03</c:v>
                </c:pt>
                <c:pt idx="441">
                  <c:v>37.05</c:v>
                </c:pt>
                <c:pt idx="442">
                  <c:v>37.03</c:v>
                </c:pt>
                <c:pt idx="443">
                  <c:v>37.02</c:v>
                </c:pt>
                <c:pt idx="444">
                  <c:v>37.05</c:v>
                </c:pt>
                <c:pt idx="445">
                  <c:v>37.06</c:v>
                </c:pt>
                <c:pt idx="446">
                  <c:v>37.04</c:v>
                </c:pt>
                <c:pt idx="447">
                  <c:v>37.03</c:v>
                </c:pt>
                <c:pt idx="448">
                  <c:v>37.03</c:v>
                </c:pt>
                <c:pt idx="449">
                  <c:v>37.02</c:v>
                </c:pt>
                <c:pt idx="450">
                  <c:v>37.02</c:v>
                </c:pt>
                <c:pt idx="451">
                  <c:v>37.03</c:v>
                </c:pt>
                <c:pt idx="452">
                  <c:v>37.03</c:v>
                </c:pt>
                <c:pt idx="453">
                  <c:v>37.03</c:v>
                </c:pt>
                <c:pt idx="454">
                  <c:v>37</c:v>
                </c:pt>
                <c:pt idx="455">
                  <c:v>37.01</c:v>
                </c:pt>
                <c:pt idx="456">
                  <c:v>37</c:v>
                </c:pt>
                <c:pt idx="457">
                  <c:v>37</c:v>
                </c:pt>
                <c:pt idx="458">
                  <c:v>37.02</c:v>
                </c:pt>
                <c:pt idx="459">
                  <c:v>37.06</c:v>
                </c:pt>
                <c:pt idx="460">
                  <c:v>37.07</c:v>
                </c:pt>
                <c:pt idx="461">
                  <c:v>37</c:v>
                </c:pt>
                <c:pt idx="462">
                  <c:v>37</c:v>
                </c:pt>
                <c:pt idx="463">
                  <c:v>37</c:v>
                </c:pt>
                <c:pt idx="464">
                  <c:v>37</c:v>
                </c:pt>
                <c:pt idx="465">
                  <c:v>37</c:v>
                </c:pt>
                <c:pt idx="466">
                  <c:v>37</c:v>
                </c:pt>
                <c:pt idx="467">
                  <c:v>37</c:v>
                </c:pt>
                <c:pt idx="468">
                  <c:v>37.01</c:v>
                </c:pt>
                <c:pt idx="469">
                  <c:v>37.01</c:v>
                </c:pt>
                <c:pt idx="470">
                  <c:v>37.02</c:v>
                </c:pt>
                <c:pt idx="471">
                  <c:v>37</c:v>
                </c:pt>
                <c:pt idx="472">
                  <c:v>37</c:v>
                </c:pt>
                <c:pt idx="473">
                  <c:v>37</c:v>
                </c:pt>
                <c:pt idx="474">
                  <c:v>37.01</c:v>
                </c:pt>
                <c:pt idx="475">
                  <c:v>37</c:v>
                </c:pt>
                <c:pt idx="476">
                  <c:v>37</c:v>
                </c:pt>
                <c:pt idx="477">
                  <c:v>37</c:v>
                </c:pt>
                <c:pt idx="478">
                  <c:v>37</c:v>
                </c:pt>
                <c:pt idx="479">
                  <c:v>37</c:v>
                </c:pt>
                <c:pt idx="480">
                  <c:v>37</c:v>
                </c:pt>
                <c:pt idx="481">
                  <c:v>37</c:v>
                </c:pt>
                <c:pt idx="482">
                  <c:v>36.94</c:v>
                </c:pt>
                <c:pt idx="483">
                  <c:v>36.93</c:v>
                </c:pt>
                <c:pt idx="484">
                  <c:v>36.99</c:v>
                </c:pt>
                <c:pt idx="485">
                  <c:v>36.94</c:v>
                </c:pt>
                <c:pt idx="486">
                  <c:v>36.96</c:v>
                </c:pt>
                <c:pt idx="487">
                  <c:v>36.91</c:v>
                </c:pt>
                <c:pt idx="488">
                  <c:v>36.9</c:v>
                </c:pt>
                <c:pt idx="489">
                  <c:v>36.92</c:v>
                </c:pt>
                <c:pt idx="490">
                  <c:v>36.97</c:v>
                </c:pt>
                <c:pt idx="491">
                  <c:v>36.96</c:v>
                </c:pt>
                <c:pt idx="492">
                  <c:v>36.92</c:v>
                </c:pt>
                <c:pt idx="493">
                  <c:v>36.96</c:v>
                </c:pt>
                <c:pt idx="494">
                  <c:v>37</c:v>
                </c:pt>
                <c:pt idx="495">
                  <c:v>37</c:v>
                </c:pt>
                <c:pt idx="496">
                  <c:v>37</c:v>
                </c:pt>
                <c:pt idx="497">
                  <c:v>37</c:v>
                </c:pt>
                <c:pt idx="498">
                  <c:v>37</c:v>
                </c:pt>
                <c:pt idx="499">
                  <c:v>37</c:v>
                </c:pt>
                <c:pt idx="500">
                  <c:v>37</c:v>
                </c:pt>
                <c:pt idx="501">
                  <c:v>36.97</c:v>
                </c:pt>
                <c:pt idx="502">
                  <c:v>36.99</c:v>
                </c:pt>
                <c:pt idx="503">
                  <c:v>36.94</c:v>
                </c:pt>
                <c:pt idx="504">
                  <c:v>37</c:v>
                </c:pt>
                <c:pt idx="505">
                  <c:v>37</c:v>
                </c:pt>
                <c:pt idx="506">
                  <c:v>36.99</c:v>
                </c:pt>
                <c:pt idx="507">
                  <c:v>36.98</c:v>
                </c:pt>
                <c:pt idx="508">
                  <c:v>37</c:v>
                </c:pt>
                <c:pt idx="509">
                  <c:v>36.99</c:v>
                </c:pt>
                <c:pt idx="510">
                  <c:v>37</c:v>
                </c:pt>
                <c:pt idx="511">
                  <c:v>36.99</c:v>
                </c:pt>
                <c:pt idx="512">
                  <c:v>37</c:v>
                </c:pt>
                <c:pt idx="513">
                  <c:v>37</c:v>
                </c:pt>
                <c:pt idx="514">
                  <c:v>37.02</c:v>
                </c:pt>
                <c:pt idx="515">
                  <c:v>36.99</c:v>
                </c:pt>
                <c:pt idx="516">
                  <c:v>37</c:v>
                </c:pt>
                <c:pt idx="517">
                  <c:v>36.94</c:v>
                </c:pt>
                <c:pt idx="518">
                  <c:v>36.97</c:v>
                </c:pt>
                <c:pt idx="519">
                  <c:v>36.93</c:v>
                </c:pt>
                <c:pt idx="520">
                  <c:v>36.95</c:v>
                </c:pt>
                <c:pt idx="521">
                  <c:v>36.97</c:v>
                </c:pt>
                <c:pt idx="522">
                  <c:v>36.99</c:v>
                </c:pt>
                <c:pt idx="523">
                  <c:v>36.97</c:v>
                </c:pt>
                <c:pt idx="524">
                  <c:v>37</c:v>
                </c:pt>
                <c:pt idx="525">
                  <c:v>37</c:v>
                </c:pt>
                <c:pt idx="526">
                  <c:v>36.99</c:v>
                </c:pt>
                <c:pt idx="527">
                  <c:v>36.99</c:v>
                </c:pt>
                <c:pt idx="528">
                  <c:v>37</c:v>
                </c:pt>
                <c:pt idx="529">
                  <c:v>37</c:v>
                </c:pt>
                <c:pt idx="530">
                  <c:v>37</c:v>
                </c:pt>
                <c:pt idx="531">
                  <c:v>37</c:v>
                </c:pt>
                <c:pt idx="532">
                  <c:v>36.97</c:v>
                </c:pt>
                <c:pt idx="533">
                  <c:v>36.99</c:v>
                </c:pt>
                <c:pt idx="534">
                  <c:v>36.98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DHT_2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3</c:f>
              <c:numCache>
                <c:formatCode>General</c:formatCode>
                <c:ptCount val="5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1</c:v>
                </c:pt>
                <c:pt idx="509">
                  <c:v>2</c:v>
                </c:pt>
                <c:pt idx="510">
                  <c:v>3</c:v>
                </c:pt>
                <c:pt idx="511">
                  <c:v>4</c:v>
                </c:pt>
                <c:pt idx="512">
                  <c:v>5</c:v>
                </c:pt>
                <c:pt idx="513">
                  <c:v>6</c:v>
                </c:pt>
                <c:pt idx="514">
                  <c:v>7</c:v>
                </c:pt>
                <c:pt idx="515">
                  <c:v>8</c:v>
                </c:pt>
                <c:pt idx="516">
                  <c:v>9</c:v>
                </c:pt>
                <c:pt idx="517">
                  <c:v>10</c:v>
                </c:pt>
                <c:pt idx="518">
                  <c:v>11</c:v>
                </c:pt>
                <c:pt idx="519">
                  <c:v>12</c:v>
                </c:pt>
                <c:pt idx="520">
                  <c:v>13</c:v>
                </c:pt>
                <c:pt idx="521">
                  <c:v>14</c:v>
                </c:pt>
                <c:pt idx="522">
                  <c:v>15</c:v>
                </c:pt>
                <c:pt idx="523">
                  <c:v>16</c:v>
                </c:pt>
                <c:pt idx="524">
                  <c:v>17</c:v>
                </c:pt>
                <c:pt idx="525">
                  <c:v>18</c:v>
                </c:pt>
                <c:pt idx="526">
                  <c:v>19</c:v>
                </c:pt>
                <c:pt idx="527">
                  <c:v>20</c:v>
                </c:pt>
                <c:pt idx="528">
                  <c:v>21</c:v>
                </c:pt>
                <c:pt idx="529">
                  <c:v>22</c:v>
                </c:pt>
                <c:pt idx="530">
                  <c:v>23</c:v>
                </c:pt>
                <c:pt idx="531">
                  <c:v>24</c:v>
                </c:pt>
                <c:pt idx="532">
                  <c:v>25</c:v>
                </c:pt>
                <c:pt idx="533">
                  <c:v>26</c:v>
                </c:pt>
                <c:pt idx="534">
                  <c:v>27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535"/>
                <c:pt idx="0">
                  <c:v>42.59</c:v>
                </c:pt>
                <c:pt idx="1">
                  <c:v>41.7979</c:v>
                </c:pt>
                <c:pt idx="2">
                  <c:v>41.3206</c:v>
                </c:pt>
                <c:pt idx="3">
                  <c:v>40.8859</c:v>
                </c:pt>
                <c:pt idx="4">
                  <c:v>41.0314</c:v>
                </c:pt>
                <c:pt idx="5">
                  <c:v>40.6003</c:v>
                </c:pt>
                <c:pt idx="6">
                  <c:v>40.4717</c:v>
                </c:pt>
                <c:pt idx="7">
                  <c:v>40.2835</c:v>
                </c:pt>
                <c:pt idx="8">
                  <c:v>40.0632</c:v>
                </c:pt>
                <c:pt idx="9">
                  <c:v>39.8513</c:v>
                </c:pt>
                <c:pt idx="10">
                  <c:v>39.7224</c:v>
                </c:pt>
                <c:pt idx="11">
                  <c:v>39.6676</c:v>
                </c:pt>
                <c:pt idx="12">
                  <c:v>39.7815</c:v>
                </c:pt>
                <c:pt idx="13">
                  <c:v>39.4023</c:v>
                </c:pt>
                <c:pt idx="14">
                  <c:v/>
                </c:pt>
                <c:pt idx="15">
                  <c:v>39.3566</c:v>
                </c:pt>
                <c:pt idx="16">
                  <c:v>39.257</c:v>
                </c:pt>
                <c:pt idx="17">
                  <c:v>39.3799</c:v>
                </c:pt>
                <c:pt idx="18">
                  <c:v>39.326</c:v>
                </c:pt>
                <c:pt idx="19">
                  <c:v>39.3246</c:v>
                </c:pt>
                <c:pt idx="20">
                  <c:v>40.2848</c:v>
                </c:pt>
                <c:pt idx="21">
                  <c:v>40.3378</c:v>
                </c:pt>
                <c:pt idx="22">
                  <c:v>39.2862</c:v>
                </c:pt>
                <c:pt idx="23">
                  <c:v>39.3186</c:v>
                </c:pt>
                <c:pt idx="24">
                  <c:v>39.3079</c:v>
                </c:pt>
                <c:pt idx="25">
                  <c:v>39.3191</c:v>
                </c:pt>
                <c:pt idx="26">
                  <c:v>39.6099</c:v>
                </c:pt>
                <c:pt idx="27">
                  <c:v/>
                </c:pt>
                <c:pt idx="28">
                  <c:v>39.416</c:v>
                </c:pt>
                <c:pt idx="29">
                  <c:v>39.4167</c:v>
                </c:pt>
                <c:pt idx="30">
                  <c:v>39.3963</c:v>
                </c:pt>
                <c:pt idx="31">
                  <c:v>39.3844</c:v>
                </c:pt>
                <c:pt idx="32">
                  <c:v>39.4151</c:v>
                </c:pt>
                <c:pt idx="33">
                  <c:v>39.36</c:v>
                </c:pt>
                <c:pt idx="34">
                  <c:v>39.3587</c:v>
                </c:pt>
                <c:pt idx="35">
                  <c:v>39.3829</c:v>
                </c:pt>
                <c:pt idx="36">
                  <c:v>39.4172</c:v>
                </c:pt>
                <c:pt idx="37">
                  <c:v>39.5051</c:v>
                </c:pt>
                <c:pt idx="38">
                  <c:v>39.4134</c:v>
                </c:pt>
                <c:pt idx="39">
                  <c:v>39.3652</c:v>
                </c:pt>
                <c:pt idx="40">
                  <c:v/>
                </c:pt>
                <c:pt idx="41">
                  <c:v>39.4175</c:v>
                </c:pt>
                <c:pt idx="42">
                  <c:v>39.4063</c:v>
                </c:pt>
                <c:pt idx="43">
                  <c:v>39.3696</c:v>
                </c:pt>
                <c:pt idx="44">
                  <c:v>39.3737</c:v>
                </c:pt>
                <c:pt idx="45">
                  <c:v>39.3538</c:v>
                </c:pt>
                <c:pt idx="46">
                  <c:v>39.1622</c:v>
                </c:pt>
                <c:pt idx="47">
                  <c:v>39.2191</c:v>
                </c:pt>
                <c:pt idx="48">
                  <c:v>39.1134</c:v>
                </c:pt>
                <c:pt idx="49">
                  <c:v>39.2172</c:v>
                </c:pt>
                <c:pt idx="50">
                  <c:v>39.0533</c:v>
                </c:pt>
                <c:pt idx="51">
                  <c:v>39.0865</c:v>
                </c:pt>
                <c:pt idx="52">
                  <c:v>39.0663</c:v>
                </c:pt>
                <c:pt idx="53">
                  <c:v>38.9623</c:v>
                </c:pt>
                <c:pt idx="54">
                  <c:v>38.854</c:v>
                </c:pt>
                <c:pt idx="55">
                  <c:v>38.8426</c:v>
                </c:pt>
                <c:pt idx="56">
                  <c:v>38.8303</c:v>
                </c:pt>
                <c:pt idx="57">
                  <c:v>38.7074</c:v>
                </c:pt>
                <c:pt idx="58">
                  <c:v>38.6567</c:v>
                </c:pt>
                <c:pt idx="59">
                  <c:v>38.6557</c:v>
                </c:pt>
                <c:pt idx="60">
                  <c:v>38.8208</c:v>
                </c:pt>
                <c:pt idx="61">
                  <c:v>38.7655</c:v>
                </c:pt>
                <c:pt idx="62">
                  <c:v>38.6286</c:v>
                </c:pt>
                <c:pt idx="63">
                  <c:v>38.5995</c:v>
                </c:pt>
                <c:pt idx="64">
                  <c:v>38.5508</c:v>
                </c:pt>
                <c:pt idx="65">
                  <c:v/>
                </c:pt>
                <c:pt idx="66">
                  <c:v>38.622</c:v>
                </c:pt>
                <c:pt idx="67">
                  <c:v>38.6091</c:v>
                </c:pt>
                <c:pt idx="68">
                  <c:v>38.6339</c:v>
                </c:pt>
                <c:pt idx="69">
                  <c:v>38.5093</c:v>
                </c:pt>
                <c:pt idx="70">
                  <c:v>38.4737</c:v>
                </c:pt>
                <c:pt idx="71">
                  <c:v>38.5031</c:v>
                </c:pt>
                <c:pt idx="72">
                  <c:v>38.7413</c:v>
                </c:pt>
                <c:pt idx="73">
                  <c:v>39.2916</c:v>
                </c:pt>
                <c:pt idx="74">
                  <c:v>39.8322</c:v>
                </c:pt>
                <c:pt idx="75">
                  <c:v>40.3073</c:v>
                </c:pt>
                <c:pt idx="76">
                  <c:v>40.7085</c:v>
                </c:pt>
                <c:pt idx="77">
                  <c:v>41.0646</c:v>
                </c:pt>
                <c:pt idx="78">
                  <c:v/>
                </c:pt>
                <c:pt idx="79">
                  <c:v>41.3446</c:v>
                </c:pt>
                <c:pt idx="80">
                  <c:v>41.6306</c:v>
                </c:pt>
                <c:pt idx="81">
                  <c:v>41.9093</c:v>
                </c:pt>
                <c:pt idx="82">
                  <c:v>41.8832</c:v>
                </c:pt>
                <c:pt idx="83">
                  <c:v>41.8668</c:v>
                </c:pt>
                <c:pt idx="84">
                  <c:v>41.8309</c:v>
                </c:pt>
                <c:pt idx="85">
                  <c:v>41.8442</c:v>
                </c:pt>
                <c:pt idx="86">
                  <c:v>41.5941</c:v>
                </c:pt>
                <c:pt idx="87">
                  <c:v>41.7055</c:v>
                </c:pt>
                <c:pt idx="88">
                  <c:v>42.0186</c:v>
                </c:pt>
                <c:pt idx="89">
                  <c:v>42.3736</c:v>
                </c:pt>
                <c:pt idx="90">
                  <c:v>42.4518</c:v>
                </c:pt>
                <c:pt idx="91">
                  <c:v>42.5345</c:v>
                </c:pt>
                <c:pt idx="92">
                  <c:v>42.6014</c:v>
                </c:pt>
                <c:pt idx="93">
                  <c:v>42.6676</c:v>
                </c:pt>
                <c:pt idx="94">
                  <c:v/>
                </c:pt>
                <c:pt idx="95">
                  <c:v>42.6504</c:v>
                </c:pt>
                <c:pt idx="96">
                  <c:v>42.6867</c:v>
                </c:pt>
                <c:pt idx="97">
                  <c:v>42.7014</c:v>
                </c:pt>
                <c:pt idx="98">
                  <c:v>42.7733</c:v>
                </c:pt>
                <c:pt idx="99">
                  <c:v>42.7289</c:v>
                </c:pt>
                <c:pt idx="100">
                  <c:v>42.6913</c:v>
                </c:pt>
                <c:pt idx="101">
                  <c:v>42.6747</c:v>
                </c:pt>
                <c:pt idx="102">
                  <c:v>42.6641</c:v>
                </c:pt>
                <c:pt idx="103">
                  <c:v>42.5856</c:v>
                </c:pt>
                <c:pt idx="104">
                  <c:v>42.6227</c:v>
                </c:pt>
                <c:pt idx="105">
                  <c:v>42.654</c:v>
                </c:pt>
                <c:pt idx="106">
                  <c:v>42.5851</c:v>
                </c:pt>
                <c:pt idx="107">
                  <c:v>42.6162</c:v>
                </c:pt>
                <c:pt idx="108">
                  <c:v>42.5529</c:v>
                </c:pt>
                <c:pt idx="109">
                  <c:v>42.5208</c:v>
                </c:pt>
                <c:pt idx="110">
                  <c:v/>
                </c:pt>
                <c:pt idx="111">
                  <c:v>42.4822</c:v>
                </c:pt>
                <c:pt idx="112">
                  <c:v>41.7115</c:v>
                </c:pt>
                <c:pt idx="113">
                  <c:v>41.0437</c:v>
                </c:pt>
                <c:pt idx="114">
                  <c:v>40.5506</c:v>
                </c:pt>
                <c:pt idx="115">
                  <c:v>39.8685</c:v>
                </c:pt>
                <c:pt idx="116">
                  <c:v>39.663</c:v>
                </c:pt>
                <c:pt idx="117">
                  <c:v/>
                </c:pt>
                <c:pt idx="118">
                  <c:v>39.4102</c:v>
                </c:pt>
                <c:pt idx="119">
                  <c:v>39.1598</c:v>
                </c:pt>
                <c:pt idx="120">
                  <c:v>39.1404</c:v>
                </c:pt>
                <c:pt idx="121">
                  <c:v>38.9176</c:v>
                </c:pt>
                <c:pt idx="122">
                  <c:v>38.7933</c:v>
                </c:pt>
                <c:pt idx="123">
                  <c:v>38.7619</c:v>
                </c:pt>
                <c:pt idx="124">
                  <c:v>38.7212</c:v>
                </c:pt>
                <c:pt idx="125">
                  <c:v>38.6965</c:v>
                </c:pt>
                <c:pt idx="126">
                  <c:v>38.6573</c:v>
                </c:pt>
                <c:pt idx="127">
                  <c:v>38.5817</c:v>
                </c:pt>
                <c:pt idx="128">
                  <c:v>38.708</c:v>
                </c:pt>
                <c:pt idx="129">
                  <c:v>38.5546</c:v>
                </c:pt>
                <c:pt idx="130">
                  <c:v/>
                </c:pt>
                <c:pt idx="131">
                  <c:v>38.5242</c:v>
                </c:pt>
                <c:pt idx="132">
                  <c:v>38.202</c:v>
                </c:pt>
                <c:pt idx="133">
                  <c:v>38.2004</c:v>
                </c:pt>
                <c:pt idx="134">
                  <c:v>38.1847</c:v>
                </c:pt>
                <c:pt idx="135">
                  <c:v>38.3091</c:v>
                </c:pt>
                <c:pt idx="136">
                  <c:v>38.1295</c:v>
                </c:pt>
                <c:pt idx="137">
                  <c:v>38.2157</c:v>
                </c:pt>
                <c:pt idx="138">
                  <c:v>38.1723</c:v>
                </c:pt>
                <c:pt idx="139">
                  <c:v>38.1298</c:v>
                </c:pt>
                <c:pt idx="140">
                  <c:v>37.9823</c:v>
                </c:pt>
                <c:pt idx="141">
                  <c:v>38.1232</c:v>
                </c:pt>
                <c:pt idx="142">
                  <c:v>38.093</c:v>
                </c:pt>
                <c:pt idx="143">
                  <c:v/>
                </c:pt>
                <c:pt idx="144">
                  <c:v>38.053</c:v>
                </c:pt>
                <c:pt idx="145">
                  <c:v>38.1633</c:v>
                </c:pt>
                <c:pt idx="146">
                  <c:v>38.1847</c:v>
                </c:pt>
                <c:pt idx="147">
                  <c:v>37.8965</c:v>
                </c:pt>
                <c:pt idx="148">
                  <c:v>37.9224</c:v>
                </c:pt>
                <c:pt idx="149">
                  <c:v>37.9826</c:v>
                </c:pt>
                <c:pt idx="150">
                  <c:v>37.8783</c:v>
                </c:pt>
                <c:pt idx="151">
                  <c:v/>
                </c:pt>
                <c:pt idx="152">
                  <c:v>37.8676</c:v>
                </c:pt>
                <c:pt idx="153">
                  <c:v>37.7875</c:v>
                </c:pt>
                <c:pt idx="154">
                  <c:v/>
                </c:pt>
                <c:pt idx="155">
                  <c:v>37.7632</c:v>
                </c:pt>
                <c:pt idx="156">
                  <c:v>37.9382</c:v>
                </c:pt>
                <c:pt idx="157">
                  <c:v/>
                </c:pt>
                <c:pt idx="158">
                  <c:v>37.8349</c:v>
                </c:pt>
                <c:pt idx="159">
                  <c:v>37.8399</c:v>
                </c:pt>
                <c:pt idx="160">
                  <c:v>37.7132</c:v>
                </c:pt>
                <c:pt idx="161">
                  <c:v>37.6678</c:v>
                </c:pt>
                <c:pt idx="162">
                  <c:v>37.7162</c:v>
                </c:pt>
                <c:pt idx="163">
                  <c:v>37.7674</c:v>
                </c:pt>
                <c:pt idx="164">
                  <c:v>37.6927</c:v>
                </c:pt>
                <c:pt idx="165">
                  <c:v>37.5633</c:v>
                </c:pt>
                <c:pt idx="166">
                  <c:v>37.5865</c:v>
                </c:pt>
                <c:pt idx="167">
                  <c:v>37.7306</c:v>
                </c:pt>
                <c:pt idx="168">
                  <c:v>37.5093</c:v>
                </c:pt>
                <c:pt idx="169">
                  <c:v>37.4603</c:v>
                </c:pt>
                <c:pt idx="170">
                  <c:v/>
                </c:pt>
                <c:pt idx="171">
                  <c:v>37.5454</c:v>
                </c:pt>
                <c:pt idx="172">
                  <c:v>37.4273</c:v>
                </c:pt>
                <c:pt idx="173">
                  <c:v>37.4911</c:v>
                </c:pt>
                <c:pt idx="174">
                  <c:v>37.5246</c:v>
                </c:pt>
                <c:pt idx="175">
                  <c:v>37.4611</c:v>
                </c:pt>
                <c:pt idx="176">
                  <c:v>37.5091</c:v>
                </c:pt>
                <c:pt idx="177">
                  <c:v>37.4777</c:v>
                </c:pt>
                <c:pt idx="178">
                  <c:v>37.2976</c:v>
                </c:pt>
                <c:pt idx="179">
                  <c:v>37.3649</c:v>
                </c:pt>
                <c:pt idx="180">
                  <c:v>37.2544</c:v>
                </c:pt>
                <c:pt idx="181">
                  <c:v>37.2933</c:v>
                </c:pt>
                <c:pt idx="182">
                  <c:v>37.1238</c:v>
                </c:pt>
                <c:pt idx="183">
                  <c:v/>
                </c:pt>
                <c:pt idx="184">
                  <c:v>37.2498</c:v>
                </c:pt>
                <c:pt idx="185">
                  <c:v>37.2603</c:v>
                </c:pt>
                <c:pt idx="186">
                  <c:v>37.2914</c:v>
                </c:pt>
                <c:pt idx="187">
                  <c:v>37.3587</c:v>
                </c:pt>
                <c:pt idx="188">
                  <c:v>37.2677</c:v>
                </c:pt>
                <c:pt idx="189">
                  <c:v>37.2832</c:v>
                </c:pt>
                <c:pt idx="190">
                  <c:v>37.1959</c:v>
                </c:pt>
                <c:pt idx="191">
                  <c:v>37.205</c:v>
                </c:pt>
                <c:pt idx="192">
                  <c:v>37.2183</c:v>
                </c:pt>
                <c:pt idx="193">
                  <c:v>37.3135</c:v>
                </c:pt>
                <c:pt idx="194">
                  <c:v>37.372</c:v>
                </c:pt>
                <c:pt idx="195">
                  <c:v>37.3955</c:v>
                </c:pt>
                <c:pt idx="196">
                  <c:v>37.4143</c:v>
                </c:pt>
                <c:pt idx="197">
                  <c:v>37.3788</c:v>
                </c:pt>
                <c:pt idx="198">
                  <c:v>37.4317</c:v>
                </c:pt>
                <c:pt idx="199">
                  <c:v>37.3304</c:v>
                </c:pt>
                <c:pt idx="200">
                  <c:v>37.3595</c:v>
                </c:pt>
                <c:pt idx="201">
                  <c:v>37.3769</c:v>
                </c:pt>
                <c:pt idx="202">
                  <c:v>37.4454</c:v>
                </c:pt>
                <c:pt idx="203">
                  <c:v>37.2963</c:v>
                </c:pt>
                <c:pt idx="204">
                  <c:v>37.4063</c:v>
                </c:pt>
                <c:pt idx="205">
                  <c:v>37.4341</c:v>
                </c:pt>
                <c:pt idx="206">
                  <c:v>37.4783</c:v>
                </c:pt>
                <c:pt idx="207">
                  <c:v>37.4579</c:v>
                </c:pt>
                <c:pt idx="208">
                  <c:v>37.2784</c:v>
                </c:pt>
                <c:pt idx="209">
                  <c:v>37.2813</c:v>
                </c:pt>
                <c:pt idx="210">
                  <c:v>37.3034</c:v>
                </c:pt>
                <c:pt idx="211">
                  <c:v>37.2551</c:v>
                </c:pt>
                <c:pt idx="212">
                  <c:v>37.3034</c:v>
                </c:pt>
                <c:pt idx="213">
                  <c:v>37.3276</c:v>
                </c:pt>
                <c:pt idx="214">
                  <c:v>37.316</c:v>
                </c:pt>
                <c:pt idx="215">
                  <c:v>37.293</c:v>
                </c:pt>
                <c:pt idx="216">
                  <c:v>37.2459</c:v>
                </c:pt>
                <c:pt idx="217">
                  <c:v>37.1643</c:v>
                </c:pt>
                <c:pt idx="218">
                  <c:v>37.2042</c:v>
                </c:pt>
                <c:pt idx="219">
                  <c:v>37.2753</c:v>
                </c:pt>
                <c:pt idx="220">
                  <c:v>37.1801</c:v>
                </c:pt>
                <c:pt idx="221">
                  <c:v>37.2625</c:v>
                </c:pt>
                <c:pt idx="222">
                  <c:v>37.2461</c:v>
                </c:pt>
                <c:pt idx="223">
                  <c:v>37.2411</c:v>
                </c:pt>
                <c:pt idx="224">
                  <c:v>37.2287</c:v>
                </c:pt>
                <c:pt idx="225">
                  <c:v>37.1663</c:v>
                </c:pt>
                <c:pt idx="226">
                  <c:v>37.1527</c:v>
                </c:pt>
                <c:pt idx="227">
                  <c:v>37.1404</c:v>
                </c:pt>
                <c:pt idx="228">
                  <c:v>37.2094</c:v>
                </c:pt>
                <c:pt idx="229">
                  <c:v>37.2038</c:v>
                </c:pt>
                <c:pt idx="230">
                  <c:v>37.1641</c:v>
                </c:pt>
                <c:pt idx="231">
                  <c:v>37.1625</c:v>
                </c:pt>
                <c:pt idx="232">
                  <c:v>37.1225</c:v>
                </c:pt>
                <c:pt idx="233">
                  <c:v>36.9786</c:v>
                </c:pt>
                <c:pt idx="234">
                  <c:v>36.9895</c:v>
                </c:pt>
                <c:pt idx="235">
                  <c:v>37.1433</c:v>
                </c:pt>
                <c:pt idx="236">
                  <c:v>37.163</c:v>
                </c:pt>
                <c:pt idx="237">
                  <c:v>37.1707</c:v>
                </c:pt>
                <c:pt idx="238">
                  <c:v>37.155</c:v>
                </c:pt>
                <c:pt idx="239">
                  <c:v>37.16</c:v>
                </c:pt>
                <c:pt idx="240">
                  <c:v>37.0974</c:v>
                </c:pt>
                <c:pt idx="241">
                  <c:v>37.0857</c:v>
                </c:pt>
                <c:pt idx="242">
                  <c:v>37.1916</c:v>
                </c:pt>
                <c:pt idx="243">
                  <c:v>37.2028</c:v>
                </c:pt>
                <c:pt idx="244">
                  <c:v>37.1227</c:v>
                </c:pt>
                <c:pt idx="245">
                  <c:v>37.2431</c:v>
                </c:pt>
                <c:pt idx="246">
                  <c:v>37.1156</c:v>
                </c:pt>
                <c:pt idx="247">
                  <c:v>37.1764</c:v>
                </c:pt>
                <c:pt idx="248">
                  <c:v>37.0767</c:v>
                </c:pt>
                <c:pt idx="249">
                  <c:v>37.1361</c:v>
                </c:pt>
                <c:pt idx="250">
                  <c:v>37.1779</c:v>
                </c:pt>
                <c:pt idx="251">
                  <c:v>37.1085</c:v>
                </c:pt>
                <c:pt idx="252">
                  <c:v>37.3115</c:v>
                </c:pt>
                <c:pt idx="253">
                  <c:v>37.1925</c:v>
                </c:pt>
                <c:pt idx="254">
                  <c:v>37.2287</c:v>
                </c:pt>
                <c:pt idx="255">
                  <c:v>37.0551</c:v>
                </c:pt>
                <c:pt idx="256">
                  <c:v>37.0515</c:v>
                </c:pt>
                <c:pt idx="257">
                  <c:v>37.0876</c:v>
                </c:pt>
                <c:pt idx="258">
                  <c:v>37.1151</c:v>
                </c:pt>
                <c:pt idx="259">
                  <c:v>37.0667</c:v>
                </c:pt>
                <c:pt idx="260">
                  <c:v>37.0298</c:v>
                </c:pt>
                <c:pt idx="261">
                  <c:v>36.9363</c:v>
                </c:pt>
                <c:pt idx="262">
                  <c:v>36.9252</c:v>
                </c:pt>
                <c:pt idx="263">
                  <c:v>37.0202</c:v>
                </c:pt>
                <c:pt idx="264">
                  <c:v>36.9957</c:v>
                </c:pt>
                <c:pt idx="265">
                  <c:v>37.0278</c:v>
                </c:pt>
                <c:pt idx="266">
                  <c:v>37.0322</c:v>
                </c:pt>
                <c:pt idx="267">
                  <c:v>37.1036</c:v>
                </c:pt>
                <c:pt idx="268">
                  <c:v>37.0366</c:v>
                </c:pt>
                <c:pt idx="269">
                  <c:v>37.1448</c:v>
                </c:pt>
                <c:pt idx="270">
                  <c:v>36.9644</c:v>
                </c:pt>
                <c:pt idx="271">
                  <c:v>37.0957</c:v>
                </c:pt>
                <c:pt idx="272">
                  <c:v>37.0412</c:v>
                </c:pt>
                <c:pt idx="273">
                  <c:v>37.0851</c:v>
                </c:pt>
                <c:pt idx="274">
                  <c:v>37.0422</c:v>
                </c:pt>
                <c:pt idx="275">
                  <c:v>37.1025</c:v>
                </c:pt>
                <c:pt idx="276">
                  <c:v>37.0944</c:v>
                </c:pt>
                <c:pt idx="277">
                  <c:v>36.9738</c:v>
                </c:pt>
                <c:pt idx="278">
                  <c:v>36.9497</c:v>
                </c:pt>
                <c:pt idx="279">
                  <c:v>36.9829</c:v>
                </c:pt>
                <c:pt idx="280">
                  <c:v>37.0987</c:v>
                </c:pt>
                <c:pt idx="281">
                  <c:v>36.9933</c:v>
                </c:pt>
                <c:pt idx="282">
                  <c:v>37.0508</c:v>
                </c:pt>
                <c:pt idx="283">
                  <c:v>37.0179</c:v>
                </c:pt>
                <c:pt idx="284">
                  <c:v>37.0014</c:v>
                </c:pt>
                <c:pt idx="285">
                  <c:v>36.9933</c:v>
                </c:pt>
                <c:pt idx="286">
                  <c:v>37.0219</c:v>
                </c:pt>
                <c:pt idx="287">
                  <c:v>37.0598</c:v>
                </c:pt>
                <c:pt idx="288">
                  <c:v>37.1371</c:v>
                </c:pt>
                <c:pt idx="289">
                  <c:v>36.9473</c:v>
                </c:pt>
                <c:pt idx="290">
                  <c:v>36.9679</c:v>
                </c:pt>
                <c:pt idx="291">
                  <c:v>37.014</c:v>
                </c:pt>
                <c:pt idx="292">
                  <c:v>36.9032</c:v>
                </c:pt>
                <c:pt idx="293">
                  <c:v>36.9944</c:v>
                </c:pt>
                <c:pt idx="294">
                  <c:v>37.1445</c:v>
                </c:pt>
                <c:pt idx="295">
                  <c:v>37.167</c:v>
                </c:pt>
                <c:pt idx="296">
                  <c:v>37.166</c:v>
                </c:pt>
                <c:pt idx="297">
                  <c:v>37.0865</c:v>
                </c:pt>
                <c:pt idx="298">
                  <c:v>36.9323</c:v>
                </c:pt>
                <c:pt idx="299">
                  <c:v>37.0589</c:v>
                </c:pt>
                <c:pt idx="300">
                  <c:v>36.9148</c:v>
                </c:pt>
                <c:pt idx="301">
                  <c:v>36.9769</c:v>
                </c:pt>
                <c:pt idx="302">
                  <c:v>36.9747</c:v>
                </c:pt>
                <c:pt idx="303">
                  <c:v>37.0156</c:v>
                </c:pt>
                <c:pt idx="304">
                  <c:v>37.0422</c:v>
                </c:pt>
                <c:pt idx="305">
                  <c:v>37.063</c:v>
                </c:pt>
                <c:pt idx="306">
                  <c:v>36.9573</c:v>
                </c:pt>
                <c:pt idx="307">
                  <c:v>36.9664</c:v>
                </c:pt>
                <c:pt idx="308">
                  <c:v>36.8726</c:v>
                </c:pt>
                <c:pt idx="309">
                  <c:v>36.9516</c:v>
                </c:pt>
                <c:pt idx="310">
                  <c:v>37.0838</c:v>
                </c:pt>
                <c:pt idx="311">
                  <c:v>36.9361</c:v>
                </c:pt>
                <c:pt idx="312">
                  <c:v>36.9401</c:v>
                </c:pt>
                <c:pt idx="313">
                  <c:v>36.9984</c:v>
                </c:pt>
                <c:pt idx="314">
                  <c:v>36.99</c:v>
                </c:pt>
                <c:pt idx="315">
                  <c:v>36.9905</c:v>
                </c:pt>
                <c:pt idx="316">
                  <c:v>36.9493</c:v>
                </c:pt>
                <c:pt idx="317">
                  <c:v>36.9603</c:v>
                </c:pt>
                <c:pt idx="318">
                  <c:v>36.9369</c:v>
                </c:pt>
                <c:pt idx="319">
                  <c:v>36.8875</c:v>
                </c:pt>
                <c:pt idx="320">
                  <c:v>36.869</c:v>
                </c:pt>
                <c:pt idx="321">
                  <c:v>36.7826</c:v>
                </c:pt>
                <c:pt idx="322">
                  <c:v>36.9617</c:v>
                </c:pt>
                <c:pt idx="323">
                  <c:v>36.9257</c:v>
                </c:pt>
                <c:pt idx="324">
                  <c:v>36.9685</c:v>
                </c:pt>
                <c:pt idx="325">
                  <c:v>37.1112</c:v>
                </c:pt>
                <c:pt idx="326">
                  <c:v>37.0434</c:v>
                </c:pt>
                <c:pt idx="327">
                  <c:v>37.0442</c:v>
                </c:pt>
                <c:pt idx="328">
                  <c:v>36.9668</c:v>
                </c:pt>
                <c:pt idx="329">
                  <c:v>36.9949</c:v>
                </c:pt>
                <c:pt idx="330">
                  <c:v>36.9047</c:v>
                </c:pt>
                <c:pt idx="331">
                  <c:v>37.0197</c:v>
                </c:pt>
                <c:pt idx="332">
                  <c:v>37.0232</c:v>
                </c:pt>
                <c:pt idx="333">
                  <c:v>37.1777</c:v>
                </c:pt>
                <c:pt idx="334">
                  <c:v>37.0278</c:v>
                </c:pt>
                <c:pt idx="335">
                  <c:v>36.9472</c:v>
                </c:pt>
                <c:pt idx="336">
                  <c:v>36.9309</c:v>
                </c:pt>
                <c:pt idx="337">
                  <c:v>36.8944</c:v>
                </c:pt>
                <c:pt idx="338">
                  <c:v>36.8271</c:v>
                </c:pt>
                <c:pt idx="339">
                  <c:v>36.9213</c:v>
                </c:pt>
                <c:pt idx="340">
                  <c:v>36.9168</c:v>
                </c:pt>
                <c:pt idx="341">
                  <c:v>36.832</c:v>
                </c:pt>
                <c:pt idx="342">
                  <c:v>36.9747</c:v>
                </c:pt>
                <c:pt idx="343">
                  <c:v>36.887</c:v>
                </c:pt>
                <c:pt idx="344">
                  <c:v>36.7805</c:v>
                </c:pt>
                <c:pt idx="345">
                  <c:v>36.8148</c:v>
                </c:pt>
                <c:pt idx="346">
                  <c:v>36.8772</c:v>
                </c:pt>
                <c:pt idx="347">
                  <c:v>37.0004</c:v>
                </c:pt>
                <c:pt idx="348">
                  <c:v>36.999</c:v>
                </c:pt>
                <c:pt idx="349">
                  <c:v>36.9117</c:v>
                </c:pt>
                <c:pt idx="350">
                  <c:v>36.9358</c:v>
                </c:pt>
                <c:pt idx="351">
                  <c:v>36.963</c:v>
                </c:pt>
                <c:pt idx="352">
                  <c:v>36.8752</c:v>
                </c:pt>
                <c:pt idx="353">
                  <c:v>37.0039</c:v>
                </c:pt>
                <c:pt idx="354">
                  <c:v>37.0442</c:v>
                </c:pt>
                <c:pt idx="355">
                  <c:v>36.9821</c:v>
                </c:pt>
                <c:pt idx="356">
                  <c:v>36.9628</c:v>
                </c:pt>
                <c:pt idx="357">
                  <c:v>37.0339</c:v>
                </c:pt>
                <c:pt idx="358">
                  <c:v>36.9738</c:v>
                </c:pt>
                <c:pt idx="359">
                  <c:v>37.0456</c:v>
                </c:pt>
                <c:pt idx="360">
                  <c:v>37.0453</c:v>
                </c:pt>
                <c:pt idx="361">
                  <c:v>37.177</c:v>
                </c:pt>
                <c:pt idx="362">
                  <c:v>37.2202</c:v>
                </c:pt>
                <c:pt idx="363">
                  <c:v>37.0984</c:v>
                </c:pt>
                <c:pt idx="364">
                  <c:v>36.9134</c:v>
                </c:pt>
                <c:pt idx="365">
                  <c:v>36.9573</c:v>
                </c:pt>
                <c:pt idx="366">
                  <c:v>36.9579</c:v>
                </c:pt>
                <c:pt idx="367">
                  <c:v>37.0137</c:v>
                </c:pt>
                <c:pt idx="368">
                  <c:v>37.0579</c:v>
                </c:pt>
                <c:pt idx="369">
                  <c:v>37.0565</c:v>
                </c:pt>
                <c:pt idx="370">
                  <c:v>37.1665</c:v>
                </c:pt>
                <c:pt idx="371">
                  <c:v>37.2494</c:v>
                </c:pt>
                <c:pt idx="372">
                  <c:v>37.1693</c:v>
                </c:pt>
                <c:pt idx="373">
                  <c:v>37.1451</c:v>
                </c:pt>
                <c:pt idx="374">
                  <c:v>37.1693</c:v>
                </c:pt>
                <c:pt idx="375">
                  <c:v>36.984</c:v>
                </c:pt>
                <c:pt idx="376">
                  <c:v>36.9945</c:v>
                </c:pt>
                <c:pt idx="377">
                  <c:v>36.9331</c:v>
                </c:pt>
                <c:pt idx="378">
                  <c:v>37.0516</c:v>
                </c:pt>
                <c:pt idx="379">
                  <c:v>37.0438</c:v>
                </c:pt>
                <c:pt idx="380">
                  <c:v>37.0448</c:v>
                </c:pt>
                <c:pt idx="381">
                  <c:v>36.9006</c:v>
                </c:pt>
                <c:pt idx="382">
                  <c:v>36.9422</c:v>
                </c:pt>
                <c:pt idx="383">
                  <c:v>37.1499</c:v>
                </c:pt>
                <c:pt idx="384">
                  <c:v>37.1881</c:v>
                </c:pt>
                <c:pt idx="385">
                  <c:v>37.1089</c:v>
                </c:pt>
                <c:pt idx="386">
                  <c:v>37.0949</c:v>
                </c:pt>
                <c:pt idx="387">
                  <c:v>37.1576</c:v>
                </c:pt>
                <c:pt idx="388">
                  <c:v>37.0109</c:v>
                </c:pt>
                <c:pt idx="389">
                  <c:v>36.9946</c:v>
                </c:pt>
                <c:pt idx="390">
                  <c:v>36.9611</c:v>
                </c:pt>
                <c:pt idx="391">
                  <c:v>36.89</c:v>
                </c:pt>
                <c:pt idx="392">
                  <c:v>36.8028</c:v>
                </c:pt>
                <c:pt idx="393">
                  <c:v>36.9061</c:v>
                </c:pt>
                <c:pt idx="394">
                  <c:v>36.9603</c:v>
                </c:pt>
                <c:pt idx="395">
                  <c:v>36.8677</c:v>
                </c:pt>
                <c:pt idx="396">
                  <c:v>36.8717</c:v>
                </c:pt>
                <c:pt idx="397">
                  <c:v>36.8458</c:v>
                </c:pt>
                <c:pt idx="398">
                  <c:v>36.9366</c:v>
                </c:pt>
                <c:pt idx="399">
                  <c:v>36.9001</c:v>
                </c:pt>
                <c:pt idx="400">
                  <c:v>36.8736</c:v>
                </c:pt>
                <c:pt idx="401">
                  <c:v>36.8399</c:v>
                </c:pt>
                <c:pt idx="402">
                  <c:v>36.7222</c:v>
                </c:pt>
                <c:pt idx="403">
                  <c:v>36.9055</c:v>
                </c:pt>
                <c:pt idx="404">
                  <c:v>36.9113</c:v>
                </c:pt>
                <c:pt idx="405">
                  <c:v>36.9467</c:v>
                </c:pt>
                <c:pt idx="406">
                  <c:v>37.0295</c:v>
                </c:pt>
                <c:pt idx="407">
                  <c:v>36.8737</c:v>
                </c:pt>
                <c:pt idx="408">
                  <c:v>36.9867</c:v>
                </c:pt>
                <c:pt idx="409">
                  <c:v>36.9634</c:v>
                </c:pt>
                <c:pt idx="410">
                  <c:v>36.8911</c:v>
                </c:pt>
                <c:pt idx="411">
                  <c:v>36.9336</c:v>
                </c:pt>
                <c:pt idx="412">
                  <c:v>36.9005</c:v>
                </c:pt>
                <c:pt idx="413">
                  <c:v>36.9333</c:v>
                </c:pt>
                <c:pt idx="414">
                  <c:v>37.0028</c:v>
                </c:pt>
                <c:pt idx="415">
                  <c:v>36.9583</c:v>
                </c:pt>
                <c:pt idx="416">
                  <c:v>37.0222</c:v>
                </c:pt>
                <c:pt idx="417">
                  <c:v>37.0361</c:v>
                </c:pt>
                <c:pt idx="418">
                  <c:v>37.0586</c:v>
                </c:pt>
                <c:pt idx="419">
                  <c:v>37.1728</c:v>
                </c:pt>
                <c:pt idx="420">
                  <c:v>37.0957</c:v>
                </c:pt>
                <c:pt idx="421">
                  <c:v>37.0815</c:v>
                </c:pt>
                <c:pt idx="422">
                  <c:v>37.0728</c:v>
                </c:pt>
                <c:pt idx="423">
                  <c:v>37.0641</c:v>
                </c:pt>
                <c:pt idx="424">
                  <c:v>36.9565</c:v>
                </c:pt>
                <c:pt idx="425">
                  <c:v>36.857</c:v>
                </c:pt>
                <c:pt idx="426">
                  <c:v>36.9513</c:v>
                </c:pt>
                <c:pt idx="427">
                  <c:v>36.9507</c:v>
                </c:pt>
                <c:pt idx="428">
                  <c:v>37.0816</c:v>
                </c:pt>
                <c:pt idx="429">
                  <c:v>36.9859</c:v>
                </c:pt>
                <c:pt idx="430">
                  <c:v>36.9153</c:v>
                </c:pt>
                <c:pt idx="431">
                  <c:v>36.9573</c:v>
                </c:pt>
                <c:pt idx="432">
                  <c:v>36.8769</c:v>
                </c:pt>
                <c:pt idx="433">
                  <c:v>36.9162</c:v>
                </c:pt>
                <c:pt idx="434">
                  <c:v>36.9579</c:v>
                </c:pt>
                <c:pt idx="435">
                  <c:v>36.9227</c:v>
                </c:pt>
                <c:pt idx="436">
                  <c:v>36.9162</c:v>
                </c:pt>
                <c:pt idx="437">
                  <c:v>36.7581</c:v>
                </c:pt>
                <c:pt idx="438">
                  <c:v>36.7843</c:v>
                </c:pt>
                <c:pt idx="439">
                  <c:v>36.8487</c:v>
                </c:pt>
                <c:pt idx="440">
                  <c:v>36.9333</c:v>
                </c:pt>
                <c:pt idx="441">
                  <c:v>36.8927</c:v>
                </c:pt>
                <c:pt idx="442">
                  <c:v>36.8277</c:v>
                </c:pt>
                <c:pt idx="443">
                  <c:v>36.8674</c:v>
                </c:pt>
                <c:pt idx="444">
                  <c:v>36.8505</c:v>
                </c:pt>
                <c:pt idx="445">
                  <c:v>36.8958</c:v>
                </c:pt>
                <c:pt idx="446">
                  <c:v>36.8197</c:v>
                </c:pt>
                <c:pt idx="447">
                  <c:v>36.8677</c:v>
                </c:pt>
                <c:pt idx="448">
                  <c:v>36.9703</c:v>
                </c:pt>
                <c:pt idx="449">
                  <c:v>36.9832</c:v>
                </c:pt>
                <c:pt idx="450">
                  <c:v>37.0252</c:v>
                </c:pt>
                <c:pt idx="451">
                  <c:v>37.0199</c:v>
                </c:pt>
                <c:pt idx="452">
                  <c:v>37.0314</c:v>
                </c:pt>
                <c:pt idx="453">
                  <c:v>36.9107</c:v>
                </c:pt>
                <c:pt idx="454">
                  <c:v>36.9063</c:v>
                </c:pt>
                <c:pt idx="455">
                  <c:v>36.8968</c:v>
                </c:pt>
                <c:pt idx="456">
                  <c:v>36.8295</c:v>
                </c:pt>
                <c:pt idx="457">
                  <c:v>36.9117</c:v>
                </c:pt>
                <c:pt idx="458">
                  <c:v>36.9598</c:v>
                </c:pt>
                <c:pt idx="459">
                  <c:v>37.005</c:v>
                </c:pt>
                <c:pt idx="460">
                  <c:v>36.9962</c:v>
                </c:pt>
                <c:pt idx="461">
                  <c:v>36.8957</c:v>
                </c:pt>
                <c:pt idx="462">
                  <c:v>36.8709</c:v>
                </c:pt>
                <c:pt idx="463">
                  <c:v>36.946</c:v>
                </c:pt>
                <c:pt idx="464">
                  <c:v>37.017</c:v>
                </c:pt>
                <c:pt idx="465">
                  <c:v>36.9625</c:v>
                </c:pt>
                <c:pt idx="466">
                  <c:v>36.9772</c:v>
                </c:pt>
                <c:pt idx="467">
                  <c:v>37.0298</c:v>
                </c:pt>
                <c:pt idx="468">
                  <c:v>36.9984</c:v>
                </c:pt>
                <c:pt idx="469">
                  <c:v>37.0197</c:v>
                </c:pt>
                <c:pt idx="470">
                  <c:v>36.8882</c:v>
                </c:pt>
                <c:pt idx="471">
                  <c:v>36.8336</c:v>
                </c:pt>
                <c:pt idx="472">
                  <c:v>36.7674</c:v>
                </c:pt>
                <c:pt idx="473">
                  <c:v>36.9092</c:v>
                </c:pt>
                <c:pt idx="474">
                  <c:v>37.0309</c:v>
                </c:pt>
                <c:pt idx="475">
                  <c:v>36.7527</c:v>
                </c:pt>
                <c:pt idx="476">
                  <c:v>36.7125</c:v>
                </c:pt>
                <c:pt idx="477">
                  <c:v>36.79</c:v>
                </c:pt>
                <c:pt idx="478">
                  <c:v>36.8189</c:v>
                </c:pt>
                <c:pt idx="479">
                  <c:v>36.8334</c:v>
                </c:pt>
                <c:pt idx="480">
                  <c:v>36.8549</c:v>
                </c:pt>
                <c:pt idx="481">
                  <c:v>36.8682</c:v>
                </c:pt>
                <c:pt idx="482">
                  <c:v>36.7396</c:v>
                </c:pt>
                <c:pt idx="483">
                  <c:v>36.714</c:v>
                </c:pt>
                <c:pt idx="484">
                  <c:v>36.6794</c:v>
                </c:pt>
                <c:pt idx="485">
                  <c:v>36.6833</c:v>
                </c:pt>
                <c:pt idx="486">
                  <c:v>36.7619</c:v>
                </c:pt>
                <c:pt idx="487">
                  <c:v>36.8298</c:v>
                </c:pt>
                <c:pt idx="488">
                  <c:v>36.9153</c:v>
                </c:pt>
                <c:pt idx="489">
                  <c:v>36.9968</c:v>
                </c:pt>
                <c:pt idx="490">
                  <c:v>36.9952</c:v>
                </c:pt>
                <c:pt idx="491">
                  <c:v>36.8913</c:v>
                </c:pt>
                <c:pt idx="492">
                  <c:v>36.9693</c:v>
                </c:pt>
                <c:pt idx="493">
                  <c:v>36.8971</c:v>
                </c:pt>
                <c:pt idx="494">
                  <c:v>36.9713</c:v>
                </c:pt>
                <c:pt idx="495">
                  <c:v>36.9276</c:v>
                </c:pt>
                <c:pt idx="496">
                  <c:v>36.9908</c:v>
                </c:pt>
                <c:pt idx="497">
                  <c:v>36.9108</c:v>
                </c:pt>
                <c:pt idx="498">
                  <c:v>36.8933</c:v>
                </c:pt>
                <c:pt idx="499">
                  <c:v>37.0355</c:v>
                </c:pt>
                <c:pt idx="500">
                  <c:v>36.9283</c:v>
                </c:pt>
                <c:pt idx="501">
                  <c:v>37.0058</c:v>
                </c:pt>
                <c:pt idx="502">
                  <c:v>37.0088</c:v>
                </c:pt>
                <c:pt idx="503">
                  <c:v>37.1052</c:v>
                </c:pt>
                <c:pt idx="504">
                  <c:v>36.9543</c:v>
                </c:pt>
                <c:pt idx="505">
                  <c:v>37.1178</c:v>
                </c:pt>
                <c:pt idx="506">
                  <c:v>37.0012</c:v>
                </c:pt>
                <c:pt idx="507">
                  <c:v>36.99</c:v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</c:numCache>
            </c:numRef>
          </c:yVal>
          <c:smooth val="0"/>
        </c:ser>
        <c:axId val="28088168"/>
        <c:axId val="41695855"/>
      </c:scatterChart>
      <c:valAx>
        <c:axId val="28088168"/>
        <c:scaling>
          <c:orientation val="minMax"/>
          <c:min val="0.7"/>
        </c:scaling>
        <c:delete val="0"/>
        <c:axPos val="b"/>
        <c:title>
          <c:tx>
            <c:rich>
              <a:bodyPr rot="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Time (HH:mm:ss)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H:MM:SS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41695855"/>
        <c:crosses val="autoZero"/>
        <c:crossBetween val="midCat"/>
      </c:valAx>
      <c:valAx>
        <c:axId val="41695855"/>
        <c:scaling>
          <c:orientation val="minMax"/>
          <c:min val="30"/>
        </c:scaling>
        <c:delete val="0"/>
        <c:axPos val="l"/>
        <c:majorGridlines>
          <c:spPr>
            <a:ln w="9360">
              <a:solidFill>
                <a:srgbClr val="8b8b8b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Relative Humidity (%)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28088168"/>
        <c:crosses val="autoZero"/>
        <c:crossBetween val="midCat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800" spc="-1" strike="noStrike">
                <a:solidFill>
                  <a:srgbClr val="000000"/>
                </a:solidFill>
                <a:latin typeface="Gill Sans MT"/>
              </a:defRPr>
            </a:pPr>
            <a:r>
              <a:rPr b="1" sz="1800" spc="-1" strike="noStrike">
                <a:solidFill>
                  <a:srgbClr val="000000"/>
                </a:solidFill>
                <a:latin typeface="Gill Sans MT"/>
              </a:rPr>
              <a:t>Humidity
(28-29/07 Overnight)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WxS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535"/>
                <c:pt idx="0">
                  <c:v>0.705555555555556</c:v>
                </c:pt>
                <c:pt idx="1">
                  <c:v>0.70625</c:v>
                </c:pt>
                <c:pt idx="2">
                  <c:v>0.706944444444445</c:v>
                </c:pt>
                <c:pt idx="3">
                  <c:v>0.707638888888889</c:v>
                </c:pt>
                <c:pt idx="4">
                  <c:v>0.708333333333334</c:v>
                </c:pt>
                <c:pt idx="5">
                  <c:v>0.709027777777778</c:v>
                </c:pt>
                <c:pt idx="6">
                  <c:v>0.709722222222222</c:v>
                </c:pt>
                <c:pt idx="7">
                  <c:v>0.710416666666667</c:v>
                </c:pt>
                <c:pt idx="8">
                  <c:v>0.711111111111111</c:v>
                </c:pt>
                <c:pt idx="9">
                  <c:v>0.711805555555556</c:v>
                </c:pt>
                <c:pt idx="10">
                  <c:v>0.7125</c:v>
                </c:pt>
                <c:pt idx="11">
                  <c:v>0.713194444444445</c:v>
                </c:pt>
                <c:pt idx="12">
                  <c:v>0.713888888888889</c:v>
                </c:pt>
                <c:pt idx="13">
                  <c:v>0.714583333333333</c:v>
                </c:pt>
                <c:pt idx="14">
                  <c:v>0.715277777777778</c:v>
                </c:pt>
                <c:pt idx="15">
                  <c:v>0.715972222222222</c:v>
                </c:pt>
                <c:pt idx="16">
                  <c:v>0.716666666666667</c:v>
                </c:pt>
                <c:pt idx="17">
                  <c:v>0.717361111111111</c:v>
                </c:pt>
                <c:pt idx="18">
                  <c:v>0.718055555555556</c:v>
                </c:pt>
                <c:pt idx="19">
                  <c:v>0.71875</c:v>
                </c:pt>
                <c:pt idx="20">
                  <c:v>0.719444444444445</c:v>
                </c:pt>
                <c:pt idx="21">
                  <c:v>0.720138888888889</c:v>
                </c:pt>
                <c:pt idx="22">
                  <c:v>0.720833333333333</c:v>
                </c:pt>
                <c:pt idx="23">
                  <c:v>0.721527777777778</c:v>
                </c:pt>
                <c:pt idx="24">
                  <c:v>0.722222222222222</c:v>
                </c:pt>
                <c:pt idx="25">
                  <c:v>0.722916666666667</c:v>
                </c:pt>
                <c:pt idx="26">
                  <c:v>0.723611111111111</c:v>
                </c:pt>
                <c:pt idx="27">
                  <c:v>0.724305555555556</c:v>
                </c:pt>
                <c:pt idx="28">
                  <c:v>0.725</c:v>
                </c:pt>
                <c:pt idx="29">
                  <c:v>0.725694444444445</c:v>
                </c:pt>
                <c:pt idx="30">
                  <c:v>0.726388888888889</c:v>
                </c:pt>
                <c:pt idx="31">
                  <c:v>0.727083333333334</c:v>
                </c:pt>
                <c:pt idx="32">
                  <c:v>0.727777777777778</c:v>
                </c:pt>
                <c:pt idx="33">
                  <c:v>0.728472222222222</c:v>
                </c:pt>
                <c:pt idx="34">
                  <c:v>0.729166666666667</c:v>
                </c:pt>
                <c:pt idx="35">
                  <c:v>0.729861111111111</c:v>
                </c:pt>
                <c:pt idx="36">
                  <c:v>0.730555555555556</c:v>
                </c:pt>
                <c:pt idx="37">
                  <c:v>0.73125</c:v>
                </c:pt>
                <c:pt idx="38">
                  <c:v>0.731944444444445</c:v>
                </c:pt>
                <c:pt idx="39">
                  <c:v>0.732638888888889</c:v>
                </c:pt>
                <c:pt idx="40">
                  <c:v>0.733333333333334</c:v>
                </c:pt>
                <c:pt idx="41">
                  <c:v>0.734027777777778</c:v>
                </c:pt>
                <c:pt idx="42">
                  <c:v>0.734722222222223</c:v>
                </c:pt>
                <c:pt idx="43">
                  <c:v>0.735416666666666</c:v>
                </c:pt>
                <c:pt idx="44">
                  <c:v>0.736111111111111</c:v>
                </c:pt>
                <c:pt idx="45">
                  <c:v>0.736805555555556</c:v>
                </c:pt>
                <c:pt idx="46">
                  <c:v>0.7375</c:v>
                </c:pt>
                <c:pt idx="47">
                  <c:v>0.738194444444445</c:v>
                </c:pt>
                <c:pt idx="48">
                  <c:v>0.738888888888889</c:v>
                </c:pt>
                <c:pt idx="49">
                  <c:v>0.739583333333333</c:v>
                </c:pt>
                <c:pt idx="50">
                  <c:v>0.740277777777778</c:v>
                </c:pt>
                <c:pt idx="51">
                  <c:v>0.740972222222222</c:v>
                </c:pt>
                <c:pt idx="52">
                  <c:v>0.741666666666667</c:v>
                </c:pt>
                <c:pt idx="53">
                  <c:v>0.742361111111111</c:v>
                </c:pt>
                <c:pt idx="54">
                  <c:v>0.743055555555556</c:v>
                </c:pt>
                <c:pt idx="55">
                  <c:v>0.74375</c:v>
                </c:pt>
                <c:pt idx="56">
                  <c:v>0.744444444444445</c:v>
                </c:pt>
                <c:pt idx="57">
                  <c:v>0.745138888888889</c:v>
                </c:pt>
                <c:pt idx="58">
                  <c:v>0.745833333333333</c:v>
                </c:pt>
                <c:pt idx="59">
                  <c:v>0.746527777777778</c:v>
                </c:pt>
                <c:pt idx="60">
                  <c:v>0.747222222222222</c:v>
                </c:pt>
                <c:pt idx="61">
                  <c:v>0.747916666666667</c:v>
                </c:pt>
                <c:pt idx="62">
                  <c:v>0.748611111111111</c:v>
                </c:pt>
                <c:pt idx="63">
                  <c:v>0.749305555555556</c:v>
                </c:pt>
                <c:pt idx="64">
                  <c:v>0.75</c:v>
                </c:pt>
                <c:pt idx="65">
                  <c:v>0.750694444444445</c:v>
                </c:pt>
                <c:pt idx="66">
                  <c:v>0.751388888888889</c:v>
                </c:pt>
                <c:pt idx="67">
                  <c:v>0.752083333333333</c:v>
                </c:pt>
                <c:pt idx="68">
                  <c:v>0.752777777777778</c:v>
                </c:pt>
                <c:pt idx="69">
                  <c:v>0.753472222222222</c:v>
                </c:pt>
                <c:pt idx="70">
                  <c:v>0.754166666666667</c:v>
                </c:pt>
                <c:pt idx="71">
                  <c:v>0.754861111111111</c:v>
                </c:pt>
                <c:pt idx="72">
                  <c:v>0.755555555555556</c:v>
                </c:pt>
                <c:pt idx="73">
                  <c:v>0.75625</c:v>
                </c:pt>
                <c:pt idx="74">
                  <c:v>0.756944444444444</c:v>
                </c:pt>
                <c:pt idx="75">
                  <c:v>0.757638888888889</c:v>
                </c:pt>
                <c:pt idx="76">
                  <c:v>0.758333333333333</c:v>
                </c:pt>
                <c:pt idx="77">
                  <c:v>0.759027777777778</c:v>
                </c:pt>
                <c:pt idx="78">
                  <c:v>0.759722222222222</c:v>
                </c:pt>
                <c:pt idx="79">
                  <c:v>0.760416666666667</c:v>
                </c:pt>
                <c:pt idx="80">
                  <c:v>0.761111111111111</c:v>
                </c:pt>
                <c:pt idx="81">
                  <c:v>0.761805555555556</c:v>
                </c:pt>
                <c:pt idx="82">
                  <c:v>0.7625</c:v>
                </c:pt>
                <c:pt idx="83">
                  <c:v>0.763194444444444</c:v>
                </c:pt>
                <c:pt idx="84">
                  <c:v>0.763888888888889</c:v>
                </c:pt>
                <c:pt idx="85">
                  <c:v>0.764583333333333</c:v>
                </c:pt>
                <c:pt idx="86">
                  <c:v>0.765277777777778</c:v>
                </c:pt>
                <c:pt idx="87">
                  <c:v>0.765972222222222</c:v>
                </c:pt>
                <c:pt idx="88">
                  <c:v>0.766666666666667</c:v>
                </c:pt>
                <c:pt idx="89">
                  <c:v>0.767361111111111</c:v>
                </c:pt>
                <c:pt idx="90">
                  <c:v>0.768055555555556</c:v>
                </c:pt>
                <c:pt idx="91">
                  <c:v>0.76875</c:v>
                </c:pt>
                <c:pt idx="92">
                  <c:v>0.769444444444445</c:v>
                </c:pt>
                <c:pt idx="93">
                  <c:v>0.770138888888889</c:v>
                </c:pt>
                <c:pt idx="94">
                  <c:v>0.770833333333333</c:v>
                </c:pt>
                <c:pt idx="95">
                  <c:v>0.771527777777778</c:v>
                </c:pt>
                <c:pt idx="96">
                  <c:v>0.772222222222222</c:v>
                </c:pt>
                <c:pt idx="97">
                  <c:v>0.772916666666667</c:v>
                </c:pt>
                <c:pt idx="98">
                  <c:v>0.773611111111111</c:v>
                </c:pt>
                <c:pt idx="99">
                  <c:v>0.774305555555556</c:v>
                </c:pt>
                <c:pt idx="100">
                  <c:v>0.775</c:v>
                </c:pt>
                <c:pt idx="101">
                  <c:v>0.775694444444445</c:v>
                </c:pt>
                <c:pt idx="102">
                  <c:v>0.776388888888889</c:v>
                </c:pt>
                <c:pt idx="103">
                  <c:v>0.777083333333333</c:v>
                </c:pt>
                <c:pt idx="104">
                  <c:v>0.777777777777778</c:v>
                </c:pt>
                <c:pt idx="105">
                  <c:v>0.778472222222222</c:v>
                </c:pt>
                <c:pt idx="106">
                  <c:v>0.779166666666666</c:v>
                </c:pt>
                <c:pt idx="107">
                  <c:v>0.779861111111111</c:v>
                </c:pt>
                <c:pt idx="108">
                  <c:v>0.780555555555555</c:v>
                </c:pt>
                <c:pt idx="109">
                  <c:v>0.78125</c:v>
                </c:pt>
                <c:pt idx="110">
                  <c:v>0.781944444444444</c:v>
                </c:pt>
                <c:pt idx="111">
                  <c:v>0.782638888888889</c:v>
                </c:pt>
                <c:pt idx="112">
                  <c:v>0.783333333333333</c:v>
                </c:pt>
                <c:pt idx="113">
                  <c:v>0.784027777777778</c:v>
                </c:pt>
                <c:pt idx="114">
                  <c:v>0.784722222222222</c:v>
                </c:pt>
                <c:pt idx="115">
                  <c:v>0.785416666666666</c:v>
                </c:pt>
                <c:pt idx="116">
                  <c:v>0.786111111111111</c:v>
                </c:pt>
                <c:pt idx="117">
                  <c:v>0.786805555555555</c:v>
                </c:pt>
                <c:pt idx="118">
                  <c:v>0.7875</c:v>
                </c:pt>
                <c:pt idx="119">
                  <c:v>0.788194444444444</c:v>
                </c:pt>
                <c:pt idx="120">
                  <c:v>0.788888888888889</c:v>
                </c:pt>
                <c:pt idx="121">
                  <c:v>0.789583333333333</c:v>
                </c:pt>
                <c:pt idx="122">
                  <c:v>0.790277777777778</c:v>
                </c:pt>
                <c:pt idx="123">
                  <c:v>0.790972222222222</c:v>
                </c:pt>
                <c:pt idx="124">
                  <c:v>0.791666666666666</c:v>
                </c:pt>
                <c:pt idx="125">
                  <c:v>0.792361111111111</c:v>
                </c:pt>
                <c:pt idx="126">
                  <c:v>0.793055555555555</c:v>
                </c:pt>
                <c:pt idx="127">
                  <c:v>0.79375</c:v>
                </c:pt>
                <c:pt idx="128">
                  <c:v>0.794444444444444</c:v>
                </c:pt>
                <c:pt idx="129">
                  <c:v>0.795138888888889</c:v>
                </c:pt>
                <c:pt idx="130">
                  <c:v>0.795833333333333</c:v>
                </c:pt>
                <c:pt idx="131">
                  <c:v>0.796527777777778</c:v>
                </c:pt>
                <c:pt idx="132">
                  <c:v>0.797222222222222</c:v>
                </c:pt>
                <c:pt idx="133">
                  <c:v>0.797916666666666</c:v>
                </c:pt>
                <c:pt idx="134">
                  <c:v>0.798611111111111</c:v>
                </c:pt>
                <c:pt idx="135">
                  <c:v>0.799305555555556</c:v>
                </c:pt>
                <c:pt idx="136">
                  <c:v>0.8</c:v>
                </c:pt>
                <c:pt idx="137">
                  <c:v>0.800694444444444</c:v>
                </c:pt>
                <c:pt idx="138">
                  <c:v>0.801388888888889</c:v>
                </c:pt>
                <c:pt idx="139">
                  <c:v>0.802083333333333</c:v>
                </c:pt>
                <c:pt idx="140">
                  <c:v>0.802777777777778</c:v>
                </c:pt>
                <c:pt idx="141">
                  <c:v>0.803472222222222</c:v>
                </c:pt>
                <c:pt idx="142">
                  <c:v>0.804166666666666</c:v>
                </c:pt>
                <c:pt idx="143">
                  <c:v>0.804861111111111</c:v>
                </c:pt>
                <c:pt idx="144">
                  <c:v>0.805555555555555</c:v>
                </c:pt>
                <c:pt idx="145">
                  <c:v>0.80625</c:v>
                </c:pt>
                <c:pt idx="146">
                  <c:v>0.806944444444444</c:v>
                </c:pt>
                <c:pt idx="147">
                  <c:v>0.807638888888889</c:v>
                </c:pt>
                <c:pt idx="148">
                  <c:v>0.808333333333333</c:v>
                </c:pt>
                <c:pt idx="149">
                  <c:v>0.809027777777777</c:v>
                </c:pt>
                <c:pt idx="150">
                  <c:v>0.809722222222222</c:v>
                </c:pt>
                <c:pt idx="151">
                  <c:v>0.810416666666666</c:v>
                </c:pt>
                <c:pt idx="152">
                  <c:v>0.811111111111111</c:v>
                </c:pt>
                <c:pt idx="153">
                  <c:v>0.811805555555555</c:v>
                </c:pt>
                <c:pt idx="154">
                  <c:v>0.8125</c:v>
                </c:pt>
                <c:pt idx="155">
                  <c:v>0.813194444444444</c:v>
                </c:pt>
                <c:pt idx="156">
                  <c:v>0.813888888888889</c:v>
                </c:pt>
                <c:pt idx="157">
                  <c:v>0.814583333333333</c:v>
                </c:pt>
                <c:pt idx="158">
                  <c:v>0.815277777777778</c:v>
                </c:pt>
                <c:pt idx="159">
                  <c:v>0.815972222222222</c:v>
                </c:pt>
                <c:pt idx="160">
                  <c:v>0.816666666666666</c:v>
                </c:pt>
                <c:pt idx="161">
                  <c:v>0.817361111111111</c:v>
                </c:pt>
                <c:pt idx="162">
                  <c:v>0.818055555555555</c:v>
                </c:pt>
                <c:pt idx="163">
                  <c:v>0.81875</c:v>
                </c:pt>
                <c:pt idx="164">
                  <c:v>0.819444444444444</c:v>
                </c:pt>
                <c:pt idx="165">
                  <c:v>0.820138888888889</c:v>
                </c:pt>
                <c:pt idx="166">
                  <c:v>0.820833333333333</c:v>
                </c:pt>
                <c:pt idx="167">
                  <c:v>0.821527777777778</c:v>
                </c:pt>
                <c:pt idx="168">
                  <c:v>0.822222222222222</c:v>
                </c:pt>
                <c:pt idx="169">
                  <c:v>0.822916666666666</c:v>
                </c:pt>
                <c:pt idx="170">
                  <c:v>0.823611111111111</c:v>
                </c:pt>
                <c:pt idx="171">
                  <c:v>0.824305555555555</c:v>
                </c:pt>
                <c:pt idx="172">
                  <c:v>0.825</c:v>
                </c:pt>
                <c:pt idx="173">
                  <c:v>0.825694444444444</c:v>
                </c:pt>
                <c:pt idx="174">
                  <c:v>0.826388888888889</c:v>
                </c:pt>
                <c:pt idx="175">
                  <c:v>0.827083333333333</c:v>
                </c:pt>
                <c:pt idx="176">
                  <c:v>0.827777777777778</c:v>
                </c:pt>
                <c:pt idx="177">
                  <c:v>0.828472222222222</c:v>
                </c:pt>
                <c:pt idx="178">
                  <c:v>0.829166666666666</c:v>
                </c:pt>
                <c:pt idx="179">
                  <c:v>0.829861111111111</c:v>
                </c:pt>
                <c:pt idx="180">
                  <c:v>0.830555555555555</c:v>
                </c:pt>
                <c:pt idx="181">
                  <c:v>0.83125</c:v>
                </c:pt>
                <c:pt idx="182">
                  <c:v>0.831944444444444</c:v>
                </c:pt>
                <c:pt idx="183">
                  <c:v>0.832638888888889</c:v>
                </c:pt>
                <c:pt idx="184">
                  <c:v>0.833333333333333</c:v>
                </c:pt>
                <c:pt idx="185">
                  <c:v>0.834027777777778</c:v>
                </c:pt>
                <c:pt idx="186">
                  <c:v>0.834722222222222</c:v>
                </c:pt>
                <c:pt idx="187">
                  <c:v>0.835416666666666</c:v>
                </c:pt>
                <c:pt idx="188">
                  <c:v>0.836111111111111</c:v>
                </c:pt>
                <c:pt idx="189">
                  <c:v>0.836805555555555</c:v>
                </c:pt>
                <c:pt idx="190">
                  <c:v>0.8375</c:v>
                </c:pt>
                <c:pt idx="191">
                  <c:v>0.838194444444444</c:v>
                </c:pt>
                <c:pt idx="192">
                  <c:v>0.838888888888889</c:v>
                </c:pt>
                <c:pt idx="193">
                  <c:v>0.839583333333333</c:v>
                </c:pt>
                <c:pt idx="194">
                  <c:v>0.840277777777777</c:v>
                </c:pt>
                <c:pt idx="195">
                  <c:v>0.840972222222222</c:v>
                </c:pt>
                <c:pt idx="196">
                  <c:v>0.841666666666666</c:v>
                </c:pt>
                <c:pt idx="197">
                  <c:v>0.842361111111111</c:v>
                </c:pt>
                <c:pt idx="198">
                  <c:v>0.843055555555555</c:v>
                </c:pt>
                <c:pt idx="199">
                  <c:v>0.84375</c:v>
                </c:pt>
                <c:pt idx="200">
                  <c:v>0.844444444444444</c:v>
                </c:pt>
                <c:pt idx="201">
                  <c:v>0.845138888888889</c:v>
                </c:pt>
                <c:pt idx="202">
                  <c:v>0.845833333333333</c:v>
                </c:pt>
                <c:pt idx="203">
                  <c:v>0.846527777777777</c:v>
                </c:pt>
                <c:pt idx="204">
                  <c:v>0.847222222222222</c:v>
                </c:pt>
                <c:pt idx="205">
                  <c:v>0.847916666666666</c:v>
                </c:pt>
                <c:pt idx="206">
                  <c:v>0.848611111111111</c:v>
                </c:pt>
                <c:pt idx="207">
                  <c:v>0.849305555555555</c:v>
                </c:pt>
                <c:pt idx="208">
                  <c:v>0.85</c:v>
                </c:pt>
                <c:pt idx="209">
                  <c:v>0.850694444444444</c:v>
                </c:pt>
                <c:pt idx="210">
                  <c:v>0.851388888888888</c:v>
                </c:pt>
                <c:pt idx="211">
                  <c:v>0.852083333333333</c:v>
                </c:pt>
                <c:pt idx="212">
                  <c:v>0.852777777777778</c:v>
                </c:pt>
                <c:pt idx="213">
                  <c:v>0.853472222222222</c:v>
                </c:pt>
                <c:pt idx="214">
                  <c:v>0.854166666666666</c:v>
                </c:pt>
                <c:pt idx="215">
                  <c:v>0.854861111111111</c:v>
                </c:pt>
                <c:pt idx="216">
                  <c:v>0.855555555555555</c:v>
                </c:pt>
                <c:pt idx="217">
                  <c:v>0.85625</c:v>
                </c:pt>
                <c:pt idx="218">
                  <c:v>0.856944444444444</c:v>
                </c:pt>
                <c:pt idx="219">
                  <c:v>0.857638888888889</c:v>
                </c:pt>
                <c:pt idx="220">
                  <c:v>0.858333333333333</c:v>
                </c:pt>
                <c:pt idx="221">
                  <c:v>0.859027777777778</c:v>
                </c:pt>
                <c:pt idx="222">
                  <c:v>0.859722222222222</c:v>
                </c:pt>
                <c:pt idx="223">
                  <c:v>0.860416666666666</c:v>
                </c:pt>
                <c:pt idx="224">
                  <c:v>0.861111111111111</c:v>
                </c:pt>
                <c:pt idx="225">
                  <c:v>0.861805555555555</c:v>
                </c:pt>
                <c:pt idx="226">
                  <c:v>0.8625</c:v>
                </c:pt>
                <c:pt idx="227">
                  <c:v>0.863194444444444</c:v>
                </c:pt>
                <c:pt idx="228">
                  <c:v>0.863888888888889</c:v>
                </c:pt>
                <c:pt idx="229">
                  <c:v>0.864583333333333</c:v>
                </c:pt>
                <c:pt idx="230">
                  <c:v>0.865277777777777</c:v>
                </c:pt>
                <c:pt idx="231">
                  <c:v>0.865972222222222</c:v>
                </c:pt>
                <c:pt idx="232">
                  <c:v>0.866666666666666</c:v>
                </c:pt>
                <c:pt idx="233">
                  <c:v>0.867361111111111</c:v>
                </c:pt>
                <c:pt idx="234">
                  <c:v>0.868055555555555</c:v>
                </c:pt>
                <c:pt idx="235">
                  <c:v>0.86875</c:v>
                </c:pt>
                <c:pt idx="236">
                  <c:v>0.869444444444444</c:v>
                </c:pt>
                <c:pt idx="237">
                  <c:v>0.870138888888888</c:v>
                </c:pt>
                <c:pt idx="238">
                  <c:v>0.870833333333333</c:v>
                </c:pt>
                <c:pt idx="239">
                  <c:v>0.871527777777777</c:v>
                </c:pt>
                <c:pt idx="240">
                  <c:v>0.872222222222222</c:v>
                </c:pt>
                <c:pt idx="241">
                  <c:v>0.872916666666666</c:v>
                </c:pt>
                <c:pt idx="242">
                  <c:v>0.873611111111111</c:v>
                </c:pt>
                <c:pt idx="243">
                  <c:v>0.874305555555555</c:v>
                </c:pt>
                <c:pt idx="244">
                  <c:v>0.875</c:v>
                </c:pt>
                <c:pt idx="245">
                  <c:v>0.875694444444444</c:v>
                </c:pt>
                <c:pt idx="246">
                  <c:v>0.876388888888888</c:v>
                </c:pt>
                <c:pt idx="247">
                  <c:v>0.877083333333333</c:v>
                </c:pt>
                <c:pt idx="248">
                  <c:v>0.877777777777777</c:v>
                </c:pt>
                <c:pt idx="249">
                  <c:v>0.878472222222221</c:v>
                </c:pt>
                <c:pt idx="250">
                  <c:v>0.879166666666666</c:v>
                </c:pt>
                <c:pt idx="251">
                  <c:v>0.879861111111111</c:v>
                </c:pt>
                <c:pt idx="252">
                  <c:v>0.880555555555555</c:v>
                </c:pt>
                <c:pt idx="253">
                  <c:v>0.881249999999999</c:v>
                </c:pt>
                <c:pt idx="254">
                  <c:v>0.881944444444444</c:v>
                </c:pt>
                <c:pt idx="255">
                  <c:v>0.882638888888888</c:v>
                </c:pt>
                <c:pt idx="256">
                  <c:v>0.883333333333333</c:v>
                </c:pt>
                <c:pt idx="257">
                  <c:v>0.884027777777777</c:v>
                </c:pt>
                <c:pt idx="258">
                  <c:v>0.884722222222221</c:v>
                </c:pt>
                <c:pt idx="259">
                  <c:v>0.885416666666666</c:v>
                </c:pt>
                <c:pt idx="260">
                  <c:v>0.886111111111111</c:v>
                </c:pt>
                <c:pt idx="261">
                  <c:v>0.886805555555555</c:v>
                </c:pt>
                <c:pt idx="262">
                  <c:v>0.887499999999999</c:v>
                </c:pt>
                <c:pt idx="263">
                  <c:v>0.888194444444444</c:v>
                </c:pt>
                <c:pt idx="264">
                  <c:v>0.888888888888888</c:v>
                </c:pt>
                <c:pt idx="265">
                  <c:v>0.889583333333333</c:v>
                </c:pt>
                <c:pt idx="266">
                  <c:v>0.890277777777777</c:v>
                </c:pt>
                <c:pt idx="267">
                  <c:v>0.890972222222221</c:v>
                </c:pt>
                <c:pt idx="268">
                  <c:v>0.891666666666666</c:v>
                </c:pt>
                <c:pt idx="269">
                  <c:v>0.892361111111111</c:v>
                </c:pt>
                <c:pt idx="270">
                  <c:v>0.893055555555555</c:v>
                </c:pt>
                <c:pt idx="271">
                  <c:v>0.89375</c:v>
                </c:pt>
                <c:pt idx="272">
                  <c:v>0.894444444444444</c:v>
                </c:pt>
                <c:pt idx="273">
                  <c:v>0.895138888888888</c:v>
                </c:pt>
                <c:pt idx="274">
                  <c:v>0.895833333333333</c:v>
                </c:pt>
                <c:pt idx="275">
                  <c:v>0.896527777777777</c:v>
                </c:pt>
                <c:pt idx="276">
                  <c:v>0.897222222222222</c:v>
                </c:pt>
                <c:pt idx="277">
                  <c:v>0.897916666666666</c:v>
                </c:pt>
                <c:pt idx="278">
                  <c:v>0.898611111111111</c:v>
                </c:pt>
                <c:pt idx="279">
                  <c:v>0.899305555555555</c:v>
                </c:pt>
                <c:pt idx="280">
                  <c:v>0.9</c:v>
                </c:pt>
                <c:pt idx="281">
                  <c:v>0.900694444444444</c:v>
                </c:pt>
                <c:pt idx="282">
                  <c:v>0.901388888888888</c:v>
                </c:pt>
                <c:pt idx="283">
                  <c:v>0.902083333333333</c:v>
                </c:pt>
                <c:pt idx="284">
                  <c:v>0.902777777777777</c:v>
                </c:pt>
                <c:pt idx="285">
                  <c:v>0.903472222222222</c:v>
                </c:pt>
                <c:pt idx="286">
                  <c:v>0.904166666666666</c:v>
                </c:pt>
                <c:pt idx="287">
                  <c:v>0.90486111111111</c:v>
                </c:pt>
                <c:pt idx="288">
                  <c:v>0.905555555555555</c:v>
                </c:pt>
                <c:pt idx="289">
                  <c:v>0.906249999999999</c:v>
                </c:pt>
                <c:pt idx="290">
                  <c:v>0.906944444444444</c:v>
                </c:pt>
                <c:pt idx="291">
                  <c:v>0.907638888888888</c:v>
                </c:pt>
                <c:pt idx="292">
                  <c:v>0.908333333333333</c:v>
                </c:pt>
                <c:pt idx="293">
                  <c:v>0.909027777777777</c:v>
                </c:pt>
                <c:pt idx="294">
                  <c:v>0.909722222222222</c:v>
                </c:pt>
                <c:pt idx="295">
                  <c:v>0.910416666666666</c:v>
                </c:pt>
                <c:pt idx="296">
                  <c:v>0.91111111111111</c:v>
                </c:pt>
                <c:pt idx="297">
                  <c:v>0.911805555555555</c:v>
                </c:pt>
                <c:pt idx="298">
                  <c:v>0.912499999999999</c:v>
                </c:pt>
                <c:pt idx="299">
                  <c:v>0.913194444444443</c:v>
                </c:pt>
                <c:pt idx="300">
                  <c:v>0.913888888888888</c:v>
                </c:pt>
                <c:pt idx="301">
                  <c:v>0.914583333333333</c:v>
                </c:pt>
                <c:pt idx="302">
                  <c:v>0.915277777777777</c:v>
                </c:pt>
                <c:pt idx="303">
                  <c:v>0.915972222222222</c:v>
                </c:pt>
                <c:pt idx="304">
                  <c:v>0.916666666666666</c:v>
                </c:pt>
                <c:pt idx="305">
                  <c:v>0.917361111111111</c:v>
                </c:pt>
                <c:pt idx="306">
                  <c:v>0.918055555555555</c:v>
                </c:pt>
                <c:pt idx="307">
                  <c:v>0.918749999999999</c:v>
                </c:pt>
                <c:pt idx="308">
                  <c:v>0.919444444444444</c:v>
                </c:pt>
                <c:pt idx="309">
                  <c:v>0.920138888888888</c:v>
                </c:pt>
                <c:pt idx="310">
                  <c:v>0.920833333333333</c:v>
                </c:pt>
                <c:pt idx="311">
                  <c:v>0.921527777777777</c:v>
                </c:pt>
                <c:pt idx="312">
                  <c:v>0.922222222222222</c:v>
                </c:pt>
                <c:pt idx="313">
                  <c:v>0.922916666666666</c:v>
                </c:pt>
                <c:pt idx="314">
                  <c:v>0.923611111111111</c:v>
                </c:pt>
                <c:pt idx="315">
                  <c:v>0.924305555555555</c:v>
                </c:pt>
                <c:pt idx="316">
                  <c:v>0.924999999999999</c:v>
                </c:pt>
                <c:pt idx="317">
                  <c:v>0.925694444444444</c:v>
                </c:pt>
                <c:pt idx="318">
                  <c:v>0.926388888888888</c:v>
                </c:pt>
                <c:pt idx="319">
                  <c:v>0.927083333333333</c:v>
                </c:pt>
                <c:pt idx="320">
                  <c:v>0.927777777777777</c:v>
                </c:pt>
                <c:pt idx="321">
                  <c:v>0.928472222222221</c:v>
                </c:pt>
                <c:pt idx="322">
                  <c:v>0.929166666666666</c:v>
                </c:pt>
                <c:pt idx="323">
                  <c:v>0.92986111111111</c:v>
                </c:pt>
                <c:pt idx="324">
                  <c:v>0.930555555555555</c:v>
                </c:pt>
                <c:pt idx="325">
                  <c:v>0.931249999999999</c:v>
                </c:pt>
                <c:pt idx="326">
                  <c:v>0.931944444444444</c:v>
                </c:pt>
                <c:pt idx="327">
                  <c:v>0.932638888888888</c:v>
                </c:pt>
                <c:pt idx="328">
                  <c:v>0.933333333333333</c:v>
                </c:pt>
                <c:pt idx="329">
                  <c:v>0.934027777777777</c:v>
                </c:pt>
                <c:pt idx="330">
                  <c:v>0.934722222222221</c:v>
                </c:pt>
                <c:pt idx="331">
                  <c:v>0.935416666666666</c:v>
                </c:pt>
                <c:pt idx="332">
                  <c:v>0.93611111111111</c:v>
                </c:pt>
                <c:pt idx="333">
                  <c:v>0.936805555555555</c:v>
                </c:pt>
                <c:pt idx="334">
                  <c:v>0.937499999999999</c:v>
                </c:pt>
                <c:pt idx="335">
                  <c:v>0.938194444444444</c:v>
                </c:pt>
                <c:pt idx="336">
                  <c:v>0.938888888888888</c:v>
                </c:pt>
                <c:pt idx="337">
                  <c:v>0.939583333333333</c:v>
                </c:pt>
                <c:pt idx="338">
                  <c:v>0.940277777777777</c:v>
                </c:pt>
                <c:pt idx="339">
                  <c:v>0.940972222222221</c:v>
                </c:pt>
                <c:pt idx="340">
                  <c:v>0.941666666666666</c:v>
                </c:pt>
                <c:pt idx="341">
                  <c:v>0.94236111111111</c:v>
                </c:pt>
                <c:pt idx="342">
                  <c:v>0.943055555555555</c:v>
                </c:pt>
                <c:pt idx="343">
                  <c:v>0.943749999999999</c:v>
                </c:pt>
                <c:pt idx="344">
                  <c:v>0.944444444444444</c:v>
                </c:pt>
                <c:pt idx="345">
                  <c:v>0.945138888888888</c:v>
                </c:pt>
                <c:pt idx="346">
                  <c:v>0.945833333333333</c:v>
                </c:pt>
                <c:pt idx="347">
                  <c:v>0.946527777777777</c:v>
                </c:pt>
                <c:pt idx="348">
                  <c:v>0.947222222222221</c:v>
                </c:pt>
                <c:pt idx="349">
                  <c:v>0.947916666666666</c:v>
                </c:pt>
                <c:pt idx="350">
                  <c:v>0.948611111111111</c:v>
                </c:pt>
                <c:pt idx="351">
                  <c:v>0.949305555555555</c:v>
                </c:pt>
                <c:pt idx="352">
                  <c:v>0.949999999999999</c:v>
                </c:pt>
                <c:pt idx="353">
                  <c:v>0.950694444444444</c:v>
                </c:pt>
                <c:pt idx="354">
                  <c:v>0.951388888888888</c:v>
                </c:pt>
                <c:pt idx="355">
                  <c:v>0.952083333333333</c:v>
                </c:pt>
                <c:pt idx="356">
                  <c:v>0.952777777777777</c:v>
                </c:pt>
                <c:pt idx="357">
                  <c:v>0.953472222222221</c:v>
                </c:pt>
                <c:pt idx="358">
                  <c:v>0.954166666666666</c:v>
                </c:pt>
                <c:pt idx="359">
                  <c:v>0.95486111111111</c:v>
                </c:pt>
                <c:pt idx="360">
                  <c:v>0.955555555555555</c:v>
                </c:pt>
                <c:pt idx="361">
                  <c:v>0.956249999999999</c:v>
                </c:pt>
                <c:pt idx="362">
                  <c:v>0.956944444444444</c:v>
                </c:pt>
                <c:pt idx="363">
                  <c:v>0.957638888888888</c:v>
                </c:pt>
                <c:pt idx="364">
                  <c:v>0.958333333333333</c:v>
                </c:pt>
                <c:pt idx="365">
                  <c:v>0.959027777777777</c:v>
                </c:pt>
                <c:pt idx="366">
                  <c:v>0.959722222222221</c:v>
                </c:pt>
                <c:pt idx="367">
                  <c:v>0.960416666666666</c:v>
                </c:pt>
                <c:pt idx="368">
                  <c:v>0.96111111111111</c:v>
                </c:pt>
                <c:pt idx="369">
                  <c:v>0.961805555555555</c:v>
                </c:pt>
                <c:pt idx="370">
                  <c:v>0.962499999999999</c:v>
                </c:pt>
                <c:pt idx="371">
                  <c:v>0.963194444444444</c:v>
                </c:pt>
                <c:pt idx="372">
                  <c:v>0.963888888888888</c:v>
                </c:pt>
                <c:pt idx="373">
                  <c:v>0.964583333333333</c:v>
                </c:pt>
                <c:pt idx="374">
                  <c:v>0.965277777777777</c:v>
                </c:pt>
                <c:pt idx="375">
                  <c:v>0.965972222222221</c:v>
                </c:pt>
                <c:pt idx="376">
                  <c:v>0.966666666666666</c:v>
                </c:pt>
                <c:pt idx="377">
                  <c:v>0.96736111111111</c:v>
                </c:pt>
                <c:pt idx="378">
                  <c:v>0.968055555555555</c:v>
                </c:pt>
                <c:pt idx="379">
                  <c:v>0.968749999999999</c:v>
                </c:pt>
                <c:pt idx="380">
                  <c:v>0.969444444444444</c:v>
                </c:pt>
                <c:pt idx="381">
                  <c:v>0.970138888888888</c:v>
                </c:pt>
                <c:pt idx="382">
                  <c:v>0.970833333333333</c:v>
                </c:pt>
                <c:pt idx="383">
                  <c:v>0.971527777777777</c:v>
                </c:pt>
                <c:pt idx="384">
                  <c:v>0.972222222222221</c:v>
                </c:pt>
                <c:pt idx="385">
                  <c:v>0.972916666666666</c:v>
                </c:pt>
                <c:pt idx="386">
                  <c:v>0.97361111111111</c:v>
                </c:pt>
                <c:pt idx="387">
                  <c:v>0.974305555555555</c:v>
                </c:pt>
                <c:pt idx="388">
                  <c:v>0.974999999999999</c:v>
                </c:pt>
                <c:pt idx="389">
                  <c:v>0.975694444444444</c:v>
                </c:pt>
                <c:pt idx="390">
                  <c:v>0.976388888888888</c:v>
                </c:pt>
                <c:pt idx="391">
                  <c:v>0.977083333333333</c:v>
                </c:pt>
                <c:pt idx="392">
                  <c:v>0.977777777777777</c:v>
                </c:pt>
                <c:pt idx="393">
                  <c:v>0.978472222222221</c:v>
                </c:pt>
                <c:pt idx="394">
                  <c:v>0.979166666666666</c:v>
                </c:pt>
                <c:pt idx="395">
                  <c:v>0.979861111111111</c:v>
                </c:pt>
                <c:pt idx="396">
                  <c:v>0.980555555555555</c:v>
                </c:pt>
                <c:pt idx="397">
                  <c:v>0.981249999999999</c:v>
                </c:pt>
                <c:pt idx="398">
                  <c:v>0.981944444444444</c:v>
                </c:pt>
                <c:pt idx="399">
                  <c:v>0.982638888888888</c:v>
                </c:pt>
                <c:pt idx="400">
                  <c:v>0.983333333333333</c:v>
                </c:pt>
                <c:pt idx="401">
                  <c:v>0.984027777777777</c:v>
                </c:pt>
                <c:pt idx="402">
                  <c:v>0.984722222222221</c:v>
                </c:pt>
                <c:pt idx="403">
                  <c:v>0.985416666666666</c:v>
                </c:pt>
                <c:pt idx="404">
                  <c:v>0.98611111111111</c:v>
                </c:pt>
                <c:pt idx="405">
                  <c:v>0.986805555555555</c:v>
                </c:pt>
                <c:pt idx="406">
                  <c:v>0.987499999999999</c:v>
                </c:pt>
                <c:pt idx="407">
                  <c:v>0.988194444444444</c:v>
                </c:pt>
                <c:pt idx="408">
                  <c:v>0.988888888888888</c:v>
                </c:pt>
                <c:pt idx="409">
                  <c:v>0.989583333333333</c:v>
                </c:pt>
                <c:pt idx="410">
                  <c:v>0.990277777777777</c:v>
                </c:pt>
                <c:pt idx="411">
                  <c:v>0.990972222222221</c:v>
                </c:pt>
                <c:pt idx="412">
                  <c:v>0.991666666666666</c:v>
                </c:pt>
                <c:pt idx="413">
                  <c:v>0.99236111111111</c:v>
                </c:pt>
                <c:pt idx="414">
                  <c:v>0.993055555555555</c:v>
                </c:pt>
                <c:pt idx="415">
                  <c:v>0.993749999999999</c:v>
                </c:pt>
                <c:pt idx="416">
                  <c:v>0.994444444444444</c:v>
                </c:pt>
                <c:pt idx="417">
                  <c:v>0.995138888888888</c:v>
                </c:pt>
                <c:pt idx="418">
                  <c:v>0.995833333333333</c:v>
                </c:pt>
                <c:pt idx="419">
                  <c:v>0.996527777777777</c:v>
                </c:pt>
                <c:pt idx="420">
                  <c:v>0.997222222222221</c:v>
                </c:pt>
                <c:pt idx="421">
                  <c:v>0.997916666666666</c:v>
                </c:pt>
                <c:pt idx="422">
                  <c:v>0.99861111111111</c:v>
                </c:pt>
                <c:pt idx="423">
                  <c:v>0.999305555555555</c:v>
                </c:pt>
                <c:pt idx="424">
                  <c:v>0.999999999999999</c:v>
                </c:pt>
                <c:pt idx="425">
                  <c:v>1.00069444444444</c:v>
                </c:pt>
                <c:pt idx="426">
                  <c:v>1.00138888888889</c:v>
                </c:pt>
                <c:pt idx="427">
                  <c:v>1.00208333333333</c:v>
                </c:pt>
                <c:pt idx="428">
                  <c:v>1.00277777777778</c:v>
                </c:pt>
                <c:pt idx="429">
                  <c:v>1.00347222222222</c:v>
                </c:pt>
                <c:pt idx="430">
                  <c:v>1.00416666666667</c:v>
                </c:pt>
                <c:pt idx="431">
                  <c:v>1.00486111111111</c:v>
                </c:pt>
                <c:pt idx="432">
                  <c:v>1.00555555555556</c:v>
                </c:pt>
                <c:pt idx="433">
                  <c:v>1.00625</c:v>
                </c:pt>
                <c:pt idx="434">
                  <c:v>1.00694444444444</c:v>
                </c:pt>
                <c:pt idx="435">
                  <c:v>1.00763888888889</c:v>
                </c:pt>
                <c:pt idx="436">
                  <c:v>1.00833333333333</c:v>
                </c:pt>
                <c:pt idx="437">
                  <c:v>1.00902777777778</c:v>
                </c:pt>
                <c:pt idx="438">
                  <c:v>1.00972222222222</c:v>
                </c:pt>
                <c:pt idx="439">
                  <c:v>1.01041666666667</c:v>
                </c:pt>
                <c:pt idx="440">
                  <c:v>1.01111111111111</c:v>
                </c:pt>
                <c:pt idx="441">
                  <c:v>1.01180555555556</c:v>
                </c:pt>
                <c:pt idx="442">
                  <c:v>1.0125</c:v>
                </c:pt>
                <c:pt idx="443">
                  <c:v>1.01319444444445</c:v>
                </c:pt>
                <c:pt idx="444">
                  <c:v>1.01388888888889</c:v>
                </c:pt>
                <c:pt idx="445">
                  <c:v>1.01458333333333</c:v>
                </c:pt>
                <c:pt idx="446">
                  <c:v>1.01527777777778</c:v>
                </c:pt>
                <c:pt idx="447">
                  <c:v>1.01597222222222</c:v>
                </c:pt>
                <c:pt idx="448">
                  <c:v>1.01666666666667</c:v>
                </c:pt>
                <c:pt idx="449">
                  <c:v>1.01736111111111</c:v>
                </c:pt>
                <c:pt idx="450">
                  <c:v>1.01805555555556</c:v>
                </c:pt>
                <c:pt idx="451">
                  <c:v>1.01875</c:v>
                </c:pt>
                <c:pt idx="452">
                  <c:v>1.01944444444445</c:v>
                </c:pt>
                <c:pt idx="453">
                  <c:v>1.02013888888889</c:v>
                </c:pt>
                <c:pt idx="454">
                  <c:v>1.02083333333334</c:v>
                </c:pt>
                <c:pt idx="455">
                  <c:v>1.02152777777778</c:v>
                </c:pt>
                <c:pt idx="456">
                  <c:v>1.02222222222222</c:v>
                </c:pt>
                <c:pt idx="457">
                  <c:v>1.02291666666667</c:v>
                </c:pt>
                <c:pt idx="458">
                  <c:v>1.02361111111111</c:v>
                </c:pt>
                <c:pt idx="459">
                  <c:v>1.02430555555556</c:v>
                </c:pt>
                <c:pt idx="460">
                  <c:v>1.025</c:v>
                </c:pt>
                <c:pt idx="461">
                  <c:v>1.02569444444445</c:v>
                </c:pt>
                <c:pt idx="462">
                  <c:v>1.02638888888889</c:v>
                </c:pt>
                <c:pt idx="463">
                  <c:v>1.02708333333334</c:v>
                </c:pt>
                <c:pt idx="464">
                  <c:v>1.02777777777778</c:v>
                </c:pt>
                <c:pt idx="465">
                  <c:v>1.02847222222223</c:v>
                </c:pt>
                <c:pt idx="466">
                  <c:v>1.02916666666667</c:v>
                </c:pt>
                <c:pt idx="467">
                  <c:v>1.02986111111111</c:v>
                </c:pt>
                <c:pt idx="468">
                  <c:v>1.03055555555556</c:v>
                </c:pt>
                <c:pt idx="469">
                  <c:v>1.03125</c:v>
                </c:pt>
                <c:pt idx="470">
                  <c:v>1.03194444444445</c:v>
                </c:pt>
                <c:pt idx="471">
                  <c:v>1.03263888888889</c:v>
                </c:pt>
                <c:pt idx="472">
                  <c:v>1.03333333333334</c:v>
                </c:pt>
                <c:pt idx="473">
                  <c:v>1.03402777777778</c:v>
                </c:pt>
                <c:pt idx="474">
                  <c:v>1.03472222222223</c:v>
                </c:pt>
                <c:pt idx="475">
                  <c:v>1.03541666666667</c:v>
                </c:pt>
                <c:pt idx="476">
                  <c:v>1.03611111111112</c:v>
                </c:pt>
                <c:pt idx="477">
                  <c:v>1.03680555555556</c:v>
                </c:pt>
                <c:pt idx="478">
                  <c:v>1.0375</c:v>
                </c:pt>
                <c:pt idx="479">
                  <c:v>1.03819444444445</c:v>
                </c:pt>
                <c:pt idx="480">
                  <c:v>1.03888888888889</c:v>
                </c:pt>
                <c:pt idx="481">
                  <c:v>1.03958333333334</c:v>
                </c:pt>
                <c:pt idx="482">
                  <c:v>1.04027777777778</c:v>
                </c:pt>
                <c:pt idx="483">
                  <c:v>1.04097222222223</c:v>
                </c:pt>
                <c:pt idx="484">
                  <c:v>1.04166666666667</c:v>
                </c:pt>
                <c:pt idx="485">
                  <c:v>1.04236111111112</c:v>
                </c:pt>
                <c:pt idx="486">
                  <c:v>1.04305555555556</c:v>
                </c:pt>
                <c:pt idx="487">
                  <c:v>1.04375000000001</c:v>
                </c:pt>
                <c:pt idx="488">
                  <c:v>1.04444444444445</c:v>
                </c:pt>
                <c:pt idx="489">
                  <c:v>1.04513888888889</c:v>
                </c:pt>
                <c:pt idx="490">
                  <c:v>1.04583333333334</c:v>
                </c:pt>
                <c:pt idx="491">
                  <c:v>1.04652777777778</c:v>
                </c:pt>
                <c:pt idx="492">
                  <c:v>1.04722222222223</c:v>
                </c:pt>
                <c:pt idx="493">
                  <c:v>1.04791666666667</c:v>
                </c:pt>
                <c:pt idx="494">
                  <c:v>1.04861111111112</c:v>
                </c:pt>
                <c:pt idx="495">
                  <c:v>1.04930555555556</c:v>
                </c:pt>
                <c:pt idx="496">
                  <c:v>1.05000000000001</c:v>
                </c:pt>
                <c:pt idx="497">
                  <c:v>1.05069444444445</c:v>
                </c:pt>
                <c:pt idx="498">
                  <c:v>1.0513888888889</c:v>
                </c:pt>
                <c:pt idx="499">
                  <c:v>1.05208333333334</c:v>
                </c:pt>
                <c:pt idx="500">
                  <c:v>1.05277777777779</c:v>
                </c:pt>
                <c:pt idx="501">
                  <c:v>1.05347222222223</c:v>
                </c:pt>
                <c:pt idx="502">
                  <c:v>1.05416666666667</c:v>
                </c:pt>
                <c:pt idx="503">
                  <c:v>1.05486111111112</c:v>
                </c:pt>
                <c:pt idx="504">
                  <c:v>1.05555555555556</c:v>
                </c:pt>
                <c:pt idx="505">
                  <c:v>1.05625000000001</c:v>
                </c:pt>
                <c:pt idx="506">
                  <c:v>1.05694444444445</c:v>
                </c:pt>
                <c:pt idx="507">
                  <c:v>1.0576388888889</c:v>
                </c:pt>
                <c:pt idx="508">
                  <c:v>1.05833333333334</c:v>
                </c:pt>
                <c:pt idx="509">
                  <c:v>1.05902777777779</c:v>
                </c:pt>
                <c:pt idx="510">
                  <c:v>1.05972222222223</c:v>
                </c:pt>
                <c:pt idx="511">
                  <c:v>1.06041666666668</c:v>
                </c:pt>
                <c:pt idx="512">
                  <c:v>1.06111111111112</c:v>
                </c:pt>
                <c:pt idx="513">
                  <c:v>1.06180555555556</c:v>
                </c:pt>
                <c:pt idx="514">
                  <c:v>1.06250000000001</c:v>
                </c:pt>
                <c:pt idx="515">
                  <c:v>1.06319444444445</c:v>
                </c:pt>
                <c:pt idx="516">
                  <c:v>1.0638888888889</c:v>
                </c:pt>
                <c:pt idx="517">
                  <c:v>1.06458333333334</c:v>
                </c:pt>
                <c:pt idx="518">
                  <c:v>1.06527777777779</c:v>
                </c:pt>
                <c:pt idx="519">
                  <c:v>1.06597222222223</c:v>
                </c:pt>
                <c:pt idx="520">
                  <c:v>1.06666666666668</c:v>
                </c:pt>
                <c:pt idx="521">
                  <c:v>1.06736111111112</c:v>
                </c:pt>
                <c:pt idx="522">
                  <c:v>1.06805555555557</c:v>
                </c:pt>
                <c:pt idx="523">
                  <c:v>1.06875000000001</c:v>
                </c:pt>
                <c:pt idx="524">
                  <c:v>1.06944444444445</c:v>
                </c:pt>
                <c:pt idx="525">
                  <c:v>1.0701388888889</c:v>
                </c:pt>
                <c:pt idx="526">
                  <c:v>1.07083333333334</c:v>
                </c:pt>
                <c:pt idx="527">
                  <c:v>1.07152777777779</c:v>
                </c:pt>
                <c:pt idx="528">
                  <c:v>1.07222222222223</c:v>
                </c:pt>
                <c:pt idx="529">
                  <c:v>1.07291666666668</c:v>
                </c:pt>
                <c:pt idx="530">
                  <c:v>1.07361111111112</c:v>
                </c:pt>
                <c:pt idx="531">
                  <c:v>1.07430555555557</c:v>
                </c:pt>
                <c:pt idx="532">
                  <c:v>1.07500000000001</c:v>
                </c:pt>
                <c:pt idx="533">
                  <c:v>1.07569444444446</c:v>
                </c:pt>
                <c:pt idx="534">
                  <c:v>1.0763888888889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535"/>
                <c:pt idx="0">
                  <c:v>46.47</c:v>
                </c:pt>
                <c:pt idx="1">
                  <c:v>46.1</c:v>
                </c:pt>
                <c:pt idx="2">
                  <c:v>45.55</c:v>
                </c:pt>
                <c:pt idx="3">
                  <c:v>45.28</c:v>
                </c:pt>
                <c:pt idx="4">
                  <c:v>45.26</c:v>
                </c:pt>
                <c:pt idx="5">
                  <c:v>45.07</c:v>
                </c:pt>
                <c:pt idx="6">
                  <c:v>45.01</c:v>
                </c:pt>
                <c:pt idx="7">
                  <c:v>45.08</c:v>
                </c:pt>
                <c:pt idx="8">
                  <c:v>44.68</c:v>
                </c:pt>
                <c:pt idx="9">
                  <c:v>45.08</c:v>
                </c:pt>
                <c:pt idx="10">
                  <c:v>44.97</c:v>
                </c:pt>
                <c:pt idx="11">
                  <c:v>45.77</c:v>
                </c:pt>
                <c:pt idx="12">
                  <c:v>45.03</c:v>
                </c:pt>
                <c:pt idx="13">
                  <c:v>43.64</c:v>
                </c:pt>
                <c:pt idx="14">
                  <c:v>43.82</c:v>
                </c:pt>
                <c:pt idx="15">
                  <c:v>43.52</c:v>
                </c:pt>
                <c:pt idx="16">
                  <c:v>43.54</c:v>
                </c:pt>
                <c:pt idx="17">
                  <c:v>43.54</c:v>
                </c:pt>
                <c:pt idx="18">
                  <c:v>43.57</c:v>
                </c:pt>
                <c:pt idx="19">
                  <c:v>43.66</c:v>
                </c:pt>
                <c:pt idx="20">
                  <c:v>46.25</c:v>
                </c:pt>
                <c:pt idx="21">
                  <c:v>44.34</c:v>
                </c:pt>
                <c:pt idx="22">
                  <c:v>43.52</c:v>
                </c:pt>
                <c:pt idx="23">
                  <c:v>43.5</c:v>
                </c:pt>
                <c:pt idx="24">
                  <c:v>43.61</c:v>
                </c:pt>
                <c:pt idx="25">
                  <c:v>43.61</c:v>
                </c:pt>
                <c:pt idx="26">
                  <c:v>44.48</c:v>
                </c:pt>
                <c:pt idx="27">
                  <c:v>43.69</c:v>
                </c:pt>
                <c:pt idx="28">
                  <c:v>43.56</c:v>
                </c:pt>
                <c:pt idx="29">
                  <c:v>43.63</c:v>
                </c:pt>
                <c:pt idx="30">
                  <c:v>43.67</c:v>
                </c:pt>
                <c:pt idx="31">
                  <c:v>43.63</c:v>
                </c:pt>
                <c:pt idx="32">
                  <c:v>43.65</c:v>
                </c:pt>
                <c:pt idx="33">
                  <c:v>43.66</c:v>
                </c:pt>
                <c:pt idx="34">
                  <c:v>43.72</c:v>
                </c:pt>
                <c:pt idx="35">
                  <c:v>43.82</c:v>
                </c:pt>
                <c:pt idx="36">
                  <c:v>43.94</c:v>
                </c:pt>
                <c:pt idx="37">
                  <c:v>43.91</c:v>
                </c:pt>
                <c:pt idx="38">
                  <c:v>43.85</c:v>
                </c:pt>
                <c:pt idx="39">
                  <c:v>43.8</c:v>
                </c:pt>
                <c:pt idx="40">
                  <c:v>43.87</c:v>
                </c:pt>
                <c:pt idx="41">
                  <c:v>43.89</c:v>
                </c:pt>
                <c:pt idx="42">
                  <c:v>43.85</c:v>
                </c:pt>
                <c:pt idx="43">
                  <c:v>43.9</c:v>
                </c:pt>
                <c:pt idx="44">
                  <c:v>43.86</c:v>
                </c:pt>
                <c:pt idx="45">
                  <c:v>43.75</c:v>
                </c:pt>
                <c:pt idx="46">
                  <c:v>43.75</c:v>
                </c:pt>
                <c:pt idx="47">
                  <c:v>43.71</c:v>
                </c:pt>
                <c:pt idx="48">
                  <c:v>43.67</c:v>
                </c:pt>
                <c:pt idx="49">
                  <c:v>43.63</c:v>
                </c:pt>
                <c:pt idx="50">
                  <c:v>43.54</c:v>
                </c:pt>
                <c:pt idx="51">
                  <c:v>43.49</c:v>
                </c:pt>
                <c:pt idx="52">
                  <c:v>43.48</c:v>
                </c:pt>
                <c:pt idx="53">
                  <c:v>43.47</c:v>
                </c:pt>
                <c:pt idx="54">
                  <c:v>43.47</c:v>
                </c:pt>
                <c:pt idx="55">
                  <c:v>43.43</c:v>
                </c:pt>
                <c:pt idx="56">
                  <c:v>43.42</c:v>
                </c:pt>
                <c:pt idx="57">
                  <c:v>43.35</c:v>
                </c:pt>
                <c:pt idx="58">
                  <c:v>43.3</c:v>
                </c:pt>
                <c:pt idx="59">
                  <c:v>43.27</c:v>
                </c:pt>
                <c:pt idx="60">
                  <c:v>43.24</c:v>
                </c:pt>
                <c:pt idx="61">
                  <c:v>43.27</c:v>
                </c:pt>
                <c:pt idx="62">
                  <c:v>43.24</c:v>
                </c:pt>
                <c:pt idx="63">
                  <c:v>43.17</c:v>
                </c:pt>
                <c:pt idx="64">
                  <c:v>43.15</c:v>
                </c:pt>
                <c:pt idx="65">
                  <c:v>43.2</c:v>
                </c:pt>
                <c:pt idx="66">
                  <c:v>43.19</c:v>
                </c:pt>
                <c:pt idx="67">
                  <c:v>43.16</c:v>
                </c:pt>
                <c:pt idx="68">
                  <c:v>43.17</c:v>
                </c:pt>
                <c:pt idx="69">
                  <c:v>43.05</c:v>
                </c:pt>
                <c:pt idx="70">
                  <c:v>43.03</c:v>
                </c:pt>
                <c:pt idx="71">
                  <c:v>42.99</c:v>
                </c:pt>
                <c:pt idx="72">
                  <c:v>43.12</c:v>
                </c:pt>
                <c:pt idx="73">
                  <c:v>43.63</c:v>
                </c:pt>
                <c:pt idx="74">
                  <c:v>44.21</c:v>
                </c:pt>
                <c:pt idx="75">
                  <c:v>44.72</c:v>
                </c:pt>
                <c:pt idx="76">
                  <c:v>45.15</c:v>
                </c:pt>
                <c:pt idx="77">
                  <c:v>45.56</c:v>
                </c:pt>
                <c:pt idx="78">
                  <c:v>45.74</c:v>
                </c:pt>
                <c:pt idx="79">
                  <c:v>46.06</c:v>
                </c:pt>
                <c:pt idx="80">
                  <c:v>46.25</c:v>
                </c:pt>
                <c:pt idx="81">
                  <c:v>46.49</c:v>
                </c:pt>
                <c:pt idx="82">
                  <c:v>46.58</c:v>
                </c:pt>
                <c:pt idx="83">
                  <c:v>46.61</c:v>
                </c:pt>
                <c:pt idx="84">
                  <c:v>46.52</c:v>
                </c:pt>
                <c:pt idx="85">
                  <c:v>46.52</c:v>
                </c:pt>
                <c:pt idx="86">
                  <c:v>46.37</c:v>
                </c:pt>
                <c:pt idx="87">
                  <c:v>46.36</c:v>
                </c:pt>
                <c:pt idx="88">
                  <c:v>46.49</c:v>
                </c:pt>
                <c:pt idx="89">
                  <c:v>46.67</c:v>
                </c:pt>
                <c:pt idx="90">
                  <c:v>46.96</c:v>
                </c:pt>
                <c:pt idx="91">
                  <c:v>47.27</c:v>
                </c:pt>
                <c:pt idx="92">
                  <c:v>47.38</c:v>
                </c:pt>
                <c:pt idx="93">
                  <c:v>47.51</c:v>
                </c:pt>
                <c:pt idx="94">
                  <c:v>47.48</c:v>
                </c:pt>
                <c:pt idx="95">
                  <c:v>47.5</c:v>
                </c:pt>
                <c:pt idx="96">
                  <c:v>47.53</c:v>
                </c:pt>
                <c:pt idx="97">
                  <c:v>47.63</c:v>
                </c:pt>
                <c:pt idx="98">
                  <c:v>47.58</c:v>
                </c:pt>
                <c:pt idx="99">
                  <c:v>47.61</c:v>
                </c:pt>
                <c:pt idx="100">
                  <c:v>47.67</c:v>
                </c:pt>
                <c:pt idx="101">
                  <c:v>47.65</c:v>
                </c:pt>
                <c:pt idx="102">
                  <c:v>47.79</c:v>
                </c:pt>
                <c:pt idx="103">
                  <c:v>47.77</c:v>
                </c:pt>
                <c:pt idx="104">
                  <c:v>47.8</c:v>
                </c:pt>
                <c:pt idx="105">
                  <c:v>47.81</c:v>
                </c:pt>
                <c:pt idx="106">
                  <c:v>47.76</c:v>
                </c:pt>
                <c:pt idx="107">
                  <c:v>47.84</c:v>
                </c:pt>
                <c:pt idx="108">
                  <c:v>47.84</c:v>
                </c:pt>
                <c:pt idx="109">
                  <c:v>47.78</c:v>
                </c:pt>
                <c:pt idx="110">
                  <c:v>47.81</c:v>
                </c:pt>
                <c:pt idx="111">
                  <c:v>47.66</c:v>
                </c:pt>
                <c:pt idx="112">
                  <c:v>47.13</c:v>
                </c:pt>
                <c:pt idx="113">
                  <c:v>46.46</c:v>
                </c:pt>
                <c:pt idx="114">
                  <c:v>45.94</c:v>
                </c:pt>
                <c:pt idx="115">
                  <c:v>45.38</c:v>
                </c:pt>
                <c:pt idx="116">
                  <c:v>45.02</c:v>
                </c:pt>
                <c:pt idx="117">
                  <c:v>44.77</c:v>
                </c:pt>
                <c:pt idx="118">
                  <c:v>44.64</c:v>
                </c:pt>
                <c:pt idx="119">
                  <c:v>44.48</c:v>
                </c:pt>
                <c:pt idx="120">
                  <c:v>44.39</c:v>
                </c:pt>
                <c:pt idx="121">
                  <c:v>44.24</c:v>
                </c:pt>
                <c:pt idx="122">
                  <c:v>44.18</c:v>
                </c:pt>
                <c:pt idx="123">
                  <c:v>44.12</c:v>
                </c:pt>
                <c:pt idx="124">
                  <c:v>43.99</c:v>
                </c:pt>
                <c:pt idx="125">
                  <c:v>43.82</c:v>
                </c:pt>
                <c:pt idx="126">
                  <c:v>43.86</c:v>
                </c:pt>
                <c:pt idx="127">
                  <c:v>43.81</c:v>
                </c:pt>
                <c:pt idx="128">
                  <c:v>43.72</c:v>
                </c:pt>
                <c:pt idx="129">
                  <c:v>43.79</c:v>
                </c:pt>
                <c:pt idx="130">
                  <c:v>43.78</c:v>
                </c:pt>
                <c:pt idx="131">
                  <c:v>43.68</c:v>
                </c:pt>
                <c:pt idx="132">
                  <c:v>43.49</c:v>
                </c:pt>
                <c:pt idx="133">
                  <c:v>43.47</c:v>
                </c:pt>
                <c:pt idx="134">
                  <c:v>43.44</c:v>
                </c:pt>
                <c:pt idx="135">
                  <c:v>43.49</c:v>
                </c:pt>
                <c:pt idx="136">
                  <c:v>43.41</c:v>
                </c:pt>
                <c:pt idx="137">
                  <c:v>43.48</c:v>
                </c:pt>
                <c:pt idx="138">
                  <c:v>43.35</c:v>
                </c:pt>
                <c:pt idx="139">
                  <c:v>43.32</c:v>
                </c:pt>
                <c:pt idx="140">
                  <c:v>43.33</c:v>
                </c:pt>
                <c:pt idx="141">
                  <c:v>43.46</c:v>
                </c:pt>
                <c:pt idx="142">
                  <c:v>43.33</c:v>
                </c:pt>
                <c:pt idx="143">
                  <c:v>43.31</c:v>
                </c:pt>
                <c:pt idx="144">
                  <c:v>43.31</c:v>
                </c:pt>
                <c:pt idx="145">
                  <c:v>43.26</c:v>
                </c:pt>
                <c:pt idx="146">
                  <c:v>43.29</c:v>
                </c:pt>
                <c:pt idx="147">
                  <c:v>43.26</c:v>
                </c:pt>
                <c:pt idx="148">
                  <c:v>43.19</c:v>
                </c:pt>
                <c:pt idx="149">
                  <c:v>43.09</c:v>
                </c:pt>
                <c:pt idx="150">
                  <c:v>43.11</c:v>
                </c:pt>
                <c:pt idx="151">
                  <c:v>43.09</c:v>
                </c:pt>
                <c:pt idx="152">
                  <c:v>43.13</c:v>
                </c:pt>
                <c:pt idx="153">
                  <c:v>43.1</c:v>
                </c:pt>
                <c:pt idx="154">
                  <c:v>43.17</c:v>
                </c:pt>
                <c:pt idx="155">
                  <c:v>42.99</c:v>
                </c:pt>
                <c:pt idx="156">
                  <c:v>43.04</c:v>
                </c:pt>
                <c:pt idx="157">
                  <c:v>43.01</c:v>
                </c:pt>
                <c:pt idx="158">
                  <c:v>43.03</c:v>
                </c:pt>
                <c:pt idx="159">
                  <c:v>42.99</c:v>
                </c:pt>
                <c:pt idx="160">
                  <c:v>42.97</c:v>
                </c:pt>
                <c:pt idx="161">
                  <c:v>42.98</c:v>
                </c:pt>
                <c:pt idx="162">
                  <c:v>42.94</c:v>
                </c:pt>
                <c:pt idx="163">
                  <c:v>42.97</c:v>
                </c:pt>
                <c:pt idx="164">
                  <c:v>43</c:v>
                </c:pt>
                <c:pt idx="165">
                  <c:v>42.95</c:v>
                </c:pt>
                <c:pt idx="166">
                  <c:v>42.96</c:v>
                </c:pt>
                <c:pt idx="167">
                  <c:v>42.94</c:v>
                </c:pt>
                <c:pt idx="168">
                  <c:v>42.84</c:v>
                </c:pt>
                <c:pt idx="169">
                  <c:v>42.79</c:v>
                </c:pt>
                <c:pt idx="170">
                  <c:v>42.74</c:v>
                </c:pt>
                <c:pt idx="171">
                  <c:v>42.69</c:v>
                </c:pt>
                <c:pt idx="172">
                  <c:v>42.69</c:v>
                </c:pt>
                <c:pt idx="173">
                  <c:v>42.64</c:v>
                </c:pt>
                <c:pt idx="174">
                  <c:v>42.62</c:v>
                </c:pt>
                <c:pt idx="175">
                  <c:v>42.66</c:v>
                </c:pt>
                <c:pt idx="176">
                  <c:v>42.72</c:v>
                </c:pt>
                <c:pt idx="177">
                  <c:v>42.73</c:v>
                </c:pt>
                <c:pt idx="178">
                  <c:v>42.57</c:v>
                </c:pt>
                <c:pt idx="179">
                  <c:v>42.59</c:v>
                </c:pt>
                <c:pt idx="180">
                  <c:v>42.49</c:v>
                </c:pt>
                <c:pt idx="181">
                  <c:v>42.49</c:v>
                </c:pt>
                <c:pt idx="182">
                  <c:v>42.48</c:v>
                </c:pt>
                <c:pt idx="183">
                  <c:v>42.57</c:v>
                </c:pt>
                <c:pt idx="184">
                  <c:v>42.51</c:v>
                </c:pt>
                <c:pt idx="185">
                  <c:v>42.52</c:v>
                </c:pt>
                <c:pt idx="186">
                  <c:v>42.47</c:v>
                </c:pt>
                <c:pt idx="187">
                  <c:v>42.52</c:v>
                </c:pt>
                <c:pt idx="188">
                  <c:v>42.56</c:v>
                </c:pt>
                <c:pt idx="189">
                  <c:v>42.48</c:v>
                </c:pt>
                <c:pt idx="190">
                  <c:v>42.52</c:v>
                </c:pt>
                <c:pt idx="191">
                  <c:v>42.52</c:v>
                </c:pt>
                <c:pt idx="192">
                  <c:v>42.55</c:v>
                </c:pt>
                <c:pt idx="193">
                  <c:v>42.54</c:v>
                </c:pt>
                <c:pt idx="194">
                  <c:v>42.56</c:v>
                </c:pt>
                <c:pt idx="195">
                  <c:v>42.55</c:v>
                </c:pt>
                <c:pt idx="196">
                  <c:v>42.59</c:v>
                </c:pt>
                <c:pt idx="197">
                  <c:v>42.53</c:v>
                </c:pt>
                <c:pt idx="198">
                  <c:v>42.52</c:v>
                </c:pt>
                <c:pt idx="199">
                  <c:v>42.44</c:v>
                </c:pt>
                <c:pt idx="200">
                  <c:v>42.38</c:v>
                </c:pt>
                <c:pt idx="201">
                  <c:v>42.4</c:v>
                </c:pt>
                <c:pt idx="202">
                  <c:v>42.44</c:v>
                </c:pt>
                <c:pt idx="203">
                  <c:v>42.56</c:v>
                </c:pt>
                <c:pt idx="204">
                  <c:v>42.54</c:v>
                </c:pt>
                <c:pt idx="205">
                  <c:v>42.52</c:v>
                </c:pt>
                <c:pt idx="206">
                  <c:v>42.51</c:v>
                </c:pt>
                <c:pt idx="207">
                  <c:v>42.49</c:v>
                </c:pt>
                <c:pt idx="208">
                  <c:v>42.46</c:v>
                </c:pt>
                <c:pt idx="209">
                  <c:v>42.43</c:v>
                </c:pt>
                <c:pt idx="210">
                  <c:v>42.47</c:v>
                </c:pt>
                <c:pt idx="211">
                  <c:v>42.55</c:v>
                </c:pt>
                <c:pt idx="212">
                  <c:v>42.54</c:v>
                </c:pt>
                <c:pt idx="213">
                  <c:v>42.54</c:v>
                </c:pt>
                <c:pt idx="214">
                  <c:v>42.63</c:v>
                </c:pt>
                <c:pt idx="215">
                  <c:v>42.6</c:v>
                </c:pt>
                <c:pt idx="216">
                  <c:v>42.53</c:v>
                </c:pt>
                <c:pt idx="217">
                  <c:v>42.52</c:v>
                </c:pt>
                <c:pt idx="218">
                  <c:v>42.58</c:v>
                </c:pt>
                <c:pt idx="219">
                  <c:v>42.56</c:v>
                </c:pt>
                <c:pt idx="220">
                  <c:v>42.51</c:v>
                </c:pt>
                <c:pt idx="221">
                  <c:v>42.52</c:v>
                </c:pt>
                <c:pt idx="222">
                  <c:v>42.5</c:v>
                </c:pt>
                <c:pt idx="223">
                  <c:v>42.53</c:v>
                </c:pt>
                <c:pt idx="224">
                  <c:v>42.45</c:v>
                </c:pt>
                <c:pt idx="225">
                  <c:v>42.47</c:v>
                </c:pt>
                <c:pt idx="226">
                  <c:v>42.43</c:v>
                </c:pt>
                <c:pt idx="227">
                  <c:v>42.43</c:v>
                </c:pt>
                <c:pt idx="228">
                  <c:v>42.46</c:v>
                </c:pt>
                <c:pt idx="229">
                  <c:v>42.35</c:v>
                </c:pt>
                <c:pt idx="230">
                  <c:v>42.35</c:v>
                </c:pt>
                <c:pt idx="231">
                  <c:v>42.25</c:v>
                </c:pt>
                <c:pt idx="232">
                  <c:v>42.29</c:v>
                </c:pt>
                <c:pt idx="233">
                  <c:v>42.31</c:v>
                </c:pt>
                <c:pt idx="234">
                  <c:v>42.31</c:v>
                </c:pt>
                <c:pt idx="235">
                  <c:v>42.35</c:v>
                </c:pt>
                <c:pt idx="236">
                  <c:v>42.41</c:v>
                </c:pt>
                <c:pt idx="237">
                  <c:v>42.36</c:v>
                </c:pt>
                <c:pt idx="238">
                  <c:v>42.36</c:v>
                </c:pt>
                <c:pt idx="239">
                  <c:v>42.35</c:v>
                </c:pt>
                <c:pt idx="240">
                  <c:v>42.34</c:v>
                </c:pt>
                <c:pt idx="241">
                  <c:v>42.27</c:v>
                </c:pt>
                <c:pt idx="242">
                  <c:v>42.27</c:v>
                </c:pt>
                <c:pt idx="243">
                  <c:v>42.31</c:v>
                </c:pt>
                <c:pt idx="244">
                  <c:v>42.36</c:v>
                </c:pt>
                <c:pt idx="245">
                  <c:v>42.33</c:v>
                </c:pt>
                <c:pt idx="246">
                  <c:v>42.37</c:v>
                </c:pt>
                <c:pt idx="247">
                  <c:v>42.32</c:v>
                </c:pt>
                <c:pt idx="248">
                  <c:v>42.27</c:v>
                </c:pt>
                <c:pt idx="249">
                  <c:v>42.39</c:v>
                </c:pt>
                <c:pt idx="250">
                  <c:v>42.38</c:v>
                </c:pt>
                <c:pt idx="251">
                  <c:v>42.37</c:v>
                </c:pt>
                <c:pt idx="252">
                  <c:v>42.43</c:v>
                </c:pt>
                <c:pt idx="253">
                  <c:v>42.41</c:v>
                </c:pt>
                <c:pt idx="254">
                  <c:v>42.46</c:v>
                </c:pt>
                <c:pt idx="255">
                  <c:v>42.45</c:v>
                </c:pt>
                <c:pt idx="256">
                  <c:v>42.4</c:v>
                </c:pt>
                <c:pt idx="257">
                  <c:v>42.39</c:v>
                </c:pt>
                <c:pt idx="258">
                  <c:v>42.4</c:v>
                </c:pt>
                <c:pt idx="259">
                  <c:v>42.37</c:v>
                </c:pt>
                <c:pt idx="260">
                  <c:v>42.38</c:v>
                </c:pt>
                <c:pt idx="261">
                  <c:v>42.31</c:v>
                </c:pt>
                <c:pt idx="262">
                  <c:v>42.3</c:v>
                </c:pt>
                <c:pt idx="263">
                  <c:v>42.23</c:v>
                </c:pt>
                <c:pt idx="264">
                  <c:v>42.21</c:v>
                </c:pt>
                <c:pt idx="265">
                  <c:v>42.24</c:v>
                </c:pt>
                <c:pt idx="266">
                  <c:v>42.26</c:v>
                </c:pt>
                <c:pt idx="267">
                  <c:v>42.24</c:v>
                </c:pt>
                <c:pt idx="268">
                  <c:v>42.15</c:v>
                </c:pt>
                <c:pt idx="269">
                  <c:v>42.18</c:v>
                </c:pt>
                <c:pt idx="270">
                  <c:v>42.24</c:v>
                </c:pt>
                <c:pt idx="271">
                  <c:v>42.23</c:v>
                </c:pt>
                <c:pt idx="272">
                  <c:v>42.2</c:v>
                </c:pt>
                <c:pt idx="273">
                  <c:v>42.18</c:v>
                </c:pt>
                <c:pt idx="274">
                  <c:v>42.16</c:v>
                </c:pt>
                <c:pt idx="275">
                  <c:v>42.16</c:v>
                </c:pt>
                <c:pt idx="276">
                  <c:v>42.03</c:v>
                </c:pt>
                <c:pt idx="277">
                  <c:v>42.12</c:v>
                </c:pt>
                <c:pt idx="278">
                  <c:v>42.11</c:v>
                </c:pt>
                <c:pt idx="279">
                  <c:v>42.11</c:v>
                </c:pt>
                <c:pt idx="280">
                  <c:v>42.08</c:v>
                </c:pt>
                <c:pt idx="281">
                  <c:v>42.11</c:v>
                </c:pt>
                <c:pt idx="282">
                  <c:v>42.16</c:v>
                </c:pt>
                <c:pt idx="283">
                  <c:v>42.14</c:v>
                </c:pt>
                <c:pt idx="284">
                  <c:v>42.11</c:v>
                </c:pt>
                <c:pt idx="285">
                  <c:v>42.1</c:v>
                </c:pt>
                <c:pt idx="286">
                  <c:v>42.17</c:v>
                </c:pt>
                <c:pt idx="287">
                  <c:v>42.18</c:v>
                </c:pt>
                <c:pt idx="288">
                  <c:v>42.17</c:v>
                </c:pt>
                <c:pt idx="289">
                  <c:v>42.19</c:v>
                </c:pt>
                <c:pt idx="290">
                  <c:v>42.25</c:v>
                </c:pt>
                <c:pt idx="291">
                  <c:v>42.15</c:v>
                </c:pt>
                <c:pt idx="292">
                  <c:v>42.11</c:v>
                </c:pt>
                <c:pt idx="293">
                  <c:v>42.13</c:v>
                </c:pt>
                <c:pt idx="294">
                  <c:v>42.13</c:v>
                </c:pt>
                <c:pt idx="295">
                  <c:v>42.14</c:v>
                </c:pt>
                <c:pt idx="296">
                  <c:v>42.25</c:v>
                </c:pt>
                <c:pt idx="297">
                  <c:v>42.13</c:v>
                </c:pt>
                <c:pt idx="298">
                  <c:v>42.18</c:v>
                </c:pt>
                <c:pt idx="299">
                  <c:v>42.21</c:v>
                </c:pt>
                <c:pt idx="300">
                  <c:v>42.16</c:v>
                </c:pt>
                <c:pt idx="301">
                  <c:v>42.21</c:v>
                </c:pt>
                <c:pt idx="302">
                  <c:v>42.15</c:v>
                </c:pt>
                <c:pt idx="303">
                  <c:v>42.13</c:v>
                </c:pt>
                <c:pt idx="304">
                  <c:v>42.11</c:v>
                </c:pt>
                <c:pt idx="305">
                  <c:v>42.18</c:v>
                </c:pt>
                <c:pt idx="306">
                  <c:v>42.15</c:v>
                </c:pt>
                <c:pt idx="307">
                  <c:v>42.19</c:v>
                </c:pt>
                <c:pt idx="308">
                  <c:v>42.27</c:v>
                </c:pt>
                <c:pt idx="309">
                  <c:v>42.16</c:v>
                </c:pt>
                <c:pt idx="310">
                  <c:v>42.12</c:v>
                </c:pt>
                <c:pt idx="311">
                  <c:v>42.2</c:v>
                </c:pt>
                <c:pt idx="312">
                  <c:v>42.2</c:v>
                </c:pt>
                <c:pt idx="313">
                  <c:v>42.24</c:v>
                </c:pt>
                <c:pt idx="314">
                  <c:v>42.2</c:v>
                </c:pt>
                <c:pt idx="315">
                  <c:v>42.21</c:v>
                </c:pt>
                <c:pt idx="316">
                  <c:v>42.24</c:v>
                </c:pt>
                <c:pt idx="317">
                  <c:v>42.21</c:v>
                </c:pt>
                <c:pt idx="318">
                  <c:v>42.15</c:v>
                </c:pt>
                <c:pt idx="319">
                  <c:v>42.15</c:v>
                </c:pt>
                <c:pt idx="320">
                  <c:v>42.23</c:v>
                </c:pt>
                <c:pt idx="321">
                  <c:v>42.08</c:v>
                </c:pt>
                <c:pt idx="322">
                  <c:v>42.07</c:v>
                </c:pt>
                <c:pt idx="323">
                  <c:v>42.06</c:v>
                </c:pt>
                <c:pt idx="324">
                  <c:v>42.01</c:v>
                </c:pt>
                <c:pt idx="325">
                  <c:v>42.12</c:v>
                </c:pt>
                <c:pt idx="326">
                  <c:v>42.16</c:v>
                </c:pt>
                <c:pt idx="327">
                  <c:v>42.15</c:v>
                </c:pt>
                <c:pt idx="328">
                  <c:v>42.23</c:v>
                </c:pt>
                <c:pt idx="329">
                  <c:v>42.12</c:v>
                </c:pt>
                <c:pt idx="330">
                  <c:v>42</c:v>
                </c:pt>
                <c:pt idx="331">
                  <c:v>42.09</c:v>
                </c:pt>
                <c:pt idx="332">
                  <c:v>42.1</c:v>
                </c:pt>
                <c:pt idx="333">
                  <c:v>42.18</c:v>
                </c:pt>
                <c:pt idx="334">
                  <c:v>42.2</c:v>
                </c:pt>
                <c:pt idx="335">
                  <c:v>42.17</c:v>
                </c:pt>
                <c:pt idx="336">
                  <c:v>42.13</c:v>
                </c:pt>
                <c:pt idx="337">
                  <c:v>42.1</c:v>
                </c:pt>
                <c:pt idx="338">
                  <c:v>42.2</c:v>
                </c:pt>
                <c:pt idx="339">
                  <c:v>42.16</c:v>
                </c:pt>
                <c:pt idx="340">
                  <c:v>42.18</c:v>
                </c:pt>
                <c:pt idx="341">
                  <c:v>42.11</c:v>
                </c:pt>
                <c:pt idx="342">
                  <c:v>42.11</c:v>
                </c:pt>
                <c:pt idx="343">
                  <c:v>42.17</c:v>
                </c:pt>
                <c:pt idx="344">
                  <c:v>42.19</c:v>
                </c:pt>
                <c:pt idx="345">
                  <c:v>42.29</c:v>
                </c:pt>
                <c:pt idx="346">
                  <c:v>42.12</c:v>
                </c:pt>
                <c:pt idx="347">
                  <c:v>42.14</c:v>
                </c:pt>
                <c:pt idx="348">
                  <c:v>42.07</c:v>
                </c:pt>
                <c:pt idx="349">
                  <c:v>42.1</c:v>
                </c:pt>
                <c:pt idx="350">
                  <c:v>42.12</c:v>
                </c:pt>
                <c:pt idx="351">
                  <c:v>42.18</c:v>
                </c:pt>
                <c:pt idx="352">
                  <c:v>42.16</c:v>
                </c:pt>
                <c:pt idx="353">
                  <c:v>42.13</c:v>
                </c:pt>
                <c:pt idx="354">
                  <c:v>42.04</c:v>
                </c:pt>
                <c:pt idx="355">
                  <c:v>42.02</c:v>
                </c:pt>
                <c:pt idx="356">
                  <c:v>42.05</c:v>
                </c:pt>
                <c:pt idx="357">
                  <c:v>42.07</c:v>
                </c:pt>
                <c:pt idx="358">
                  <c:v>42.1</c:v>
                </c:pt>
                <c:pt idx="359">
                  <c:v>42.11</c:v>
                </c:pt>
                <c:pt idx="360">
                  <c:v>42.11</c:v>
                </c:pt>
                <c:pt idx="361">
                  <c:v>42.15</c:v>
                </c:pt>
                <c:pt idx="362">
                  <c:v>42.12</c:v>
                </c:pt>
                <c:pt idx="363">
                  <c:v>42.06</c:v>
                </c:pt>
                <c:pt idx="364">
                  <c:v>42.06</c:v>
                </c:pt>
                <c:pt idx="365">
                  <c:v>42.06</c:v>
                </c:pt>
                <c:pt idx="366">
                  <c:v>42.2</c:v>
                </c:pt>
                <c:pt idx="367">
                  <c:v>42.16</c:v>
                </c:pt>
                <c:pt idx="368">
                  <c:v>42.21</c:v>
                </c:pt>
                <c:pt idx="369">
                  <c:v>42.23</c:v>
                </c:pt>
                <c:pt idx="370">
                  <c:v>42.15</c:v>
                </c:pt>
                <c:pt idx="371">
                  <c:v>42.2</c:v>
                </c:pt>
                <c:pt idx="372">
                  <c:v>42.23</c:v>
                </c:pt>
                <c:pt idx="373">
                  <c:v>42.31</c:v>
                </c:pt>
                <c:pt idx="374">
                  <c:v>42.27</c:v>
                </c:pt>
                <c:pt idx="375">
                  <c:v>42.37</c:v>
                </c:pt>
                <c:pt idx="376">
                  <c:v>42.41</c:v>
                </c:pt>
                <c:pt idx="377">
                  <c:v>42.36</c:v>
                </c:pt>
                <c:pt idx="378">
                  <c:v>42.27</c:v>
                </c:pt>
                <c:pt idx="379">
                  <c:v>42.24</c:v>
                </c:pt>
                <c:pt idx="380">
                  <c:v>42.25</c:v>
                </c:pt>
                <c:pt idx="381">
                  <c:v>42.32</c:v>
                </c:pt>
                <c:pt idx="382">
                  <c:v>42.28</c:v>
                </c:pt>
                <c:pt idx="383">
                  <c:v>42.23</c:v>
                </c:pt>
                <c:pt idx="384">
                  <c:v>42.23</c:v>
                </c:pt>
                <c:pt idx="385">
                  <c:v>42.17</c:v>
                </c:pt>
                <c:pt idx="386">
                  <c:v>42.23</c:v>
                </c:pt>
                <c:pt idx="387">
                  <c:v>42.23</c:v>
                </c:pt>
                <c:pt idx="388">
                  <c:v>42.18</c:v>
                </c:pt>
                <c:pt idx="389">
                  <c:v>42.19</c:v>
                </c:pt>
                <c:pt idx="390">
                  <c:v>42.22</c:v>
                </c:pt>
                <c:pt idx="391">
                  <c:v>42.22</c:v>
                </c:pt>
                <c:pt idx="392">
                  <c:v>42.25</c:v>
                </c:pt>
                <c:pt idx="393">
                  <c:v>42.26</c:v>
                </c:pt>
                <c:pt idx="394">
                  <c:v>42.27</c:v>
                </c:pt>
                <c:pt idx="395">
                  <c:v>42.23</c:v>
                </c:pt>
                <c:pt idx="396">
                  <c:v>42.3</c:v>
                </c:pt>
                <c:pt idx="397">
                  <c:v>42.27</c:v>
                </c:pt>
                <c:pt idx="398">
                  <c:v>42.25</c:v>
                </c:pt>
                <c:pt idx="399">
                  <c:v>42.31</c:v>
                </c:pt>
                <c:pt idx="400">
                  <c:v>42.36</c:v>
                </c:pt>
                <c:pt idx="401">
                  <c:v>42.27</c:v>
                </c:pt>
                <c:pt idx="402">
                  <c:v>42.34</c:v>
                </c:pt>
                <c:pt idx="403">
                  <c:v>42.29</c:v>
                </c:pt>
                <c:pt idx="404">
                  <c:v>42.21</c:v>
                </c:pt>
                <c:pt idx="405">
                  <c:v>42.25</c:v>
                </c:pt>
                <c:pt idx="406">
                  <c:v>42.24</c:v>
                </c:pt>
                <c:pt idx="407">
                  <c:v>42.2</c:v>
                </c:pt>
                <c:pt idx="408">
                  <c:v>42.19</c:v>
                </c:pt>
                <c:pt idx="409">
                  <c:v>42.17</c:v>
                </c:pt>
                <c:pt idx="410">
                  <c:v>42.25</c:v>
                </c:pt>
                <c:pt idx="411">
                  <c:v>42.25</c:v>
                </c:pt>
                <c:pt idx="412">
                  <c:v>42.22</c:v>
                </c:pt>
                <c:pt idx="413">
                  <c:v>42.15</c:v>
                </c:pt>
                <c:pt idx="414">
                  <c:v>42.13</c:v>
                </c:pt>
                <c:pt idx="415">
                  <c:v>42.15</c:v>
                </c:pt>
                <c:pt idx="416">
                  <c:v>42.1</c:v>
                </c:pt>
                <c:pt idx="417">
                  <c:v>42.19</c:v>
                </c:pt>
                <c:pt idx="418">
                  <c:v>42.18</c:v>
                </c:pt>
                <c:pt idx="419">
                  <c:v>42.11</c:v>
                </c:pt>
                <c:pt idx="420">
                  <c:v>42.04</c:v>
                </c:pt>
                <c:pt idx="421">
                  <c:v>42</c:v>
                </c:pt>
                <c:pt idx="422">
                  <c:v>42.14</c:v>
                </c:pt>
                <c:pt idx="423">
                  <c:v>42.13</c:v>
                </c:pt>
                <c:pt idx="424">
                  <c:v>42.19</c:v>
                </c:pt>
                <c:pt idx="425">
                  <c:v>42.14</c:v>
                </c:pt>
                <c:pt idx="426">
                  <c:v>42.12</c:v>
                </c:pt>
                <c:pt idx="427">
                  <c:v>42.14</c:v>
                </c:pt>
                <c:pt idx="428">
                  <c:v>42.12</c:v>
                </c:pt>
                <c:pt idx="429">
                  <c:v>42.14</c:v>
                </c:pt>
                <c:pt idx="430">
                  <c:v>42.13</c:v>
                </c:pt>
                <c:pt idx="431">
                  <c:v>42.09</c:v>
                </c:pt>
                <c:pt idx="432">
                  <c:v>42.14</c:v>
                </c:pt>
                <c:pt idx="433">
                  <c:v>42.11</c:v>
                </c:pt>
                <c:pt idx="434">
                  <c:v>42.11</c:v>
                </c:pt>
                <c:pt idx="435">
                  <c:v>42.14</c:v>
                </c:pt>
                <c:pt idx="436">
                  <c:v>42.18</c:v>
                </c:pt>
                <c:pt idx="437">
                  <c:v>42.16</c:v>
                </c:pt>
                <c:pt idx="438">
                  <c:v>42.15</c:v>
                </c:pt>
                <c:pt idx="439">
                  <c:v>42.16</c:v>
                </c:pt>
                <c:pt idx="440">
                  <c:v>42.17</c:v>
                </c:pt>
                <c:pt idx="441">
                  <c:v>42.2</c:v>
                </c:pt>
                <c:pt idx="442">
                  <c:v>42.23</c:v>
                </c:pt>
                <c:pt idx="443">
                  <c:v>42.26</c:v>
                </c:pt>
                <c:pt idx="444">
                  <c:v>42.19</c:v>
                </c:pt>
                <c:pt idx="445">
                  <c:v>42.15</c:v>
                </c:pt>
                <c:pt idx="446">
                  <c:v>42.2</c:v>
                </c:pt>
                <c:pt idx="447">
                  <c:v>42.17</c:v>
                </c:pt>
                <c:pt idx="448">
                  <c:v>42.18</c:v>
                </c:pt>
                <c:pt idx="449">
                  <c:v>42.11</c:v>
                </c:pt>
                <c:pt idx="450">
                  <c:v>42.03</c:v>
                </c:pt>
                <c:pt idx="451">
                  <c:v>42.1</c:v>
                </c:pt>
                <c:pt idx="452">
                  <c:v>41.98</c:v>
                </c:pt>
                <c:pt idx="453">
                  <c:v>42.01</c:v>
                </c:pt>
                <c:pt idx="454">
                  <c:v>42.01</c:v>
                </c:pt>
                <c:pt idx="455">
                  <c:v>42.07</c:v>
                </c:pt>
                <c:pt idx="456">
                  <c:v>42.02</c:v>
                </c:pt>
                <c:pt idx="457">
                  <c:v>42.05</c:v>
                </c:pt>
                <c:pt idx="458">
                  <c:v>42.06</c:v>
                </c:pt>
                <c:pt idx="459">
                  <c:v>42.1</c:v>
                </c:pt>
                <c:pt idx="460">
                  <c:v>42.2</c:v>
                </c:pt>
                <c:pt idx="461">
                  <c:v>42.11</c:v>
                </c:pt>
                <c:pt idx="462">
                  <c:v>42.01</c:v>
                </c:pt>
                <c:pt idx="463">
                  <c:v>42.04</c:v>
                </c:pt>
                <c:pt idx="464">
                  <c:v>42.03</c:v>
                </c:pt>
                <c:pt idx="465">
                  <c:v>42.01</c:v>
                </c:pt>
                <c:pt idx="466">
                  <c:v>42.06</c:v>
                </c:pt>
                <c:pt idx="467">
                  <c:v>42.06</c:v>
                </c:pt>
                <c:pt idx="468">
                  <c:v>42.03</c:v>
                </c:pt>
                <c:pt idx="469">
                  <c:v>42.13</c:v>
                </c:pt>
                <c:pt idx="470">
                  <c:v>42.1</c:v>
                </c:pt>
                <c:pt idx="471">
                  <c:v>42.05</c:v>
                </c:pt>
                <c:pt idx="472">
                  <c:v>42.02</c:v>
                </c:pt>
                <c:pt idx="473">
                  <c:v>42.09</c:v>
                </c:pt>
                <c:pt idx="474">
                  <c:v>42.06</c:v>
                </c:pt>
                <c:pt idx="475">
                  <c:v>42.06</c:v>
                </c:pt>
                <c:pt idx="476">
                  <c:v>42.04</c:v>
                </c:pt>
                <c:pt idx="477">
                  <c:v>42.06</c:v>
                </c:pt>
                <c:pt idx="478">
                  <c:v>42.04</c:v>
                </c:pt>
                <c:pt idx="479">
                  <c:v>42.01</c:v>
                </c:pt>
                <c:pt idx="480">
                  <c:v>42.05</c:v>
                </c:pt>
                <c:pt idx="481">
                  <c:v>42.06</c:v>
                </c:pt>
                <c:pt idx="482">
                  <c:v>42.13</c:v>
                </c:pt>
                <c:pt idx="483">
                  <c:v>42.11</c:v>
                </c:pt>
                <c:pt idx="484">
                  <c:v>42.04</c:v>
                </c:pt>
                <c:pt idx="485">
                  <c:v>41.96</c:v>
                </c:pt>
                <c:pt idx="486">
                  <c:v>41.95</c:v>
                </c:pt>
                <c:pt idx="487">
                  <c:v>41.97</c:v>
                </c:pt>
                <c:pt idx="488">
                  <c:v>41.97</c:v>
                </c:pt>
                <c:pt idx="489">
                  <c:v>42.06</c:v>
                </c:pt>
                <c:pt idx="490">
                  <c:v>41.98</c:v>
                </c:pt>
                <c:pt idx="491">
                  <c:v>42.02</c:v>
                </c:pt>
                <c:pt idx="492">
                  <c:v>42.05</c:v>
                </c:pt>
                <c:pt idx="493">
                  <c:v>42.06</c:v>
                </c:pt>
                <c:pt idx="494">
                  <c:v>42.05</c:v>
                </c:pt>
                <c:pt idx="495">
                  <c:v>41.96</c:v>
                </c:pt>
                <c:pt idx="496">
                  <c:v>41.96</c:v>
                </c:pt>
                <c:pt idx="497">
                  <c:v>42</c:v>
                </c:pt>
                <c:pt idx="498">
                  <c:v>42.06</c:v>
                </c:pt>
                <c:pt idx="499">
                  <c:v>42.04</c:v>
                </c:pt>
                <c:pt idx="500">
                  <c:v>42.06</c:v>
                </c:pt>
                <c:pt idx="501">
                  <c:v>41.93</c:v>
                </c:pt>
                <c:pt idx="502">
                  <c:v>41.98</c:v>
                </c:pt>
                <c:pt idx="503">
                  <c:v>41.93</c:v>
                </c:pt>
                <c:pt idx="504">
                  <c:v>41.96</c:v>
                </c:pt>
                <c:pt idx="505">
                  <c:v>41.95</c:v>
                </c:pt>
                <c:pt idx="506">
                  <c:v>41.93</c:v>
                </c:pt>
                <c:pt idx="507">
                  <c:v>41.94</c:v>
                </c:pt>
                <c:pt idx="508">
                  <c:v>41.97</c:v>
                </c:pt>
                <c:pt idx="509">
                  <c:v>41.95</c:v>
                </c:pt>
                <c:pt idx="510">
                  <c:v>42</c:v>
                </c:pt>
                <c:pt idx="511">
                  <c:v>42.01</c:v>
                </c:pt>
                <c:pt idx="512">
                  <c:v>42.04</c:v>
                </c:pt>
                <c:pt idx="513">
                  <c:v>42.03</c:v>
                </c:pt>
                <c:pt idx="514">
                  <c:v>42.06</c:v>
                </c:pt>
                <c:pt idx="515">
                  <c:v>42.04</c:v>
                </c:pt>
                <c:pt idx="516">
                  <c:v>42.06</c:v>
                </c:pt>
                <c:pt idx="517">
                  <c:v>41.9</c:v>
                </c:pt>
                <c:pt idx="518">
                  <c:v>41.94</c:v>
                </c:pt>
                <c:pt idx="519">
                  <c:v>41.95</c:v>
                </c:pt>
                <c:pt idx="520">
                  <c:v>41.99</c:v>
                </c:pt>
                <c:pt idx="521">
                  <c:v>41.95</c:v>
                </c:pt>
                <c:pt idx="522">
                  <c:v>41.95</c:v>
                </c:pt>
                <c:pt idx="523">
                  <c:v>41.91</c:v>
                </c:pt>
                <c:pt idx="524">
                  <c:v>41.94</c:v>
                </c:pt>
                <c:pt idx="525">
                  <c:v>41.91</c:v>
                </c:pt>
                <c:pt idx="526">
                  <c:v>41.94</c:v>
                </c:pt>
                <c:pt idx="527">
                  <c:v>42.02</c:v>
                </c:pt>
                <c:pt idx="528">
                  <c:v>42.09</c:v>
                </c:pt>
                <c:pt idx="529">
                  <c:v>42.09</c:v>
                </c:pt>
                <c:pt idx="530">
                  <c:v>42.03</c:v>
                </c:pt>
                <c:pt idx="531">
                  <c:v>42.1</c:v>
                </c:pt>
                <c:pt idx="532">
                  <c:v>42.08</c:v>
                </c:pt>
                <c:pt idx="533">
                  <c:v>42.02</c:v>
                </c:pt>
                <c:pt idx="534">
                  <c:v>41.9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WxS_2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3</c:f>
              <c:numCache>
                <c:formatCode>General</c:formatCode>
                <c:ptCount val="5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1</c:v>
                </c:pt>
                <c:pt idx="509">
                  <c:v>2</c:v>
                </c:pt>
                <c:pt idx="510">
                  <c:v>3</c:v>
                </c:pt>
                <c:pt idx="511">
                  <c:v>4</c:v>
                </c:pt>
                <c:pt idx="512">
                  <c:v>5</c:v>
                </c:pt>
                <c:pt idx="513">
                  <c:v>6</c:v>
                </c:pt>
                <c:pt idx="514">
                  <c:v>7</c:v>
                </c:pt>
                <c:pt idx="515">
                  <c:v>8</c:v>
                </c:pt>
                <c:pt idx="516">
                  <c:v>9</c:v>
                </c:pt>
                <c:pt idx="517">
                  <c:v>10</c:v>
                </c:pt>
                <c:pt idx="518">
                  <c:v>11</c:v>
                </c:pt>
                <c:pt idx="519">
                  <c:v>12</c:v>
                </c:pt>
                <c:pt idx="520">
                  <c:v>13</c:v>
                </c:pt>
                <c:pt idx="521">
                  <c:v>14</c:v>
                </c:pt>
                <c:pt idx="522">
                  <c:v>15</c:v>
                </c:pt>
                <c:pt idx="523">
                  <c:v>16</c:v>
                </c:pt>
                <c:pt idx="524">
                  <c:v>17</c:v>
                </c:pt>
                <c:pt idx="525">
                  <c:v>18</c:v>
                </c:pt>
                <c:pt idx="526">
                  <c:v>19</c:v>
                </c:pt>
                <c:pt idx="527">
                  <c:v>20</c:v>
                </c:pt>
                <c:pt idx="528">
                  <c:v>21</c:v>
                </c:pt>
                <c:pt idx="529">
                  <c:v>22</c:v>
                </c:pt>
                <c:pt idx="530">
                  <c:v>23</c:v>
                </c:pt>
                <c:pt idx="531">
                  <c:v>24</c:v>
                </c:pt>
                <c:pt idx="532">
                  <c:v>25</c:v>
                </c:pt>
                <c:pt idx="533">
                  <c:v>26</c:v>
                </c:pt>
                <c:pt idx="534">
                  <c:v>27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535"/>
                <c:pt idx="0">
                  <c:v>42.6857</c:v>
                </c:pt>
                <c:pt idx="1">
                  <c:v>42.2107</c:v>
                </c:pt>
                <c:pt idx="2">
                  <c:v>41.5037</c:v>
                </c:pt>
                <c:pt idx="3">
                  <c:v>41.3714</c:v>
                </c:pt>
                <c:pt idx="4">
                  <c:v>41.2536</c:v>
                </c:pt>
                <c:pt idx="5">
                  <c:v>40.9852</c:v>
                </c:pt>
                <c:pt idx="6">
                  <c:v>41.0036</c:v>
                </c:pt>
                <c:pt idx="7">
                  <c:v>41.05</c:v>
                </c:pt>
                <c:pt idx="8">
                  <c:v>40.4074</c:v>
                </c:pt>
                <c:pt idx="9">
                  <c:v>40.1429</c:v>
                </c:pt>
                <c:pt idx="10">
                  <c:v>39.9393</c:v>
                </c:pt>
                <c:pt idx="11">
                  <c:v>40.5148</c:v>
                </c:pt>
                <c:pt idx="12">
                  <c:v>40.45</c:v>
                </c:pt>
                <c:pt idx="13">
                  <c:v>39.7429</c:v>
                </c:pt>
                <c:pt idx="14">
                  <c:v/>
                </c:pt>
                <c:pt idx="15">
                  <c:v>39.4564</c:v>
                </c:pt>
                <c:pt idx="16">
                  <c:v>39.3036</c:v>
                </c:pt>
                <c:pt idx="17">
                  <c:v>39.2321</c:v>
                </c:pt>
                <c:pt idx="18">
                  <c:v>39.2333</c:v>
                </c:pt>
                <c:pt idx="19">
                  <c:v>39.3214</c:v>
                </c:pt>
                <c:pt idx="20">
                  <c:v>40.3714</c:v>
                </c:pt>
                <c:pt idx="21">
                  <c:v>40.5704</c:v>
                </c:pt>
                <c:pt idx="22">
                  <c:v>39.325</c:v>
                </c:pt>
                <c:pt idx="23">
                  <c:v>39.2786</c:v>
                </c:pt>
                <c:pt idx="24">
                  <c:v>39.4111</c:v>
                </c:pt>
                <c:pt idx="25">
                  <c:v>39.45</c:v>
                </c:pt>
                <c:pt idx="26">
                  <c:v>40.1071</c:v>
                </c:pt>
                <c:pt idx="27">
                  <c:v/>
                </c:pt>
                <c:pt idx="28">
                  <c:v>39.5709</c:v>
                </c:pt>
                <c:pt idx="29">
                  <c:v>39.6857</c:v>
                </c:pt>
                <c:pt idx="30">
                  <c:v>39.6393</c:v>
                </c:pt>
                <c:pt idx="31">
                  <c:v>39.6481</c:v>
                </c:pt>
                <c:pt idx="32">
                  <c:v>39.5964</c:v>
                </c:pt>
                <c:pt idx="33">
                  <c:v>39.6321</c:v>
                </c:pt>
                <c:pt idx="34">
                  <c:v>39.6074</c:v>
                </c:pt>
                <c:pt idx="35">
                  <c:v>39.7321</c:v>
                </c:pt>
                <c:pt idx="36">
                  <c:v>39.7286</c:v>
                </c:pt>
                <c:pt idx="37">
                  <c:v>39.7518</c:v>
                </c:pt>
                <c:pt idx="38">
                  <c:v>39.8143</c:v>
                </c:pt>
                <c:pt idx="39">
                  <c:v>39.675</c:v>
                </c:pt>
                <c:pt idx="40">
                  <c:v/>
                </c:pt>
                <c:pt idx="41">
                  <c:v>39.7891</c:v>
                </c:pt>
                <c:pt idx="42">
                  <c:v>39.7</c:v>
                </c:pt>
                <c:pt idx="43">
                  <c:v>39.7536</c:v>
                </c:pt>
                <c:pt idx="44">
                  <c:v>39.7593</c:v>
                </c:pt>
                <c:pt idx="45">
                  <c:v>39.7357</c:v>
                </c:pt>
                <c:pt idx="46">
                  <c:v>39.6143</c:v>
                </c:pt>
                <c:pt idx="47">
                  <c:v>39.6259</c:v>
                </c:pt>
                <c:pt idx="48">
                  <c:v>39.6107</c:v>
                </c:pt>
                <c:pt idx="49">
                  <c:v>39.5678</c:v>
                </c:pt>
                <c:pt idx="50">
                  <c:v>39.5</c:v>
                </c:pt>
                <c:pt idx="51">
                  <c:v>39.5107</c:v>
                </c:pt>
                <c:pt idx="52">
                  <c:v>39.4536</c:v>
                </c:pt>
                <c:pt idx="53">
                  <c:v>39.4444</c:v>
                </c:pt>
                <c:pt idx="54">
                  <c:v>39.4107</c:v>
                </c:pt>
                <c:pt idx="55">
                  <c:v>39.2714</c:v>
                </c:pt>
                <c:pt idx="56">
                  <c:v>39.2519</c:v>
                </c:pt>
                <c:pt idx="57">
                  <c:v>39.2964</c:v>
                </c:pt>
                <c:pt idx="58">
                  <c:v>39.2</c:v>
                </c:pt>
                <c:pt idx="59">
                  <c:v>39.137</c:v>
                </c:pt>
                <c:pt idx="60">
                  <c:v>39.0857</c:v>
                </c:pt>
                <c:pt idx="61">
                  <c:v>39.2</c:v>
                </c:pt>
                <c:pt idx="62">
                  <c:v>39.0852</c:v>
                </c:pt>
                <c:pt idx="63">
                  <c:v>39.1</c:v>
                </c:pt>
                <c:pt idx="64">
                  <c:v>38.9571</c:v>
                </c:pt>
                <c:pt idx="65">
                  <c:v/>
                </c:pt>
                <c:pt idx="66">
                  <c:v>39.0527</c:v>
                </c:pt>
                <c:pt idx="67">
                  <c:v>39.0179</c:v>
                </c:pt>
                <c:pt idx="68">
                  <c:v>39.0786</c:v>
                </c:pt>
                <c:pt idx="69">
                  <c:v>39.0444</c:v>
                </c:pt>
                <c:pt idx="70">
                  <c:v>38.975</c:v>
                </c:pt>
                <c:pt idx="71">
                  <c:v>38.9429</c:v>
                </c:pt>
                <c:pt idx="72">
                  <c:v>39.0963</c:v>
                </c:pt>
                <c:pt idx="73">
                  <c:v>39.4821</c:v>
                </c:pt>
                <c:pt idx="74">
                  <c:v>40.1071</c:v>
                </c:pt>
                <c:pt idx="75">
                  <c:v>40.5926</c:v>
                </c:pt>
                <c:pt idx="76">
                  <c:v>40.9214</c:v>
                </c:pt>
                <c:pt idx="77">
                  <c:v>41.3393</c:v>
                </c:pt>
                <c:pt idx="78">
                  <c:v/>
                </c:pt>
                <c:pt idx="79">
                  <c:v>41.7127</c:v>
                </c:pt>
                <c:pt idx="80">
                  <c:v>41.9214</c:v>
                </c:pt>
                <c:pt idx="81">
                  <c:v>42.1214</c:v>
                </c:pt>
                <c:pt idx="82">
                  <c:v>42.2555</c:v>
                </c:pt>
                <c:pt idx="83">
                  <c:v>42.175</c:v>
                </c:pt>
                <c:pt idx="84">
                  <c:v>42.1571</c:v>
                </c:pt>
                <c:pt idx="85">
                  <c:v>42.1407</c:v>
                </c:pt>
                <c:pt idx="86">
                  <c:v>41.9893</c:v>
                </c:pt>
                <c:pt idx="87">
                  <c:v>41.8607</c:v>
                </c:pt>
                <c:pt idx="88">
                  <c:v>42.063</c:v>
                </c:pt>
                <c:pt idx="89">
                  <c:v>42.4321</c:v>
                </c:pt>
                <c:pt idx="90">
                  <c:v>42.6857</c:v>
                </c:pt>
                <c:pt idx="91">
                  <c:v>42.9</c:v>
                </c:pt>
                <c:pt idx="92">
                  <c:v>42.975</c:v>
                </c:pt>
                <c:pt idx="93">
                  <c:v>43.0286</c:v>
                </c:pt>
                <c:pt idx="94">
                  <c:v/>
                </c:pt>
                <c:pt idx="95">
                  <c:v>43.1436</c:v>
                </c:pt>
                <c:pt idx="96">
                  <c:v>43.2571</c:v>
                </c:pt>
                <c:pt idx="97">
                  <c:v>43.3464</c:v>
                </c:pt>
                <c:pt idx="98">
                  <c:v>43.3926</c:v>
                </c:pt>
                <c:pt idx="99">
                  <c:v>43.35</c:v>
                </c:pt>
                <c:pt idx="100">
                  <c:v>43.4857</c:v>
                </c:pt>
                <c:pt idx="101">
                  <c:v>43.7519</c:v>
                </c:pt>
                <c:pt idx="102">
                  <c:v>43.8536</c:v>
                </c:pt>
                <c:pt idx="103">
                  <c:v>43.9607</c:v>
                </c:pt>
                <c:pt idx="104">
                  <c:v>43.963</c:v>
                </c:pt>
                <c:pt idx="105">
                  <c:v>43.925</c:v>
                </c:pt>
                <c:pt idx="106">
                  <c:v>44.0321</c:v>
                </c:pt>
                <c:pt idx="107">
                  <c:v>44.1259</c:v>
                </c:pt>
                <c:pt idx="108">
                  <c:v>44.1464</c:v>
                </c:pt>
                <c:pt idx="109">
                  <c:v>44.1786</c:v>
                </c:pt>
                <c:pt idx="110">
                  <c:v/>
                </c:pt>
                <c:pt idx="111">
                  <c:v>44.1382</c:v>
                </c:pt>
                <c:pt idx="112">
                  <c:v>43.375</c:v>
                </c:pt>
                <c:pt idx="113">
                  <c:v>42.6</c:v>
                </c:pt>
                <c:pt idx="114">
                  <c:v>41.8889</c:v>
                </c:pt>
                <c:pt idx="115">
                  <c:v>41.2607</c:v>
                </c:pt>
                <c:pt idx="116">
                  <c:v>40.5929</c:v>
                </c:pt>
                <c:pt idx="117">
                  <c:v/>
                </c:pt>
                <c:pt idx="118">
                  <c:v>39.9073</c:v>
                </c:pt>
                <c:pt idx="119">
                  <c:v>39.6179</c:v>
                </c:pt>
                <c:pt idx="120">
                  <c:v>39.625</c:v>
                </c:pt>
                <c:pt idx="121">
                  <c:v>39.4741</c:v>
                </c:pt>
                <c:pt idx="122">
                  <c:v>39.425</c:v>
                </c:pt>
                <c:pt idx="123">
                  <c:v>39.3464</c:v>
                </c:pt>
                <c:pt idx="124">
                  <c:v>39.2185</c:v>
                </c:pt>
                <c:pt idx="125">
                  <c:v>39.1964</c:v>
                </c:pt>
                <c:pt idx="126">
                  <c:v>39.2286</c:v>
                </c:pt>
                <c:pt idx="127">
                  <c:v>39.2259</c:v>
                </c:pt>
                <c:pt idx="128">
                  <c:v>39.1607</c:v>
                </c:pt>
                <c:pt idx="129">
                  <c:v>39.2179</c:v>
                </c:pt>
                <c:pt idx="130">
                  <c:v/>
                </c:pt>
                <c:pt idx="131">
                  <c:v>39.24</c:v>
                </c:pt>
                <c:pt idx="132">
                  <c:v>39.0321</c:v>
                </c:pt>
                <c:pt idx="133">
                  <c:v>39.0643</c:v>
                </c:pt>
                <c:pt idx="134">
                  <c:v>39.0741</c:v>
                </c:pt>
                <c:pt idx="135">
                  <c:v>39.1286</c:v>
                </c:pt>
                <c:pt idx="136">
                  <c:v>38.9357</c:v>
                </c:pt>
                <c:pt idx="137">
                  <c:v>38.9926</c:v>
                </c:pt>
                <c:pt idx="138">
                  <c:v>38.925</c:v>
                </c:pt>
                <c:pt idx="139">
                  <c:v>39.0643</c:v>
                </c:pt>
                <c:pt idx="140">
                  <c:v>38.8889</c:v>
                </c:pt>
                <c:pt idx="141">
                  <c:v>38.9893</c:v>
                </c:pt>
                <c:pt idx="142">
                  <c:v>38.925</c:v>
                </c:pt>
                <c:pt idx="143">
                  <c:v/>
                </c:pt>
                <c:pt idx="144">
                  <c:v>38.94</c:v>
                </c:pt>
                <c:pt idx="145">
                  <c:v>38.8929</c:v>
                </c:pt>
                <c:pt idx="146">
                  <c:v>39.0148</c:v>
                </c:pt>
                <c:pt idx="147">
                  <c:v>38.9714</c:v>
                </c:pt>
                <c:pt idx="148">
                  <c:v>38.8893</c:v>
                </c:pt>
                <c:pt idx="149">
                  <c:v>38.8259</c:v>
                </c:pt>
                <c:pt idx="150">
                  <c:v>38.8786</c:v>
                </c:pt>
                <c:pt idx="151">
                  <c:v/>
                </c:pt>
                <c:pt idx="152">
                  <c:v>38.7564</c:v>
                </c:pt>
                <c:pt idx="153">
                  <c:v>38.7036</c:v>
                </c:pt>
                <c:pt idx="154">
                  <c:v/>
                </c:pt>
                <c:pt idx="155">
                  <c:v>38.7309</c:v>
                </c:pt>
                <c:pt idx="156">
                  <c:v>38.75</c:v>
                </c:pt>
                <c:pt idx="157">
                  <c:v/>
                </c:pt>
                <c:pt idx="158">
                  <c:v>38.7636</c:v>
                </c:pt>
                <c:pt idx="159">
                  <c:v>38.75</c:v>
                </c:pt>
                <c:pt idx="160">
                  <c:v>38.675</c:v>
                </c:pt>
                <c:pt idx="161">
                  <c:v>38.6593</c:v>
                </c:pt>
                <c:pt idx="162">
                  <c:v>38.6464</c:v>
                </c:pt>
                <c:pt idx="163">
                  <c:v>38.6107</c:v>
                </c:pt>
                <c:pt idx="164">
                  <c:v>38.6222</c:v>
                </c:pt>
                <c:pt idx="165">
                  <c:v>38.5714</c:v>
                </c:pt>
                <c:pt idx="166">
                  <c:v>38.6</c:v>
                </c:pt>
                <c:pt idx="167">
                  <c:v>38.6</c:v>
                </c:pt>
                <c:pt idx="168">
                  <c:v>38.5</c:v>
                </c:pt>
                <c:pt idx="169">
                  <c:v>38.5107</c:v>
                </c:pt>
                <c:pt idx="170">
                  <c:v/>
                </c:pt>
                <c:pt idx="171">
                  <c:v>38.4255</c:v>
                </c:pt>
                <c:pt idx="172">
                  <c:v>38.45</c:v>
                </c:pt>
                <c:pt idx="173">
                  <c:v>38.4072</c:v>
                </c:pt>
                <c:pt idx="174">
                  <c:v>38.3889</c:v>
                </c:pt>
                <c:pt idx="175">
                  <c:v>38.4</c:v>
                </c:pt>
                <c:pt idx="176">
                  <c:v>38.4071</c:v>
                </c:pt>
                <c:pt idx="177">
                  <c:v>38.3889</c:v>
                </c:pt>
                <c:pt idx="178">
                  <c:v>38.2643</c:v>
                </c:pt>
                <c:pt idx="179">
                  <c:v>38.2071</c:v>
                </c:pt>
                <c:pt idx="180">
                  <c:v>38.2037</c:v>
                </c:pt>
                <c:pt idx="181">
                  <c:v>38.1536</c:v>
                </c:pt>
                <c:pt idx="182">
                  <c:v>38.1536</c:v>
                </c:pt>
                <c:pt idx="183">
                  <c:v/>
                </c:pt>
                <c:pt idx="184">
                  <c:v>38.1782</c:v>
                </c:pt>
                <c:pt idx="185">
                  <c:v>38.2036</c:v>
                </c:pt>
                <c:pt idx="186">
                  <c:v>38.1179</c:v>
                </c:pt>
                <c:pt idx="187">
                  <c:v>38.2111</c:v>
                </c:pt>
                <c:pt idx="188">
                  <c:v>38.2357</c:v>
                </c:pt>
                <c:pt idx="189">
                  <c:v>38.1321</c:v>
                </c:pt>
                <c:pt idx="190">
                  <c:v>38.1963</c:v>
                </c:pt>
                <c:pt idx="191">
                  <c:v>38.1607</c:v>
                </c:pt>
                <c:pt idx="192">
                  <c:v>38.1357</c:v>
                </c:pt>
                <c:pt idx="193">
                  <c:v>38.137</c:v>
                </c:pt>
                <c:pt idx="194">
                  <c:v>38.1714</c:v>
                </c:pt>
                <c:pt idx="195">
                  <c:v>38.2393</c:v>
                </c:pt>
                <c:pt idx="196">
                  <c:v>38.2673</c:v>
                </c:pt>
                <c:pt idx="197">
                  <c:v>38.2429</c:v>
                </c:pt>
                <c:pt idx="198">
                  <c:v>38.2321</c:v>
                </c:pt>
                <c:pt idx="199">
                  <c:v>38.163</c:v>
                </c:pt>
                <c:pt idx="200">
                  <c:v>38.1393</c:v>
                </c:pt>
                <c:pt idx="201">
                  <c:v>38.1393</c:v>
                </c:pt>
                <c:pt idx="202">
                  <c:v>38.2</c:v>
                </c:pt>
                <c:pt idx="203">
                  <c:v>38.1643</c:v>
                </c:pt>
                <c:pt idx="204">
                  <c:v>38.1607</c:v>
                </c:pt>
                <c:pt idx="205">
                  <c:v>38.1963</c:v>
                </c:pt>
                <c:pt idx="206">
                  <c:v>38.2571</c:v>
                </c:pt>
                <c:pt idx="207">
                  <c:v>38.2893</c:v>
                </c:pt>
                <c:pt idx="208">
                  <c:v>38.263</c:v>
                </c:pt>
                <c:pt idx="209">
                  <c:v>38.2536</c:v>
                </c:pt>
                <c:pt idx="210">
                  <c:v>38.2821</c:v>
                </c:pt>
                <c:pt idx="211">
                  <c:v>38.1909</c:v>
                </c:pt>
                <c:pt idx="212">
                  <c:v>38.2857</c:v>
                </c:pt>
                <c:pt idx="213">
                  <c:v>38.2643</c:v>
                </c:pt>
                <c:pt idx="214">
                  <c:v>38.1778</c:v>
                </c:pt>
                <c:pt idx="215">
                  <c:v>38.2286</c:v>
                </c:pt>
                <c:pt idx="216">
                  <c:v>38.2571</c:v>
                </c:pt>
                <c:pt idx="217">
                  <c:v>38.2481</c:v>
                </c:pt>
                <c:pt idx="218">
                  <c:v>38.1036</c:v>
                </c:pt>
                <c:pt idx="219">
                  <c:v>38.1607</c:v>
                </c:pt>
                <c:pt idx="220">
                  <c:v>38.1296</c:v>
                </c:pt>
                <c:pt idx="221">
                  <c:v>38.1429</c:v>
                </c:pt>
                <c:pt idx="222">
                  <c:v>38.1393</c:v>
                </c:pt>
                <c:pt idx="223">
                  <c:v>38.1054</c:v>
                </c:pt>
                <c:pt idx="224">
                  <c:v>38.0964</c:v>
                </c:pt>
                <c:pt idx="225">
                  <c:v>38.1643</c:v>
                </c:pt>
                <c:pt idx="226">
                  <c:v>38.1407</c:v>
                </c:pt>
                <c:pt idx="227">
                  <c:v>38.1178</c:v>
                </c:pt>
                <c:pt idx="228">
                  <c:v>38.1179</c:v>
                </c:pt>
                <c:pt idx="229">
                  <c:v>38.163</c:v>
                </c:pt>
                <c:pt idx="230">
                  <c:v>38.1357</c:v>
                </c:pt>
                <c:pt idx="231">
                  <c:v>38.1964</c:v>
                </c:pt>
                <c:pt idx="232">
                  <c:v>38.237</c:v>
                </c:pt>
                <c:pt idx="233">
                  <c:v>38.1429</c:v>
                </c:pt>
                <c:pt idx="234">
                  <c:v>38.0821</c:v>
                </c:pt>
                <c:pt idx="235">
                  <c:v>38.0727</c:v>
                </c:pt>
                <c:pt idx="236">
                  <c:v>38.0643</c:v>
                </c:pt>
                <c:pt idx="237">
                  <c:v>38.0929</c:v>
                </c:pt>
                <c:pt idx="238">
                  <c:v>38.0852</c:v>
                </c:pt>
                <c:pt idx="239">
                  <c:v>38.0321</c:v>
                </c:pt>
                <c:pt idx="240">
                  <c:v>38.1071</c:v>
                </c:pt>
                <c:pt idx="241">
                  <c:v>38.0407</c:v>
                </c:pt>
                <c:pt idx="242">
                  <c:v>38.0643</c:v>
                </c:pt>
                <c:pt idx="243">
                  <c:v>38.0643</c:v>
                </c:pt>
                <c:pt idx="244">
                  <c:v>38.0889</c:v>
                </c:pt>
                <c:pt idx="245">
                  <c:v>38.1036</c:v>
                </c:pt>
                <c:pt idx="246">
                  <c:v>38.175</c:v>
                </c:pt>
                <c:pt idx="247">
                  <c:v>38.1091</c:v>
                </c:pt>
                <c:pt idx="248">
                  <c:v>38.0821</c:v>
                </c:pt>
                <c:pt idx="249">
                  <c:v>38.1286</c:v>
                </c:pt>
                <c:pt idx="250">
                  <c:v>38.0333</c:v>
                </c:pt>
                <c:pt idx="251">
                  <c:v>38.1</c:v>
                </c:pt>
                <c:pt idx="252">
                  <c:v>38.0964</c:v>
                </c:pt>
                <c:pt idx="253">
                  <c:v>38.2111</c:v>
                </c:pt>
                <c:pt idx="254">
                  <c:v>38.1</c:v>
                </c:pt>
                <c:pt idx="255">
                  <c:v>38.0928</c:v>
                </c:pt>
                <c:pt idx="256">
                  <c:v>38.0407</c:v>
                </c:pt>
                <c:pt idx="257">
                  <c:v>37.9786</c:v>
                </c:pt>
                <c:pt idx="258">
                  <c:v>38.0107</c:v>
                </c:pt>
                <c:pt idx="259">
                  <c:v>37.9709</c:v>
                </c:pt>
                <c:pt idx="260">
                  <c:v>38.0286</c:v>
                </c:pt>
                <c:pt idx="261">
                  <c:v>37.925</c:v>
                </c:pt>
                <c:pt idx="262">
                  <c:v>37.8667</c:v>
                </c:pt>
                <c:pt idx="263">
                  <c:v>37.9143</c:v>
                </c:pt>
                <c:pt idx="264">
                  <c:v>38.0214</c:v>
                </c:pt>
                <c:pt idx="265">
                  <c:v>37.9259</c:v>
                </c:pt>
                <c:pt idx="266">
                  <c:v>37.9679</c:v>
                </c:pt>
                <c:pt idx="267">
                  <c:v>37.9714</c:v>
                </c:pt>
                <c:pt idx="268">
                  <c:v>37.9852</c:v>
                </c:pt>
                <c:pt idx="269">
                  <c:v>38.0321</c:v>
                </c:pt>
                <c:pt idx="270">
                  <c:v>37.95</c:v>
                </c:pt>
                <c:pt idx="271">
                  <c:v>37.9855</c:v>
                </c:pt>
                <c:pt idx="272">
                  <c:v>37.9786</c:v>
                </c:pt>
                <c:pt idx="273">
                  <c:v>37.875</c:v>
                </c:pt>
                <c:pt idx="274">
                  <c:v>37.8963</c:v>
                </c:pt>
                <c:pt idx="275">
                  <c:v>37.8429</c:v>
                </c:pt>
                <c:pt idx="276">
                  <c:v>37.9429</c:v>
                </c:pt>
                <c:pt idx="277">
                  <c:v>37.9333</c:v>
                </c:pt>
                <c:pt idx="278">
                  <c:v>37.8929</c:v>
                </c:pt>
                <c:pt idx="279">
                  <c:v>37.8821</c:v>
                </c:pt>
                <c:pt idx="280">
                  <c:v>37.937</c:v>
                </c:pt>
                <c:pt idx="281">
                  <c:v>37.9643</c:v>
                </c:pt>
                <c:pt idx="282">
                  <c:v>37.9857</c:v>
                </c:pt>
                <c:pt idx="283">
                  <c:v>37.9546</c:v>
                </c:pt>
                <c:pt idx="284">
                  <c:v>37.9107</c:v>
                </c:pt>
                <c:pt idx="285">
                  <c:v>37.8679</c:v>
                </c:pt>
                <c:pt idx="286">
                  <c:v>37.8926</c:v>
                </c:pt>
                <c:pt idx="287">
                  <c:v>37.9</c:v>
                </c:pt>
                <c:pt idx="288">
                  <c:v>37.9393</c:v>
                </c:pt>
                <c:pt idx="289">
                  <c:v>37.837</c:v>
                </c:pt>
                <c:pt idx="290">
                  <c:v>37.825</c:v>
                </c:pt>
                <c:pt idx="291">
                  <c:v>37.8536</c:v>
                </c:pt>
                <c:pt idx="292">
                  <c:v>37.8889</c:v>
                </c:pt>
                <c:pt idx="293">
                  <c:v>37.8643</c:v>
                </c:pt>
                <c:pt idx="294">
                  <c:v>37.8607</c:v>
                </c:pt>
                <c:pt idx="295">
                  <c:v>37.8546</c:v>
                </c:pt>
                <c:pt idx="296">
                  <c:v>37.9536</c:v>
                </c:pt>
                <c:pt idx="297">
                  <c:v>37.9357</c:v>
                </c:pt>
                <c:pt idx="298">
                  <c:v>37.8889</c:v>
                </c:pt>
                <c:pt idx="299">
                  <c:v>37.9643</c:v>
                </c:pt>
                <c:pt idx="300">
                  <c:v>37.8857</c:v>
                </c:pt>
                <c:pt idx="301">
                  <c:v>37.8852</c:v>
                </c:pt>
                <c:pt idx="302">
                  <c:v>37.8964</c:v>
                </c:pt>
                <c:pt idx="303">
                  <c:v>37.8821</c:v>
                </c:pt>
                <c:pt idx="304">
                  <c:v>37.8704</c:v>
                </c:pt>
                <c:pt idx="305">
                  <c:v>37.8607</c:v>
                </c:pt>
                <c:pt idx="306">
                  <c:v>37.8571</c:v>
                </c:pt>
                <c:pt idx="307">
                  <c:v>37.8509</c:v>
                </c:pt>
                <c:pt idx="308">
                  <c:v>37.8071</c:v>
                </c:pt>
                <c:pt idx="309">
                  <c:v>37.7643</c:v>
                </c:pt>
                <c:pt idx="310">
                  <c:v>37.863</c:v>
                </c:pt>
                <c:pt idx="311">
                  <c:v>37.8071</c:v>
                </c:pt>
                <c:pt idx="312">
                  <c:v>37.7714</c:v>
                </c:pt>
                <c:pt idx="313">
                  <c:v>37.8296</c:v>
                </c:pt>
                <c:pt idx="314">
                  <c:v>37.8143</c:v>
                </c:pt>
                <c:pt idx="315">
                  <c:v>37.9321</c:v>
                </c:pt>
                <c:pt idx="316">
                  <c:v>37.9222</c:v>
                </c:pt>
                <c:pt idx="317">
                  <c:v>37.8821</c:v>
                </c:pt>
                <c:pt idx="318">
                  <c:v>37.8464</c:v>
                </c:pt>
                <c:pt idx="319">
                  <c:v>37.8255</c:v>
                </c:pt>
                <c:pt idx="320">
                  <c:v>37.8464</c:v>
                </c:pt>
                <c:pt idx="321">
                  <c:v>37.875</c:v>
                </c:pt>
                <c:pt idx="322">
                  <c:v>37.8148</c:v>
                </c:pt>
                <c:pt idx="323">
                  <c:v>37.8607</c:v>
                </c:pt>
                <c:pt idx="324">
                  <c:v>37.8</c:v>
                </c:pt>
                <c:pt idx="325">
                  <c:v>37.8037</c:v>
                </c:pt>
                <c:pt idx="326">
                  <c:v>37.8107</c:v>
                </c:pt>
                <c:pt idx="327">
                  <c:v>37.875</c:v>
                </c:pt>
                <c:pt idx="328">
                  <c:v>37.9593</c:v>
                </c:pt>
                <c:pt idx="329">
                  <c:v>37.9607</c:v>
                </c:pt>
                <c:pt idx="330">
                  <c:v>37.8786</c:v>
                </c:pt>
                <c:pt idx="331">
                  <c:v>37.9236</c:v>
                </c:pt>
                <c:pt idx="332">
                  <c:v>37.9036</c:v>
                </c:pt>
                <c:pt idx="333">
                  <c:v>37.9571</c:v>
                </c:pt>
                <c:pt idx="334">
                  <c:v>37.8926</c:v>
                </c:pt>
                <c:pt idx="335">
                  <c:v>37.9357</c:v>
                </c:pt>
                <c:pt idx="336">
                  <c:v>37.8393</c:v>
                </c:pt>
                <c:pt idx="337">
                  <c:v>37.8741</c:v>
                </c:pt>
                <c:pt idx="338">
                  <c:v>37.8321</c:v>
                </c:pt>
                <c:pt idx="339">
                  <c:v>37.8357</c:v>
                </c:pt>
                <c:pt idx="340">
                  <c:v>37.8593</c:v>
                </c:pt>
                <c:pt idx="341">
                  <c:v>37.8036</c:v>
                </c:pt>
                <c:pt idx="342">
                  <c:v>37.8</c:v>
                </c:pt>
                <c:pt idx="343">
                  <c:v>37.8109</c:v>
                </c:pt>
                <c:pt idx="344">
                  <c:v>37.7893</c:v>
                </c:pt>
                <c:pt idx="345">
                  <c:v>37.775</c:v>
                </c:pt>
                <c:pt idx="346">
                  <c:v>37.6889</c:v>
                </c:pt>
                <c:pt idx="347">
                  <c:v>37.7786</c:v>
                </c:pt>
                <c:pt idx="348">
                  <c:v>37.8286</c:v>
                </c:pt>
                <c:pt idx="349">
                  <c:v>37.7926</c:v>
                </c:pt>
                <c:pt idx="350">
                  <c:v>37.7893</c:v>
                </c:pt>
                <c:pt idx="351">
                  <c:v>37.8178</c:v>
                </c:pt>
                <c:pt idx="352">
                  <c:v>37.837</c:v>
                </c:pt>
                <c:pt idx="353">
                  <c:v>37.85</c:v>
                </c:pt>
                <c:pt idx="354">
                  <c:v>37.875</c:v>
                </c:pt>
                <c:pt idx="355">
                  <c:v>37.9236</c:v>
                </c:pt>
                <c:pt idx="356">
                  <c:v>37.8286</c:v>
                </c:pt>
                <c:pt idx="357">
                  <c:v>37.9</c:v>
                </c:pt>
                <c:pt idx="358">
                  <c:v>37.9</c:v>
                </c:pt>
                <c:pt idx="359">
                  <c:v>37.9786</c:v>
                </c:pt>
                <c:pt idx="360">
                  <c:v>37.9357</c:v>
                </c:pt>
                <c:pt idx="361">
                  <c:v>38.0889</c:v>
                </c:pt>
                <c:pt idx="362">
                  <c:v>38.15</c:v>
                </c:pt>
                <c:pt idx="363">
                  <c:v>38.1178</c:v>
                </c:pt>
                <c:pt idx="364">
                  <c:v>38.0296</c:v>
                </c:pt>
                <c:pt idx="365">
                  <c:v>37.9679</c:v>
                </c:pt>
                <c:pt idx="366">
                  <c:v>37.975</c:v>
                </c:pt>
                <c:pt idx="367">
                  <c:v>37.9309</c:v>
                </c:pt>
                <c:pt idx="368">
                  <c:v>37.9357</c:v>
                </c:pt>
                <c:pt idx="369">
                  <c:v>37.9214</c:v>
                </c:pt>
                <c:pt idx="370">
                  <c:v>37.9185</c:v>
                </c:pt>
                <c:pt idx="371">
                  <c:v>37.9929</c:v>
                </c:pt>
                <c:pt idx="372">
                  <c:v>38.0071</c:v>
                </c:pt>
                <c:pt idx="373">
                  <c:v>38.0185</c:v>
                </c:pt>
                <c:pt idx="374">
                  <c:v>37.9857</c:v>
                </c:pt>
                <c:pt idx="375">
                  <c:v>38.0214</c:v>
                </c:pt>
                <c:pt idx="376">
                  <c:v>38</c:v>
                </c:pt>
                <c:pt idx="377">
                  <c:v>38</c:v>
                </c:pt>
                <c:pt idx="378">
                  <c:v>38.0071</c:v>
                </c:pt>
                <c:pt idx="379">
                  <c:v>37.9491</c:v>
                </c:pt>
                <c:pt idx="380">
                  <c:v>38.0036</c:v>
                </c:pt>
                <c:pt idx="381">
                  <c:v>37.9929</c:v>
                </c:pt>
                <c:pt idx="382">
                  <c:v>37.9</c:v>
                </c:pt>
                <c:pt idx="383">
                  <c:v>37.9036</c:v>
                </c:pt>
                <c:pt idx="384">
                  <c:v>37.9964</c:v>
                </c:pt>
                <c:pt idx="385">
                  <c:v>37.9704</c:v>
                </c:pt>
                <c:pt idx="386">
                  <c:v>37.9679</c:v>
                </c:pt>
                <c:pt idx="387">
                  <c:v>37.9714</c:v>
                </c:pt>
                <c:pt idx="388">
                  <c:v>37.963</c:v>
                </c:pt>
                <c:pt idx="389">
                  <c:v>37.9393</c:v>
                </c:pt>
                <c:pt idx="390">
                  <c:v>37.9357</c:v>
                </c:pt>
                <c:pt idx="391">
                  <c:v>37.8327</c:v>
                </c:pt>
                <c:pt idx="392">
                  <c:v>37.7893</c:v>
                </c:pt>
                <c:pt idx="393">
                  <c:v>37.8071</c:v>
                </c:pt>
                <c:pt idx="394">
                  <c:v>37.8445</c:v>
                </c:pt>
                <c:pt idx="395">
                  <c:v>37.8786</c:v>
                </c:pt>
                <c:pt idx="396">
                  <c:v>37.8571</c:v>
                </c:pt>
                <c:pt idx="397">
                  <c:v>37.8</c:v>
                </c:pt>
                <c:pt idx="398">
                  <c:v>37.8679</c:v>
                </c:pt>
                <c:pt idx="399">
                  <c:v>37.8143</c:v>
                </c:pt>
                <c:pt idx="400">
                  <c:v>37.8127</c:v>
                </c:pt>
                <c:pt idx="401">
                  <c:v>37.7571</c:v>
                </c:pt>
                <c:pt idx="402">
                  <c:v>37.7036</c:v>
                </c:pt>
                <c:pt idx="403">
                  <c:v>37.6519</c:v>
                </c:pt>
                <c:pt idx="404">
                  <c:v>37.7179</c:v>
                </c:pt>
                <c:pt idx="405">
                  <c:v>37.7571</c:v>
                </c:pt>
                <c:pt idx="406">
                  <c:v>37.8407</c:v>
                </c:pt>
                <c:pt idx="407">
                  <c:v>37.85</c:v>
                </c:pt>
                <c:pt idx="408">
                  <c:v>37.8679</c:v>
                </c:pt>
                <c:pt idx="409">
                  <c:v>37.9259</c:v>
                </c:pt>
                <c:pt idx="410">
                  <c:v>37.9464</c:v>
                </c:pt>
                <c:pt idx="411">
                  <c:v>37.9571</c:v>
                </c:pt>
                <c:pt idx="412">
                  <c:v>37.9309</c:v>
                </c:pt>
                <c:pt idx="413">
                  <c:v>37.8893</c:v>
                </c:pt>
                <c:pt idx="414">
                  <c:v>37.925</c:v>
                </c:pt>
                <c:pt idx="415">
                  <c:v>37.8926</c:v>
                </c:pt>
                <c:pt idx="416">
                  <c:v>37.8964</c:v>
                </c:pt>
                <c:pt idx="417">
                  <c:v>37.9321</c:v>
                </c:pt>
                <c:pt idx="418">
                  <c:v>37.9</c:v>
                </c:pt>
                <c:pt idx="419">
                  <c:v>37.9286</c:v>
                </c:pt>
                <c:pt idx="420">
                  <c:v>37.9036</c:v>
                </c:pt>
                <c:pt idx="421">
                  <c:v>37.9</c:v>
                </c:pt>
                <c:pt idx="422">
                  <c:v>37.9429</c:v>
                </c:pt>
                <c:pt idx="423">
                  <c:v>37.9607</c:v>
                </c:pt>
                <c:pt idx="424">
                  <c:v>37.8782</c:v>
                </c:pt>
                <c:pt idx="425">
                  <c:v>37.7464</c:v>
                </c:pt>
                <c:pt idx="426">
                  <c:v>37.8107</c:v>
                </c:pt>
                <c:pt idx="427">
                  <c:v>37.8148</c:v>
                </c:pt>
                <c:pt idx="428">
                  <c:v>37.8607</c:v>
                </c:pt>
                <c:pt idx="429">
                  <c:v>37.8036</c:v>
                </c:pt>
                <c:pt idx="430">
                  <c:v>37.763</c:v>
                </c:pt>
                <c:pt idx="431">
                  <c:v>37.7893</c:v>
                </c:pt>
                <c:pt idx="432">
                  <c:v>37.6679</c:v>
                </c:pt>
                <c:pt idx="433">
                  <c:v>37.7704</c:v>
                </c:pt>
                <c:pt idx="434">
                  <c:v>37.7964</c:v>
                </c:pt>
                <c:pt idx="435">
                  <c:v>37.8</c:v>
                </c:pt>
                <c:pt idx="436">
                  <c:v>37.7927</c:v>
                </c:pt>
                <c:pt idx="437">
                  <c:v>37.7786</c:v>
                </c:pt>
                <c:pt idx="438">
                  <c:v>37.7179</c:v>
                </c:pt>
                <c:pt idx="439">
                  <c:v>37.763</c:v>
                </c:pt>
                <c:pt idx="440">
                  <c:v>37.7571</c:v>
                </c:pt>
                <c:pt idx="441">
                  <c:v>37.7321</c:v>
                </c:pt>
                <c:pt idx="442">
                  <c:v>37.7148</c:v>
                </c:pt>
                <c:pt idx="443">
                  <c:v>37.8</c:v>
                </c:pt>
                <c:pt idx="444">
                  <c:v>37.8321</c:v>
                </c:pt>
                <c:pt idx="445">
                  <c:v>37.8222</c:v>
                </c:pt>
                <c:pt idx="446">
                  <c:v>37.8036</c:v>
                </c:pt>
                <c:pt idx="447">
                  <c:v>37.8036</c:v>
                </c:pt>
                <c:pt idx="448">
                  <c:v>37.8837</c:v>
                </c:pt>
                <c:pt idx="449">
                  <c:v>37.85</c:v>
                </c:pt>
                <c:pt idx="450">
                  <c:v>37.7929</c:v>
                </c:pt>
                <c:pt idx="451">
                  <c:v>37.8704</c:v>
                </c:pt>
                <c:pt idx="452">
                  <c:v>37.8429</c:v>
                </c:pt>
                <c:pt idx="453">
                  <c:v>37.8357</c:v>
                </c:pt>
                <c:pt idx="454">
                  <c:v>37.8259</c:v>
                </c:pt>
                <c:pt idx="455">
                  <c:v>37.8</c:v>
                </c:pt>
                <c:pt idx="456">
                  <c:v>37.7571</c:v>
                </c:pt>
                <c:pt idx="457">
                  <c:v>37.763</c:v>
                </c:pt>
                <c:pt idx="458">
                  <c:v>37.7607</c:v>
                </c:pt>
                <c:pt idx="459">
                  <c:v>37.7714</c:v>
                </c:pt>
                <c:pt idx="460">
                  <c:v>37.7746</c:v>
                </c:pt>
                <c:pt idx="461">
                  <c:v>37.7571</c:v>
                </c:pt>
                <c:pt idx="462">
                  <c:v>37.7679</c:v>
                </c:pt>
                <c:pt idx="463">
                  <c:v>37.7</c:v>
                </c:pt>
                <c:pt idx="464">
                  <c:v>37.7821</c:v>
                </c:pt>
                <c:pt idx="465">
                  <c:v>37.8071</c:v>
                </c:pt>
                <c:pt idx="466">
                  <c:v>37.7444</c:v>
                </c:pt>
                <c:pt idx="467">
                  <c:v>37.7929</c:v>
                </c:pt>
                <c:pt idx="468">
                  <c:v>37.8964</c:v>
                </c:pt>
                <c:pt idx="469">
                  <c:v>37.8929</c:v>
                </c:pt>
                <c:pt idx="470">
                  <c:v>37.8481</c:v>
                </c:pt>
                <c:pt idx="471">
                  <c:v>37.8321</c:v>
                </c:pt>
                <c:pt idx="472">
                  <c:v>37.8</c:v>
                </c:pt>
                <c:pt idx="473">
                  <c:v>37.8127</c:v>
                </c:pt>
                <c:pt idx="474">
                  <c:v>37.8321</c:v>
                </c:pt>
                <c:pt idx="475">
                  <c:v>37.8536</c:v>
                </c:pt>
                <c:pt idx="476">
                  <c:v>37.7963</c:v>
                </c:pt>
                <c:pt idx="477">
                  <c:v>37.7679</c:v>
                </c:pt>
                <c:pt idx="478">
                  <c:v>37.7964</c:v>
                </c:pt>
                <c:pt idx="479">
                  <c:v>37.8482</c:v>
                </c:pt>
                <c:pt idx="480">
                  <c:v>37.8107</c:v>
                </c:pt>
                <c:pt idx="481">
                  <c:v>37.7786</c:v>
                </c:pt>
                <c:pt idx="482">
                  <c:v>37.7444</c:v>
                </c:pt>
                <c:pt idx="483">
                  <c:v>37.7393</c:v>
                </c:pt>
                <c:pt idx="484">
                  <c:v>37.7643</c:v>
                </c:pt>
                <c:pt idx="485">
                  <c:v>37.7164</c:v>
                </c:pt>
                <c:pt idx="486">
                  <c:v>37.7464</c:v>
                </c:pt>
                <c:pt idx="487">
                  <c:v>37.6464</c:v>
                </c:pt>
                <c:pt idx="488">
                  <c:v>37.6111</c:v>
                </c:pt>
                <c:pt idx="489">
                  <c:v>37.7286</c:v>
                </c:pt>
                <c:pt idx="490">
                  <c:v>37.7357</c:v>
                </c:pt>
                <c:pt idx="491">
                  <c:v>37.6593</c:v>
                </c:pt>
                <c:pt idx="492">
                  <c:v>37.7143</c:v>
                </c:pt>
                <c:pt idx="493">
                  <c:v>37.7321</c:v>
                </c:pt>
                <c:pt idx="494">
                  <c:v>37.7518</c:v>
                </c:pt>
                <c:pt idx="495">
                  <c:v>37.7536</c:v>
                </c:pt>
                <c:pt idx="496">
                  <c:v>37.7821</c:v>
                </c:pt>
                <c:pt idx="497">
                  <c:v>37.7327</c:v>
                </c:pt>
                <c:pt idx="498">
                  <c:v>37.7071</c:v>
                </c:pt>
                <c:pt idx="499">
                  <c:v>37.7964</c:v>
                </c:pt>
                <c:pt idx="500">
                  <c:v>37.7889</c:v>
                </c:pt>
                <c:pt idx="501">
                  <c:v>37.8143</c:v>
                </c:pt>
                <c:pt idx="502">
                  <c:v>37.8929</c:v>
                </c:pt>
                <c:pt idx="503">
                  <c:v>37.9111</c:v>
                </c:pt>
                <c:pt idx="504">
                  <c:v>37.8857</c:v>
                </c:pt>
                <c:pt idx="505">
                  <c:v>37.9072</c:v>
                </c:pt>
                <c:pt idx="506">
                  <c:v>37.8963</c:v>
                </c:pt>
                <c:pt idx="507">
                  <c:v>37.8393</c:v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</c:numCache>
            </c:numRef>
          </c:yVal>
          <c:smooth val="0"/>
        </c:ser>
        <c:axId val="22606101"/>
        <c:axId val="80411986"/>
      </c:scatterChart>
      <c:valAx>
        <c:axId val="22606101"/>
        <c:scaling>
          <c:orientation val="minMax"/>
          <c:min val="0.7"/>
        </c:scaling>
        <c:delete val="0"/>
        <c:axPos val="b"/>
        <c:title>
          <c:tx>
            <c:rich>
              <a:bodyPr rot="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Time (HH:mm:ss)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H:MM:SS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80411986"/>
        <c:crosses val="autoZero"/>
        <c:crossBetween val="midCat"/>
      </c:valAx>
      <c:valAx>
        <c:axId val="80411986"/>
        <c:scaling>
          <c:orientation val="minMax"/>
          <c:min val="30"/>
        </c:scaling>
        <c:delete val="0"/>
        <c:axPos val="l"/>
        <c:majorGridlines>
          <c:spPr>
            <a:ln w="9360">
              <a:solidFill>
                <a:srgbClr val="8b8b8b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Relative Humidity (%)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22606101"/>
        <c:crosses val="autoZero"/>
        <c:crossBetween val="midCat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800" spc="-1" strike="noStrike">
                <a:solidFill>
                  <a:srgbClr val="000000"/>
                </a:solidFill>
                <a:latin typeface="Gill Sans MT"/>
              </a:defRPr>
            </a:pPr>
            <a:r>
              <a:rPr b="1" sz="1800" spc="-1" strike="noStrike">
                <a:solidFill>
                  <a:srgbClr val="000000"/>
                </a:solidFill>
                <a:latin typeface="Gill Sans MT"/>
              </a:rPr>
              <a:t>HTU21D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06156367041199"/>
          <c:y val="0.104545138163848"/>
          <c:w val="0.810276217228464"/>
          <c:h val="0.750887450407183"/>
        </c:manualLayout>
      </c:layout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WxS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535"/>
                <c:pt idx="0">
                  <c:v>0.705555555555556</c:v>
                </c:pt>
                <c:pt idx="1">
                  <c:v>0.70625</c:v>
                </c:pt>
                <c:pt idx="2">
                  <c:v>0.706944444444445</c:v>
                </c:pt>
                <c:pt idx="3">
                  <c:v>0.707638888888889</c:v>
                </c:pt>
                <c:pt idx="4">
                  <c:v>0.708333333333334</c:v>
                </c:pt>
                <c:pt idx="5">
                  <c:v>0.709027777777778</c:v>
                </c:pt>
                <c:pt idx="6">
                  <c:v>0.709722222222222</c:v>
                </c:pt>
                <c:pt idx="7">
                  <c:v>0.710416666666667</c:v>
                </c:pt>
                <c:pt idx="8">
                  <c:v>0.711111111111111</c:v>
                </c:pt>
                <c:pt idx="9">
                  <c:v>0.711805555555556</c:v>
                </c:pt>
                <c:pt idx="10">
                  <c:v>0.7125</c:v>
                </c:pt>
                <c:pt idx="11">
                  <c:v>0.713194444444445</c:v>
                </c:pt>
                <c:pt idx="12">
                  <c:v>0.713888888888889</c:v>
                </c:pt>
                <c:pt idx="13">
                  <c:v>0.714583333333333</c:v>
                </c:pt>
                <c:pt idx="14">
                  <c:v>0.715277777777778</c:v>
                </c:pt>
                <c:pt idx="15">
                  <c:v>0.715972222222222</c:v>
                </c:pt>
                <c:pt idx="16">
                  <c:v>0.716666666666667</c:v>
                </c:pt>
                <c:pt idx="17">
                  <c:v>0.717361111111111</c:v>
                </c:pt>
                <c:pt idx="18">
                  <c:v>0.718055555555556</c:v>
                </c:pt>
                <c:pt idx="19">
                  <c:v>0.71875</c:v>
                </c:pt>
                <c:pt idx="20">
                  <c:v>0.719444444444445</c:v>
                </c:pt>
                <c:pt idx="21">
                  <c:v>0.720138888888889</c:v>
                </c:pt>
                <c:pt idx="22">
                  <c:v>0.720833333333333</c:v>
                </c:pt>
                <c:pt idx="23">
                  <c:v>0.721527777777778</c:v>
                </c:pt>
                <c:pt idx="24">
                  <c:v>0.722222222222222</c:v>
                </c:pt>
                <c:pt idx="25">
                  <c:v>0.722916666666667</c:v>
                </c:pt>
                <c:pt idx="26">
                  <c:v>0.723611111111111</c:v>
                </c:pt>
                <c:pt idx="27">
                  <c:v>0.724305555555556</c:v>
                </c:pt>
                <c:pt idx="28">
                  <c:v>0.725</c:v>
                </c:pt>
                <c:pt idx="29">
                  <c:v>0.725694444444445</c:v>
                </c:pt>
                <c:pt idx="30">
                  <c:v>0.726388888888889</c:v>
                </c:pt>
                <c:pt idx="31">
                  <c:v>0.727083333333334</c:v>
                </c:pt>
                <c:pt idx="32">
                  <c:v>0.727777777777778</c:v>
                </c:pt>
                <c:pt idx="33">
                  <c:v>0.728472222222222</c:v>
                </c:pt>
                <c:pt idx="34">
                  <c:v>0.729166666666667</c:v>
                </c:pt>
                <c:pt idx="35">
                  <c:v>0.729861111111111</c:v>
                </c:pt>
                <c:pt idx="36">
                  <c:v>0.730555555555556</c:v>
                </c:pt>
                <c:pt idx="37">
                  <c:v>0.73125</c:v>
                </c:pt>
                <c:pt idx="38">
                  <c:v>0.731944444444445</c:v>
                </c:pt>
                <c:pt idx="39">
                  <c:v>0.732638888888889</c:v>
                </c:pt>
                <c:pt idx="40">
                  <c:v>0.733333333333334</c:v>
                </c:pt>
                <c:pt idx="41">
                  <c:v>0.734027777777778</c:v>
                </c:pt>
                <c:pt idx="42">
                  <c:v>0.734722222222223</c:v>
                </c:pt>
                <c:pt idx="43">
                  <c:v>0.735416666666666</c:v>
                </c:pt>
                <c:pt idx="44">
                  <c:v>0.736111111111111</c:v>
                </c:pt>
                <c:pt idx="45">
                  <c:v>0.736805555555556</c:v>
                </c:pt>
                <c:pt idx="46">
                  <c:v>0.7375</c:v>
                </c:pt>
                <c:pt idx="47">
                  <c:v>0.738194444444445</c:v>
                </c:pt>
                <c:pt idx="48">
                  <c:v>0.738888888888889</c:v>
                </c:pt>
                <c:pt idx="49">
                  <c:v>0.739583333333334</c:v>
                </c:pt>
                <c:pt idx="50">
                  <c:v>0.740277777777778</c:v>
                </c:pt>
                <c:pt idx="51">
                  <c:v>0.740972222222222</c:v>
                </c:pt>
                <c:pt idx="52">
                  <c:v>0.741666666666667</c:v>
                </c:pt>
                <c:pt idx="53">
                  <c:v>0.742361111111111</c:v>
                </c:pt>
                <c:pt idx="54">
                  <c:v>0.743055555555556</c:v>
                </c:pt>
                <c:pt idx="55">
                  <c:v>0.74375</c:v>
                </c:pt>
                <c:pt idx="56">
                  <c:v>0.744444444444445</c:v>
                </c:pt>
                <c:pt idx="57">
                  <c:v>0.745138888888889</c:v>
                </c:pt>
                <c:pt idx="58">
                  <c:v>0.745833333333333</c:v>
                </c:pt>
                <c:pt idx="59">
                  <c:v>0.746527777777778</c:v>
                </c:pt>
                <c:pt idx="60">
                  <c:v>0.747222222222222</c:v>
                </c:pt>
                <c:pt idx="61">
                  <c:v>0.747916666666667</c:v>
                </c:pt>
                <c:pt idx="62">
                  <c:v>0.748611111111111</c:v>
                </c:pt>
                <c:pt idx="63">
                  <c:v>0.749305555555556</c:v>
                </c:pt>
                <c:pt idx="64">
                  <c:v>0.75</c:v>
                </c:pt>
                <c:pt idx="65">
                  <c:v>0.750694444444445</c:v>
                </c:pt>
                <c:pt idx="66">
                  <c:v>0.751388888888889</c:v>
                </c:pt>
                <c:pt idx="67">
                  <c:v>0.752083333333334</c:v>
                </c:pt>
                <c:pt idx="68">
                  <c:v>0.752777777777778</c:v>
                </c:pt>
                <c:pt idx="69">
                  <c:v>0.753472222222222</c:v>
                </c:pt>
                <c:pt idx="70">
                  <c:v>0.754166666666667</c:v>
                </c:pt>
                <c:pt idx="71">
                  <c:v>0.754861111111111</c:v>
                </c:pt>
                <c:pt idx="72">
                  <c:v>0.755555555555556</c:v>
                </c:pt>
                <c:pt idx="73">
                  <c:v>0.75625</c:v>
                </c:pt>
                <c:pt idx="74">
                  <c:v>0.756944444444445</c:v>
                </c:pt>
                <c:pt idx="75">
                  <c:v>0.757638888888889</c:v>
                </c:pt>
                <c:pt idx="76">
                  <c:v>0.758333333333334</c:v>
                </c:pt>
                <c:pt idx="77">
                  <c:v>0.759027777777778</c:v>
                </c:pt>
                <c:pt idx="78">
                  <c:v>0.759722222222222</c:v>
                </c:pt>
                <c:pt idx="79">
                  <c:v>0.760416666666667</c:v>
                </c:pt>
                <c:pt idx="80">
                  <c:v>0.761111111111111</c:v>
                </c:pt>
                <c:pt idx="81">
                  <c:v>0.761805555555556</c:v>
                </c:pt>
                <c:pt idx="82">
                  <c:v>0.7625</c:v>
                </c:pt>
                <c:pt idx="83">
                  <c:v>0.763194444444445</c:v>
                </c:pt>
                <c:pt idx="84">
                  <c:v>0.763888888888889</c:v>
                </c:pt>
                <c:pt idx="85">
                  <c:v>0.764583333333334</c:v>
                </c:pt>
                <c:pt idx="86">
                  <c:v>0.765277777777778</c:v>
                </c:pt>
                <c:pt idx="87">
                  <c:v>0.765972222222222</c:v>
                </c:pt>
                <c:pt idx="88">
                  <c:v>0.766666666666667</c:v>
                </c:pt>
                <c:pt idx="89">
                  <c:v>0.767361111111111</c:v>
                </c:pt>
                <c:pt idx="90">
                  <c:v>0.768055555555556</c:v>
                </c:pt>
                <c:pt idx="91">
                  <c:v>0.76875</c:v>
                </c:pt>
                <c:pt idx="92">
                  <c:v>0.769444444444445</c:v>
                </c:pt>
                <c:pt idx="93">
                  <c:v>0.770138888888889</c:v>
                </c:pt>
                <c:pt idx="94">
                  <c:v>0.770833333333334</c:v>
                </c:pt>
                <c:pt idx="95">
                  <c:v>0.771527777777778</c:v>
                </c:pt>
                <c:pt idx="96">
                  <c:v>0.772222222222222</c:v>
                </c:pt>
                <c:pt idx="97">
                  <c:v>0.772916666666667</c:v>
                </c:pt>
                <c:pt idx="98">
                  <c:v>0.773611111111111</c:v>
                </c:pt>
                <c:pt idx="99">
                  <c:v>0.774305555555556</c:v>
                </c:pt>
                <c:pt idx="100">
                  <c:v>0.775</c:v>
                </c:pt>
                <c:pt idx="101">
                  <c:v>0.775694444444445</c:v>
                </c:pt>
                <c:pt idx="102">
                  <c:v>0.776388888888889</c:v>
                </c:pt>
                <c:pt idx="103">
                  <c:v>0.777083333333333</c:v>
                </c:pt>
                <c:pt idx="104">
                  <c:v>0.777777777777778</c:v>
                </c:pt>
                <c:pt idx="105">
                  <c:v>0.778472222222222</c:v>
                </c:pt>
                <c:pt idx="106">
                  <c:v>0.779166666666666</c:v>
                </c:pt>
                <c:pt idx="107">
                  <c:v>0.779861111111111</c:v>
                </c:pt>
                <c:pt idx="108">
                  <c:v>0.780555555555555</c:v>
                </c:pt>
                <c:pt idx="109">
                  <c:v>0.78125</c:v>
                </c:pt>
                <c:pt idx="110">
                  <c:v>0.781944444444445</c:v>
                </c:pt>
                <c:pt idx="111">
                  <c:v>0.782638888888889</c:v>
                </c:pt>
                <c:pt idx="112">
                  <c:v>0.783333333333333</c:v>
                </c:pt>
                <c:pt idx="113">
                  <c:v>0.784027777777778</c:v>
                </c:pt>
                <c:pt idx="114">
                  <c:v>0.784722222222222</c:v>
                </c:pt>
                <c:pt idx="115">
                  <c:v>0.785416666666666</c:v>
                </c:pt>
                <c:pt idx="116">
                  <c:v>0.786111111111111</c:v>
                </c:pt>
                <c:pt idx="117">
                  <c:v>0.786805555555556</c:v>
                </c:pt>
                <c:pt idx="118">
                  <c:v>0.7875</c:v>
                </c:pt>
                <c:pt idx="119">
                  <c:v>0.788194444444444</c:v>
                </c:pt>
                <c:pt idx="120">
                  <c:v>0.788888888888889</c:v>
                </c:pt>
                <c:pt idx="121">
                  <c:v>0.789583333333333</c:v>
                </c:pt>
                <c:pt idx="122">
                  <c:v>0.790277777777778</c:v>
                </c:pt>
                <c:pt idx="123">
                  <c:v>0.790972222222222</c:v>
                </c:pt>
                <c:pt idx="124">
                  <c:v>0.791666666666666</c:v>
                </c:pt>
                <c:pt idx="125">
                  <c:v>0.792361111111111</c:v>
                </c:pt>
                <c:pt idx="126">
                  <c:v>0.793055555555556</c:v>
                </c:pt>
                <c:pt idx="127">
                  <c:v>0.79375</c:v>
                </c:pt>
                <c:pt idx="128">
                  <c:v>0.794444444444444</c:v>
                </c:pt>
                <c:pt idx="129">
                  <c:v>0.795138888888889</c:v>
                </c:pt>
                <c:pt idx="130">
                  <c:v>0.795833333333333</c:v>
                </c:pt>
                <c:pt idx="131">
                  <c:v>0.796527777777778</c:v>
                </c:pt>
                <c:pt idx="132">
                  <c:v>0.797222222222222</c:v>
                </c:pt>
                <c:pt idx="133">
                  <c:v>0.797916666666666</c:v>
                </c:pt>
                <c:pt idx="134">
                  <c:v>0.798611111111111</c:v>
                </c:pt>
                <c:pt idx="135">
                  <c:v>0.799305555555556</c:v>
                </c:pt>
                <c:pt idx="136">
                  <c:v>0.8</c:v>
                </c:pt>
                <c:pt idx="137">
                  <c:v>0.800694444444445</c:v>
                </c:pt>
                <c:pt idx="138">
                  <c:v>0.801388888888889</c:v>
                </c:pt>
                <c:pt idx="139">
                  <c:v>0.802083333333333</c:v>
                </c:pt>
                <c:pt idx="140">
                  <c:v>0.802777777777778</c:v>
                </c:pt>
                <c:pt idx="141">
                  <c:v>0.803472222222222</c:v>
                </c:pt>
                <c:pt idx="142">
                  <c:v>0.804166666666666</c:v>
                </c:pt>
                <c:pt idx="143">
                  <c:v>0.804861111111111</c:v>
                </c:pt>
                <c:pt idx="144">
                  <c:v>0.805555555555555</c:v>
                </c:pt>
                <c:pt idx="145">
                  <c:v>0.80625</c:v>
                </c:pt>
                <c:pt idx="146">
                  <c:v>0.806944444444444</c:v>
                </c:pt>
                <c:pt idx="147">
                  <c:v>0.807638888888889</c:v>
                </c:pt>
                <c:pt idx="148">
                  <c:v>0.808333333333333</c:v>
                </c:pt>
                <c:pt idx="149">
                  <c:v>0.809027777777778</c:v>
                </c:pt>
                <c:pt idx="150">
                  <c:v>0.809722222222222</c:v>
                </c:pt>
                <c:pt idx="151">
                  <c:v>0.810416666666666</c:v>
                </c:pt>
                <c:pt idx="152">
                  <c:v>0.811111111111111</c:v>
                </c:pt>
                <c:pt idx="153">
                  <c:v>0.811805555555555</c:v>
                </c:pt>
                <c:pt idx="154">
                  <c:v>0.8125</c:v>
                </c:pt>
                <c:pt idx="155">
                  <c:v>0.813194444444444</c:v>
                </c:pt>
                <c:pt idx="156">
                  <c:v>0.813888888888889</c:v>
                </c:pt>
                <c:pt idx="157">
                  <c:v>0.814583333333333</c:v>
                </c:pt>
                <c:pt idx="158">
                  <c:v>0.815277777777778</c:v>
                </c:pt>
                <c:pt idx="159">
                  <c:v>0.815972222222222</c:v>
                </c:pt>
                <c:pt idx="160">
                  <c:v>0.816666666666666</c:v>
                </c:pt>
                <c:pt idx="161">
                  <c:v>0.817361111111111</c:v>
                </c:pt>
                <c:pt idx="162">
                  <c:v>0.818055555555555</c:v>
                </c:pt>
                <c:pt idx="163">
                  <c:v>0.81875</c:v>
                </c:pt>
                <c:pt idx="164">
                  <c:v>0.819444444444444</c:v>
                </c:pt>
                <c:pt idx="165">
                  <c:v>0.820138888888889</c:v>
                </c:pt>
                <c:pt idx="166">
                  <c:v>0.820833333333333</c:v>
                </c:pt>
                <c:pt idx="167">
                  <c:v>0.821527777777778</c:v>
                </c:pt>
                <c:pt idx="168">
                  <c:v>0.822222222222222</c:v>
                </c:pt>
                <c:pt idx="169">
                  <c:v>0.822916666666666</c:v>
                </c:pt>
                <c:pt idx="170">
                  <c:v>0.823611111111111</c:v>
                </c:pt>
                <c:pt idx="171">
                  <c:v>0.824305555555555</c:v>
                </c:pt>
                <c:pt idx="172">
                  <c:v>0.825</c:v>
                </c:pt>
                <c:pt idx="173">
                  <c:v>0.825694444444444</c:v>
                </c:pt>
                <c:pt idx="174">
                  <c:v>0.826388888888889</c:v>
                </c:pt>
                <c:pt idx="175">
                  <c:v>0.827083333333333</c:v>
                </c:pt>
                <c:pt idx="176">
                  <c:v>0.827777777777778</c:v>
                </c:pt>
                <c:pt idx="177">
                  <c:v>0.828472222222222</c:v>
                </c:pt>
                <c:pt idx="178">
                  <c:v>0.829166666666666</c:v>
                </c:pt>
                <c:pt idx="179">
                  <c:v>0.829861111111111</c:v>
                </c:pt>
                <c:pt idx="180">
                  <c:v>0.830555555555556</c:v>
                </c:pt>
                <c:pt idx="181">
                  <c:v>0.83125</c:v>
                </c:pt>
                <c:pt idx="182">
                  <c:v>0.831944444444444</c:v>
                </c:pt>
                <c:pt idx="183">
                  <c:v>0.832638888888889</c:v>
                </c:pt>
                <c:pt idx="184">
                  <c:v>0.833333333333333</c:v>
                </c:pt>
                <c:pt idx="185">
                  <c:v>0.834027777777778</c:v>
                </c:pt>
                <c:pt idx="186">
                  <c:v>0.834722222222222</c:v>
                </c:pt>
                <c:pt idx="187">
                  <c:v>0.835416666666666</c:v>
                </c:pt>
                <c:pt idx="188">
                  <c:v>0.836111111111111</c:v>
                </c:pt>
                <c:pt idx="189">
                  <c:v>0.836805555555555</c:v>
                </c:pt>
                <c:pt idx="190">
                  <c:v>0.8375</c:v>
                </c:pt>
                <c:pt idx="191">
                  <c:v>0.838194444444444</c:v>
                </c:pt>
                <c:pt idx="192">
                  <c:v>0.838888888888889</c:v>
                </c:pt>
                <c:pt idx="193">
                  <c:v>0.839583333333333</c:v>
                </c:pt>
                <c:pt idx="194">
                  <c:v>0.840277777777777</c:v>
                </c:pt>
                <c:pt idx="195">
                  <c:v>0.840972222222222</c:v>
                </c:pt>
                <c:pt idx="196">
                  <c:v>0.841666666666666</c:v>
                </c:pt>
                <c:pt idx="197">
                  <c:v>0.842361111111111</c:v>
                </c:pt>
                <c:pt idx="198">
                  <c:v>0.843055555555555</c:v>
                </c:pt>
                <c:pt idx="199">
                  <c:v>0.84375</c:v>
                </c:pt>
                <c:pt idx="200">
                  <c:v>0.844444444444444</c:v>
                </c:pt>
                <c:pt idx="201">
                  <c:v>0.845138888888889</c:v>
                </c:pt>
                <c:pt idx="202">
                  <c:v>0.845833333333333</c:v>
                </c:pt>
                <c:pt idx="203">
                  <c:v>0.846527777777777</c:v>
                </c:pt>
                <c:pt idx="204">
                  <c:v>0.847222222222222</c:v>
                </c:pt>
                <c:pt idx="205">
                  <c:v>0.847916666666666</c:v>
                </c:pt>
                <c:pt idx="206">
                  <c:v>0.848611111111111</c:v>
                </c:pt>
                <c:pt idx="207">
                  <c:v>0.849305555555555</c:v>
                </c:pt>
                <c:pt idx="208">
                  <c:v>0.85</c:v>
                </c:pt>
                <c:pt idx="209">
                  <c:v>0.850694444444444</c:v>
                </c:pt>
                <c:pt idx="210">
                  <c:v>0.851388888888889</c:v>
                </c:pt>
                <c:pt idx="211">
                  <c:v>0.852083333333333</c:v>
                </c:pt>
                <c:pt idx="212">
                  <c:v>0.852777777777778</c:v>
                </c:pt>
                <c:pt idx="213">
                  <c:v>0.853472222222221</c:v>
                </c:pt>
                <c:pt idx="214">
                  <c:v>0.854166666666666</c:v>
                </c:pt>
                <c:pt idx="215">
                  <c:v>0.854861111111111</c:v>
                </c:pt>
                <c:pt idx="216">
                  <c:v>0.855555555555555</c:v>
                </c:pt>
                <c:pt idx="217">
                  <c:v>0.85625</c:v>
                </c:pt>
                <c:pt idx="218">
                  <c:v>0.856944444444444</c:v>
                </c:pt>
                <c:pt idx="219">
                  <c:v>0.857638888888889</c:v>
                </c:pt>
                <c:pt idx="220">
                  <c:v>0.858333333333333</c:v>
                </c:pt>
                <c:pt idx="221">
                  <c:v>0.859027777777778</c:v>
                </c:pt>
                <c:pt idx="222">
                  <c:v>0.859722222222222</c:v>
                </c:pt>
                <c:pt idx="223">
                  <c:v>0.860416666666666</c:v>
                </c:pt>
                <c:pt idx="224">
                  <c:v>0.861111111111111</c:v>
                </c:pt>
                <c:pt idx="225">
                  <c:v>0.861805555555556</c:v>
                </c:pt>
                <c:pt idx="226">
                  <c:v>0.8625</c:v>
                </c:pt>
                <c:pt idx="227">
                  <c:v>0.863194444444444</c:v>
                </c:pt>
                <c:pt idx="228">
                  <c:v>0.863888888888889</c:v>
                </c:pt>
                <c:pt idx="229">
                  <c:v>0.864583333333333</c:v>
                </c:pt>
                <c:pt idx="230">
                  <c:v>0.865277777777778</c:v>
                </c:pt>
                <c:pt idx="231">
                  <c:v>0.865972222222222</c:v>
                </c:pt>
                <c:pt idx="232">
                  <c:v>0.866666666666666</c:v>
                </c:pt>
                <c:pt idx="233">
                  <c:v>0.867361111111111</c:v>
                </c:pt>
                <c:pt idx="234">
                  <c:v>0.868055555555555</c:v>
                </c:pt>
                <c:pt idx="235">
                  <c:v>0.86875</c:v>
                </c:pt>
                <c:pt idx="236">
                  <c:v>0.869444444444444</c:v>
                </c:pt>
                <c:pt idx="237">
                  <c:v>0.870138888888889</c:v>
                </c:pt>
                <c:pt idx="238">
                  <c:v>0.870833333333333</c:v>
                </c:pt>
                <c:pt idx="239">
                  <c:v>0.871527777777777</c:v>
                </c:pt>
                <c:pt idx="240">
                  <c:v>0.872222222222222</c:v>
                </c:pt>
                <c:pt idx="241">
                  <c:v>0.872916666666666</c:v>
                </c:pt>
                <c:pt idx="242">
                  <c:v>0.873611111111111</c:v>
                </c:pt>
                <c:pt idx="243">
                  <c:v>0.874305555555555</c:v>
                </c:pt>
                <c:pt idx="244">
                  <c:v>0.875</c:v>
                </c:pt>
                <c:pt idx="245">
                  <c:v>0.875694444444444</c:v>
                </c:pt>
                <c:pt idx="246">
                  <c:v>0.876388888888889</c:v>
                </c:pt>
                <c:pt idx="247">
                  <c:v>0.877083333333333</c:v>
                </c:pt>
                <c:pt idx="248">
                  <c:v>0.877777777777778</c:v>
                </c:pt>
                <c:pt idx="249">
                  <c:v>0.878472222222221</c:v>
                </c:pt>
                <c:pt idx="250">
                  <c:v>0.879166666666666</c:v>
                </c:pt>
                <c:pt idx="251">
                  <c:v>0.879861111111111</c:v>
                </c:pt>
                <c:pt idx="252">
                  <c:v>0.880555555555555</c:v>
                </c:pt>
                <c:pt idx="253">
                  <c:v>0.881249999999999</c:v>
                </c:pt>
                <c:pt idx="254">
                  <c:v>0.881944444444444</c:v>
                </c:pt>
                <c:pt idx="255">
                  <c:v>0.882638888888888</c:v>
                </c:pt>
                <c:pt idx="256">
                  <c:v>0.883333333333333</c:v>
                </c:pt>
                <c:pt idx="257">
                  <c:v>0.884027777777777</c:v>
                </c:pt>
                <c:pt idx="258">
                  <c:v>0.884722222222221</c:v>
                </c:pt>
                <c:pt idx="259">
                  <c:v>0.885416666666666</c:v>
                </c:pt>
                <c:pt idx="260">
                  <c:v>0.886111111111111</c:v>
                </c:pt>
                <c:pt idx="261">
                  <c:v>0.886805555555555</c:v>
                </c:pt>
                <c:pt idx="262">
                  <c:v>0.887499999999999</c:v>
                </c:pt>
                <c:pt idx="263">
                  <c:v>0.888194444444444</c:v>
                </c:pt>
                <c:pt idx="264">
                  <c:v>0.888888888888888</c:v>
                </c:pt>
                <c:pt idx="265">
                  <c:v>0.889583333333333</c:v>
                </c:pt>
                <c:pt idx="266">
                  <c:v>0.890277777777777</c:v>
                </c:pt>
                <c:pt idx="267">
                  <c:v>0.890972222222221</c:v>
                </c:pt>
                <c:pt idx="268">
                  <c:v>0.891666666666666</c:v>
                </c:pt>
                <c:pt idx="269">
                  <c:v>0.892361111111111</c:v>
                </c:pt>
                <c:pt idx="270">
                  <c:v>0.893055555555555</c:v>
                </c:pt>
                <c:pt idx="271">
                  <c:v>0.89375</c:v>
                </c:pt>
                <c:pt idx="272">
                  <c:v>0.894444444444444</c:v>
                </c:pt>
                <c:pt idx="273">
                  <c:v>0.895138888888888</c:v>
                </c:pt>
                <c:pt idx="274">
                  <c:v>0.895833333333333</c:v>
                </c:pt>
                <c:pt idx="275">
                  <c:v>0.896527777777777</c:v>
                </c:pt>
                <c:pt idx="276">
                  <c:v>0.897222222222222</c:v>
                </c:pt>
                <c:pt idx="277">
                  <c:v>0.897916666666666</c:v>
                </c:pt>
                <c:pt idx="278">
                  <c:v>0.898611111111111</c:v>
                </c:pt>
                <c:pt idx="279">
                  <c:v>0.899305555555555</c:v>
                </c:pt>
                <c:pt idx="280">
                  <c:v>0.9</c:v>
                </c:pt>
                <c:pt idx="281">
                  <c:v>0.900694444444444</c:v>
                </c:pt>
                <c:pt idx="282">
                  <c:v>0.901388888888888</c:v>
                </c:pt>
                <c:pt idx="283">
                  <c:v>0.902083333333333</c:v>
                </c:pt>
                <c:pt idx="284">
                  <c:v>0.902777777777777</c:v>
                </c:pt>
                <c:pt idx="285">
                  <c:v>0.903472222222222</c:v>
                </c:pt>
                <c:pt idx="286">
                  <c:v>0.904166666666666</c:v>
                </c:pt>
                <c:pt idx="287">
                  <c:v>0.90486111111111</c:v>
                </c:pt>
                <c:pt idx="288">
                  <c:v>0.905555555555555</c:v>
                </c:pt>
                <c:pt idx="289">
                  <c:v>0.906249999999999</c:v>
                </c:pt>
                <c:pt idx="290">
                  <c:v>0.906944444444444</c:v>
                </c:pt>
                <c:pt idx="291">
                  <c:v>0.907638888888888</c:v>
                </c:pt>
                <c:pt idx="292">
                  <c:v>0.908333333333333</c:v>
                </c:pt>
                <c:pt idx="293">
                  <c:v>0.909027777777777</c:v>
                </c:pt>
                <c:pt idx="294">
                  <c:v>0.909722222222222</c:v>
                </c:pt>
                <c:pt idx="295">
                  <c:v>0.910416666666666</c:v>
                </c:pt>
                <c:pt idx="296">
                  <c:v>0.91111111111111</c:v>
                </c:pt>
                <c:pt idx="297">
                  <c:v>0.911805555555555</c:v>
                </c:pt>
                <c:pt idx="298">
                  <c:v>0.912499999999999</c:v>
                </c:pt>
                <c:pt idx="299">
                  <c:v>0.913194444444443</c:v>
                </c:pt>
                <c:pt idx="300">
                  <c:v>0.913888888888888</c:v>
                </c:pt>
                <c:pt idx="301">
                  <c:v>0.914583333333333</c:v>
                </c:pt>
                <c:pt idx="302">
                  <c:v>0.915277777777777</c:v>
                </c:pt>
                <c:pt idx="303">
                  <c:v>0.915972222222222</c:v>
                </c:pt>
                <c:pt idx="304">
                  <c:v>0.916666666666666</c:v>
                </c:pt>
                <c:pt idx="305">
                  <c:v>0.917361111111111</c:v>
                </c:pt>
                <c:pt idx="306">
                  <c:v>0.918055555555555</c:v>
                </c:pt>
                <c:pt idx="307">
                  <c:v>0.91875</c:v>
                </c:pt>
                <c:pt idx="308">
                  <c:v>0.919444444444444</c:v>
                </c:pt>
                <c:pt idx="309">
                  <c:v>0.920138888888888</c:v>
                </c:pt>
                <c:pt idx="310">
                  <c:v>0.920833333333333</c:v>
                </c:pt>
                <c:pt idx="311">
                  <c:v>0.921527777777777</c:v>
                </c:pt>
                <c:pt idx="312">
                  <c:v>0.922222222222222</c:v>
                </c:pt>
                <c:pt idx="313">
                  <c:v>0.922916666666666</c:v>
                </c:pt>
                <c:pt idx="314">
                  <c:v>0.923611111111111</c:v>
                </c:pt>
                <c:pt idx="315">
                  <c:v>0.924305555555555</c:v>
                </c:pt>
                <c:pt idx="316">
                  <c:v>0.925</c:v>
                </c:pt>
                <c:pt idx="317">
                  <c:v>0.925694444444444</c:v>
                </c:pt>
                <c:pt idx="318">
                  <c:v>0.926388888888888</c:v>
                </c:pt>
                <c:pt idx="319">
                  <c:v>0.927083333333333</c:v>
                </c:pt>
                <c:pt idx="320">
                  <c:v>0.927777777777777</c:v>
                </c:pt>
                <c:pt idx="321">
                  <c:v>0.928472222222221</c:v>
                </c:pt>
                <c:pt idx="322">
                  <c:v>0.929166666666666</c:v>
                </c:pt>
                <c:pt idx="323">
                  <c:v>0.92986111111111</c:v>
                </c:pt>
                <c:pt idx="324">
                  <c:v>0.930555555555555</c:v>
                </c:pt>
                <c:pt idx="325">
                  <c:v>0.931249999999999</c:v>
                </c:pt>
                <c:pt idx="326">
                  <c:v>0.931944444444444</c:v>
                </c:pt>
                <c:pt idx="327">
                  <c:v>0.932638888888888</c:v>
                </c:pt>
                <c:pt idx="328">
                  <c:v>0.933333333333333</c:v>
                </c:pt>
                <c:pt idx="329">
                  <c:v>0.934027777777777</c:v>
                </c:pt>
                <c:pt idx="330">
                  <c:v>0.934722222222221</c:v>
                </c:pt>
                <c:pt idx="331">
                  <c:v>0.935416666666666</c:v>
                </c:pt>
                <c:pt idx="332">
                  <c:v>0.93611111111111</c:v>
                </c:pt>
                <c:pt idx="333">
                  <c:v>0.936805555555555</c:v>
                </c:pt>
                <c:pt idx="334">
                  <c:v>0.937499999999999</c:v>
                </c:pt>
                <c:pt idx="335">
                  <c:v>0.938194444444444</c:v>
                </c:pt>
                <c:pt idx="336">
                  <c:v>0.938888888888888</c:v>
                </c:pt>
                <c:pt idx="337">
                  <c:v>0.939583333333333</c:v>
                </c:pt>
                <c:pt idx="338">
                  <c:v>0.940277777777777</c:v>
                </c:pt>
                <c:pt idx="339">
                  <c:v>0.940972222222221</c:v>
                </c:pt>
                <c:pt idx="340">
                  <c:v>0.941666666666666</c:v>
                </c:pt>
                <c:pt idx="341">
                  <c:v>0.94236111111111</c:v>
                </c:pt>
                <c:pt idx="342">
                  <c:v>0.943055555555555</c:v>
                </c:pt>
                <c:pt idx="343">
                  <c:v>0.943749999999999</c:v>
                </c:pt>
                <c:pt idx="344">
                  <c:v>0.944444444444444</c:v>
                </c:pt>
                <c:pt idx="345">
                  <c:v>0.945138888888888</c:v>
                </c:pt>
                <c:pt idx="346">
                  <c:v>0.945833333333333</c:v>
                </c:pt>
                <c:pt idx="347">
                  <c:v>0.946527777777777</c:v>
                </c:pt>
                <c:pt idx="348">
                  <c:v>0.947222222222221</c:v>
                </c:pt>
                <c:pt idx="349">
                  <c:v>0.947916666666666</c:v>
                </c:pt>
                <c:pt idx="350">
                  <c:v>0.948611111111111</c:v>
                </c:pt>
                <c:pt idx="351">
                  <c:v>0.949305555555555</c:v>
                </c:pt>
                <c:pt idx="352">
                  <c:v>0.949999999999999</c:v>
                </c:pt>
                <c:pt idx="353">
                  <c:v>0.950694444444444</c:v>
                </c:pt>
                <c:pt idx="354">
                  <c:v>0.951388888888888</c:v>
                </c:pt>
                <c:pt idx="355">
                  <c:v>0.952083333333333</c:v>
                </c:pt>
                <c:pt idx="356">
                  <c:v>0.952777777777777</c:v>
                </c:pt>
                <c:pt idx="357">
                  <c:v>0.953472222222221</c:v>
                </c:pt>
                <c:pt idx="358">
                  <c:v>0.954166666666666</c:v>
                </c:pt>
                <c:pt idx="359">
                  <c:v>0.954861111111111</c:v>
                </c:pt>
                <c:pt idx="360">
                  <c:v>0.955555555555555</c:v>
                </c:pt>
                <c:pt idx="361">
                  <c:v>0.956249999999999</c:v>
                </c:pt>
                <c:pt idx="362">
                  <c:v>0.956944444444444</c:v>
                </c:pt>
                <c:pt idx="363">
                  <c:v>0.957638888888888</c:v>
                </c:pt>
                <c:pt idx="364">
                  <c:v>0.958333333333333</c:v>
                </c:pt>
                <c:pt idx="365">
                  <c:v>0.959027777777777</c:v>
                </c:pt>
                <c:pt idx="366">
                  <c:v>0.959722222222222</c:v>
                </c:pt>
                <c:pt idx="367">
                  <c:v>0.960416666666666</c:v>
                </c:pt>
                <c:pt idx="368">
                  <c:v>0.96111111111111</c:v>
                </c:pt>
                <c:pt idx="369">
                  <c:v>0.961805555555555</c:v>
                </c:pt>
                <c:pt idx="370">
                  <c:v>0.962499999999999</c:v>
                </c:pt>
                <c:pt idx="371">
                  <c:v>0.963194444444444</c:v>
                </c:pt>
                <c:pt idx="372">
                  <c:v>0.963888888888888</c:v>
                </c:pt>
                <c:pt idx="373">
                  <c:v>0.964583333333333</c:v>
                </c:pt>
                <c:pt idx="374">
                  <c:v>0.965277777777777</c:v>
                </c:pt>
                <c:pt idx="375">
                  <c:v>0.965972222222221</c:v>
                </c:pt>
                <c:pt idx="376">
                  <c:v>0.966666666666666</c:v>
                </c:pt>
                <c:pt idx="377">
                  <c:v>0.96736111111111</c:v>
                </c:pt>
                <c:pt idx="378">
                  <c:v>0.968055555555555</c:v>
                </c:pt>
                <c:pt idx="379">
                  <c:v>0.968749999999999</c:v>
                </c:pt>
                <c:pt idx="380">
                  <c:v>0.969444444444444</c:v>
                </c:pt>
                <c:pt idx="381">
                  <c:v>0.970138888888888</c:v>
                </c:pt>
                <c:pt idx="382">
                  <c:v>0.970833333333333</c:v>
                </c:pt>
                <c:pt idx="383">
                  <c:v>0.971527777777777</c:v>
                </c:pt>
                <c:pt idx="384">
                  <c:v>0.972222222222221</c:v>
                </c:pt>
                <c:pt idx="385">
                  <c:v>0.972916666666666</c:v>
                </c:pt>
                <c:pt idx="386">
                  <c:v>0.97361111111111</c:v>
                </c:pt>
                <c:pt idx="387">
                  <c:v>0.974305555555555</c:v>
                </c:pt>
                <c:pt idx="388">
                  <c:v>0.974999999999999</c:v>
                </c:pt>
                <c:pt idx="389">
                  <c:v>0.975694444444444</c:v>
                </c:pt>
                <c:pt idx="390">
                  <c:v>0.976388888888888</c:v>
                </c:pt>
                <c:pt idx="391">
                  <c:v>0.977083333333333</c:v>
                </c:pt>
                <c:pt idx="392">
                  <c:v>0.977777777777777</c:v>
                </c:pt>
                <c:pt idx="393">
                  <c:v>0.978472222222221</c:v>
                </c:pt>
                <c:pt idx="394">
                  <c:v>0.979166666666666</c:v>
                </c:pt>
                <c:pt idx="395">
                  <c:v>0.979861111111111</c:v>
                </c:pt>
                <c:pt idx="396">
                  <c:v>0.980555555555555</c:v>
                </c:pt>
                <c:pt idx="397">
                  <c:v>0.981249999999999</c:v>
                </c:pt>
                <c:pt idx="398">
                  <c:v>0.981944444444444</c:v>
                </c:pt>
                <c:pt idx="399">
                  <c:v>0.982638888888888</c:v>
                </c:pt>
                <c:pt idx="400">
                  <c:v>0.983333333333333</c:v>
                </c:pt>
                <c:pt idx="401">
                  <c:v>0.984027777777777</c:v>
                </c:pt>
                <c:pt idx="402">
                  <c:v>0.984722222222221</c:v>
                </c:pt>
                <c:pt idx="403">
                  <c:v>0.985416666666665</c:v>
                </c:pt>
                <c:pt idx="404">
                  <c:v>0.98611111111111</c:v>
                </c:pt>
                <c:pt idx="405">
                  <c:v>0.986805555555555</c:v>
                </c:pt>
                <c:pt idx="406">
                  <c:v>0.987499999999999</c:v>
                </c:pt>
                <c:pt idx="407">
                  <c:v>0.988194444444444</c:v>
                </c:pt>
                <c:pt idx="408">
                  <c:v>0.988888888888888</c:v>
                </c:pt>
                <c:pt idx="409">
                  <c:v>0.989583333333333</c:v>
                </c:pt>
                <c:pt idx="410">
                  <c:v>0.990277777777777</c:v>
                </c:pt>
                <c:pt idx="411">
                  <c:v>0.990972222222221</c:v>
                </c:pt>
                <c:pt idx="412">
                  <c:v>0.991666666666666</c:v>
                </c:pt>
                <c:pt idx="413">
                  <c:v>0.99236111111111</c:v>
                </c:pt>
                <c:pt idx="414">
                  <c:v>0.993055555555555</c:v>
                </c:pt>
                <c:pt idx="415">
                  <c:v>0.993749999999999</c:v>
                </c:pt>
                <c:pt idx="416">
                  <c:v>0.994444444444444</c:v>
                </c:pt>
                <c:pt idx="417">
                  <c:v>0.995138888888888</c:v>
                </c:pt>
                <c:pt idx="418">
                  <c:v>0.995833333333333</c:v>
                </c:pt>
                <c:pt idx="419">
                  <c:v>0.996527777777776</c:v>
                </c:pt>
                <c:pt idx="420">
                  <c:v>0.997222222222221</c:v>
                </c:pt>
                <c:pt idx="421">
                  <c:v>0.997916666666666</c:v>
                </c:pt>
                <c:pt idx="422">
                  <c:v>0.99861111111111</c:v>
                </c:pt>
                <c:pt idx="423">
                  <c:v>0.999305555555555</c:v>
                </c:pt>
                <c:pt idx="424">
                  <c:v>0.999999999999999</c:v>
                </c:pt>
                <c:pt idx="425">
                  <c:v>1.00069444444444</c:v>
                </c:pt>
                <c:pt idx="426">
                  <c:v>1.00138888888889</c:v>
                </c:pt>
                <c:pt idx="427">
                  <c:v>1.00208333333333</c:v>
                </c:pt>
                <c:pt idx="428">
                  <c:v>1.00277777777778</c:v>
                </c:pt>
                <c:pt idx="429">
                  <c:v>1.00347222222222</c:v>
                </c:pt>
                <c:pt idx="430">
                  <c:v>1.00416666666667</c:v>
                </c:pt>
                <c:pt idx="431">
                  <c:v>1.00486111111111</c:v>
                </c:pt>
                <c:pt idx="432">
                  <c:v>1.00555555555556</c:v>
                </c:pt>
                <c:pt idx="433">
                  <c:v>1.00625</c:v>
                </c:pt>
                <c:pt idx="434">
                  <c:v>1.00694444444444</c:v>
                </c:pt>
                <c:pt idx="435">
                  <c:v>1.00763888888889</c:v>
                </c:pt>
                <c:pt idx="436">
                  <c:v>1.00833333333333</c:v>
                </c:pt>
                <c:pt idx="437">
                  <c:v>1.00902777777778</c:v>
                </c:pt>
                <c:pt idx="438">
                  <c:v>1.00972222222222</c:v>
                </c:pt>
                <c:pt idx="439">
                  <c:v>1.01041666666667</c:v>
                </c:pt>
                <c:pt idx="440">
                  <c:v>1.01111111111111</c:v>
                </c:pt>
                <c:pt idx="441">
                  <c:v>1.01180555555556</c:v>
                </c:pt>
                <c:pt idx="442">
                  <c:v>1.0125</c:v>
                </c:pt>
                <c:pt idx="443">
                  <c:v>1.01319444444445</c:v>
                </c:pt>
                <c:pt idx="444">
                  <c:v>1.01388888888889</c:v>
                </c:pt>
                <c:pt idx="445">
                  <c:v>1.01458333333333</c:v>
                </c:pt>
                <c:pt idx="446">
                  <c:v>1.01527777777778</c:v>
                </c:pt>
                <c:pt idx="447">
                  <c:v>1.01597222222222</c:v>
                </c:pt>
                <c:pt idx="448">
                  <c:v>1.01666666666667</c:v>
                </c:pt>
                <c:pt idx="449">
                  <c:v>1.01736111111111</c:v>
                </c:pt>
                <c:pt idx="450">
                  <c:v>1.01805555555556</c:v>
                </c:pt>
                <c:pt idx="451">
                  <c:v>1.01875</c:v>
                </c:pt>
                <c:pt idx="452">
                  <c:v>1.01944444444445</c:v>
                </c:pt>
                <c:pt idx="453">
                  <c:v>1.02013888888889</c:v>
                </c:pt>
                <c:pt idx="454">
                  <c:v>1.02083333333334</c:v>
                </c:pt>
                <c:pt idx="455">
                  <c:v>1.02152777777778</c:v>
                </c:pt>
                <c:pt idx="456">
                  <c:v>1.02222222222222</c:v>
                </c:pt>
                <c:pt idx="457">
                  <c:v>1.02291666666667</c:v>
                </c:pt>
                <c:pt idx="458">
                  <c:v>1.02361111111111</c:v>
                </c:pt>
                <c:pt idx="459">
                  <c:v>1.02430555555556</c:v>
                </c:pt>
                <c:pt idx="460">
                  <c:v>1.025</c:v>
                </c:pt>
                <c:pt idx="461">
                  <c:v>1.02569444444445</c:v>
                </c:pt>
                <c:pt idx="462">
                  <c:v>1.02638888888889</c:v>
                </c:pt>
                <c:pt idx="463">
                  <c:v>1.02708333333334</c:v>
                </c:pt>
                <c:pt idx="464">
                  <c:v>1.02777777777778</c:v>
                </c:pt>
                <c:pt idx="465">
                  <c:v>1.02847222222223</c:v>
                </c:pt>
                <c:pt idx="466">
                  <c:v>1.02916666666667</c:v>
                </c:pt>
                <c:pt idx="467">
                  <c:v>1.02986111111111</c:v>
                </c:pt>
                <c:pt idx="468">
                  <c:v>1.03055555555556</c:v>
                </c:pt>
                <c:pt idx="469">
                  <c:v>1.03125</c:v>
                </c:pt>
                <c:pt idx="470">
                  <c:v>1.03194444444445</c:v>
                </c:pt>
                <c:pt idx="471">
                  <c:v>1.03263888888889</c:v>
                </c:pt>
                <c:pt idx="472">
                  <c:v>1.03333333333334</c:v>
                </c:pt>
                <c:pt idx="473">
                  <c:v>1.03402777777778</c:v>
                </c:pt>
                <c:pt idx="474">
                  <c:v>1.03472222222223</c:v>
                </c:pt>
                <c:pt idx="475">
                  <c:v>1.03541666666667</c:v>
                </c:pt>
                <c:pt idx="476">
                  <c:v>1.03611111111112</c:v>
                </c:pt>
                <c:pt idx="477">
                  <c:v>1.03680555555556</c:v>
                </c:pt>
                <c:pt idx="478">
                  <c:v>1.0375</c:v>
                </c:pt>
                <c:pt idx="479">
                  <c:v>1.03819444444445</c:v>
                </c:pt>
                <c:pt idx="480">
                  <c:v>1.03888888888889</c:v>
                </c:pt>
                <c:pt idx="481">
                  <c:v>1.03958333333334</c:v>
                </c:pt>
                <c:pt idx="482">
                  <c:v>1.04027777777778</c:v>
                </c:pt>
                <c:pt idx="483">
                  <c:v>1.04097222222223</c:v>
                </c:pt>
                <c:pt idx="484">
                  <c:v>1.04166666666667</c:v>
                </c:pt>
                <c:pt idx="485">
                  <c:v>1.04236111111112</c:v>
                </c:pt>
                <c:pt idx="486">
                  <c:v>1.04305555555556</c:v>
                </c:pt>
                <c:pt idx="487">
                  <c:v>1.04375000000001</c:v>
                </c:pt>
                <c:pt idx="488">
                  <c:v>1.04444444444445</c:v>
                </c:pt>
                <c:pt idx="489">
                  <c:v>1.04513888888889</c:v>
                </c:pt>
                <c:pt idx="490">
                  <c:v>1.04583333333334</c:v>
                </c:pt>
                <c:pt idx="491">
                  <c:v>1.04652777777778</c:v>
                </c:pt>
                <c:pt idx="492">
                  <c:v>1.04722222222223</c:v>
                </c:pt>
                <c:pt idx="493">
                  <c:v>1.04791666666667</c:v>
                </c:pt>
                <c:pt idx="494">
                  <c:v>1.04861111111112</c:v>
                </c:pt>
                <c:pt idx="495">
                  <c:v>1.04930555555556</c:v>
                </c:pt>
                <c:pt idx="496">
                  <c:v>1.05000000000001</c:v>
                </c:pt>
                <c:pt idx="497">
                  <c:v>1.05069444444445</c:v>
                </c:pt>
                <c:pt idx="498">
                  <c:v>1.0513888888889</c:v>
                </c:pt>
                <c:pt idx="499">
                  <c:v>1.05208333333334</c:v>
                </c:pt>
                <c:pt idx="500">
                  <c:v>1.05277777777779</c:v>
                </c:pt>
                <c:pt idx="501">
                  <c:v>1.05347222222223</c:v>
                </c:pt>
                <c:pt idx="502">
                  <c:v>1.05416666666667</c:v>
                </c:pt>
                <c:pt idx="503">
                  <c:v>1.05486111111112</c:v>
                </c:pt>
                <c:pt idx="504">
                  <c:v>1.05555555555556</c:v>
                </c:pt>
                <c:pt idx="505">
                  <c:v>1.05625000000001</c:v>
                </c:pt>
                <c:pt idx="506">
                  <c:v>1.05694444444445</c:v>
                </c:pt>
                <c:pt idx="507">
                  <c:v>1.0576388888889</c:v>
                </c:pt>
                <c:pt idx="508">
                  <c:v>1.05833333333334</c:v>
                </c:pt>
                <c:pt idx="509">
                  <c:v>1.05902777777779</c:v>
                </c:pt>
                <c:pt idx="510">
                  <c:v>1.05972222222223</c:v>
                </c:pt>
                <c:pt idx="511">
                  <c:v>1.06041666666668</c:v>
                </c:pt>
                <c:pt idx="512">
                  <c:v>1.06111111111112</c:v>
                </c:pt>
                <c:pt idx="513">
                  <c:v>1.06180555555556</c:v>
                </c:pt>
                <c:pt idx="514">
                  <c:v>1.06250000000001</c:v>
                </c:pt>
                <c:pt idx="515">
                  <c:v>1.06319444444445</c:v>
                </c:pt>
                <c:pt idx="516">
                  <c:v>1.0638888888889</c:v>
                </c:pt>
                <c:pt idx="517">
                  <c:v>1.06458333333334</c:v>
                </c:pt>
                <c:pt idx="518">
                  <c:v>1.06527777777779</c:v>
                </c:pt>
                <c:pt idx="519">
                  <c:v>1.06597222222223</c:v>
                </c:pt>
                <c:pt idx="520">
                  <c:v>1.06666666666668</c:v>
                </c:pt>
                <c:pt idx="521">
                  <c:v>1.06736111111112</c:v>
                </c:pt>
                <c:pt idx="522">
                  <c:v>1.06805555555557</c:v>
                </c:pt>
                <c:pt idx="523">
                  <c:v>1.06875000000001</c:v>
                </c:pt>
                <c:pt idx="524">
                  <c:v>1.06944444444445</c:v>
                </c:pt>
                <c:pt idx="525">
                  <c:v>1.0701388888889</c:v>
                </c:pt>
                <c:pt idx="526">
                  <c:v>1.07083333333334</c:v>
                </c:pt>
                <c:pt idx="527">
                  <c:v>1.07152777777779</c:v>
                </c:pt>
                <c:pt idx="528">
                  <c:v>1.07222222222223</c:v>
                </c:pt>
                <c:pt idx="529">
                  <c:v>1.07291666666668</c:v>
                </c:pt>
                <c:pt idx="530">
                  <c:v>1.07361111111112</c:v>
                </c:pt>
                <c:pt idx="531">
                  <c:v>1.07430555555557</c:v>
                </c:pt>
                <c:pt idx="532">
                  <c:v>1.07500000000001</c:v>
                </c:pt>
                <c:pt idx="533">
                  <c:v>1.07569444444445</c:v>
                </c:pt>
                <c:pt idx="534">
                  <c:v>1.0763888888889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535"/>
                <c:pt idx="0">
                  <c:v>24.83</c:v>
                </c:pt>
                <c:pt idx="1">
                  <c:v>24.82</c:v>
                </c:pt>
                <c:pt idx="2">
                  <c:v>24.81</c:v>
                </c:pt>
                <c:pt idx="3">
                  <c:v>24.8</c:v>
                </c:pt>
                <c:pt idx="4">
                  <c:v>24.83</c:v>
                </c:pt>
                <c:pt idx="5">
                  <c:v>24.86</c:v>
                </c:pt>
                <c:pt idx="6">
                  <c:v>24.88</c:v>
                </c:pt>
                <c:pt idx="7">
                  <c:v>24.9</c:v>
                </c:pt>
                <c:pt idx="8">
                  <c:v>24.93</c:v>
                </c:pt>
                <c:pt idx="9">
                  <c:v>24.91</c:v>
                </c:pt>
                <c:pt idx="10">
                  <c:v>25.02</c:v>
                </c:pt>
                <c:pt idx="11">
                  <c:v>24.96</c:v>
                </c:pt>
                <c:pt idx="12">
                  <c:v>25.09</c:v>
                </c:pt>
                <c:pt idx="13">
                  <c:v>25.09</c:v>
                </c:pt>
                <c:pt idx="14">
                  <c:v>25.01</c:v>
                </c:pt>
                <c:pt idx="15">
                  <c:v>24.97</c:v>
                </c:pt>
                <c:pt idx="16">
                  <c:v>24.94</c:v>
                </c:pt>
                <c:pt idx="17">
                  <c:v>24.92</c:v>
                </c:pt>
                <c:pt idx="18">
                  <c:v>24.86</c:v>
                </c:pt>
                <c:pt idx="19">
                  <c:v>24.81</c:v>
                </c:pt>
                <c:pt idx="20">
                  <c:v>24.95</c:v>
                </c:pt>
                <c:pt idx="21">
                  <c:v>25.01</c:v>
                </c:pt>
                <c:pt idx="22">
                  <c:v>24.91</c:v>
                </c:pt>
                <c:pt idx="23">
                  <c:v>24.86</c:v>
                </c:pt>
                <c:pt idx="24">
                  <c:v>24.82</c:v>
                </c:pt>
                <c:pt idx="25">
                  <c:v>24.81</c:v>
                </c:pt>
                <c:pt idx="26">
                  <c:v>24.81</c:v>
                </c:pt>
                <c:pt idx="27">
                  <c:v>24.8</c:v>
                </c:pt>
                <c:pt idx="28">
                  <c:v>24.76</c:v>
                </c:pt>
                <c:pt idx="29">
                  <c:v>24.75</c:v>
                </c:pt>
                <c:pt idx="30">
                  <c:v>24.74</c:v>
                </c:pt>
                <c:pt idx="31">
                  <c:v>24.72</c:v>
                </c:pt>
                <c:pt idx="32">
                  <c:v>24.68</c:v>
                </c:pt>
                <c:pt idx="33">
                  <c:v>24.66</c:v>
                </c:pt>
                <c:pt idx="34">
                  <c:v>24.61</c:v>
                </c:pt>
                <c:pt idx="35">
                  <c:v>24.58</c:v>
                </c:pt>
                <c:pt idx="36">
                  <c:v>24.56</c:v>
                </c:pt>
                <c:pt idx="37">
                  <c:v>24.55</c:v>
                </c:pt>
                <c:pt idx="38">
                  <c:v>24.58</c:v>
                </c:pt>
                <c:pt idx="39">
                  <c:v>24.56</c:v>
                </c:pt>
                <c:pt idx="40">
                  <c:v>24.55</c:v>
                </c:pt>
                <c:pt idx="41">
                  <c:v>24.55</c:v>
                </c:pt>
                <c:pt idx="42">
                  <c:v>24.55</c:v>
                </c:pt>
                <c:pt idx="43">
                  <c:v>24.5</c:v>
                </c:pt>
                <c:pt idx="44">
                  <c:v>24.53</c:v>
                </c:pt>
                <c:pt idx="45">
                  <c:v>24.55</c:v>
                </c:pt>
                <c:pt idx="46">
                  <c:v>24.51</c:v>
                </c:pt>
                <c:pt idx="47">
                  <c:v>24.52</c:v>
                </c:pt>
                <c:pt idx="48">
                  <c:v>24.51</c:v>
                </c:pt>
                <c:pt idx="49">
                  <c:v>24.5</c:v>
                </c:pt>
                <c:pt idx="50">
                  <c:v>24.54</c:v>
                </c:pt>
                <c:pt idx="51">
                  <c:v>24.53</c:v>
                </c:pt>
                <c:pt idx="52">
                  <c:v>24.51</c:v>
                </c:pt>
                <c:pt idx="53">
                  <c:v>24.5</c:v>
                </c:pt>
                <c:pt idx="54">
                  <c:v>24.5</c:v>
                </c:pt>
                <c:pt idx="55">
                  <c:v>24.49</c:v>
                </c:pt>
                <c:pt idx="56">
                  <c:v>24.44</c:v>
                </c:pt>
                <c:pt idx="57">
                  <c:v>24.46</c:v>
                </c:pt>
                <c:pt idx="58">
                  <c:v>24.49</c:v>
                </c:pt>
                <c:pt idx="59">
                  <c:v>24.46</c:v>
                </c:pt>
                <c:pt idx="60">
                  <c:v>24.44</c:v>
                </c:pt>
                <c:pt idx="61">
                  <c:v>24.44</c:v>
                </c:pt>
                <c:pt idx="62">
                  <c:v>24.44</c:v>
                </c:pt>
                <c:pt idx="63">
                  <c:v>24.44</c:v>
                </c:pt>
                <c:pt idx="64">
                  <c:v>24.41</c:v>
                </c:pt>
                <c:pt idx="65">
                  <c:v>24.37</c:v>
                </c:pt>
                <c:pt idx="66">
                  <c:v>24.37</c:v>
                </c:pt>
                <c:pt idx="67">
                  <c:v>24.37</c:v>
                </c:pt>
                <c:pt idx="68">
                  <c:v>24.39</c:v>
                </c:pt>
                <c:pt idx="69">
                  <c:v>24.44</c:v>
                </c:pt>
                <c:pt idx="70">
                  <c:v>24.44</c:v>
                </c:pt>
                <c:pt idx="71">
                  <c:v>24.42</c:v>
                </c:pt>
                <c:pt idx="72">
                  <c:v>24.41</c:v>
                </c:pt>
                <c:pt idx="73">
                  <c:v>24.42</c:v>
                </c:pt>
                <c:pt idx="74">
                  <c:v>24.43</c:v>
                </c:pt>
                <c:pt idx="75">
                  <c:v>24.42</c:v>
                </c:pt>
                <c:pt idx="76">
                  <c:v>24.44</c:v>
                </c:pt>
                <c:pt idx="77">
                  <c:v>24.45</c:v>
                </c:pt>
                <c:pt idx="78">
                  <c:v>24.49</c:v>
                </c:pt>
                <c:pt idx="79">
                  <c:v>24.5</c:v>
                </c:pt>
                <c:pt idx="80">
                  <c:v>24.5</c:v>
                </c:pt>
                <c:pt idx="81">
                  <c:v>24.5</c:v>
                </c:pt>
                <c:pt idx="82">
                  <c:v>24.5</c:v>
                </c:pt>
                <c:pt idx="83">
                  <c:v>24.51</c:v>
                </c:pt>
                <c:pt idx="84">
                  <c:v>24.52</c:v>
                </c:pt>
                <c:pt idx="85">
                  <c:v>24.51</c:v>
                </c:pt>
                <c:pt idx="86">
                  <c:v>24.53</c:v>
                </c:pt>
                <c:pt idx="87">
                  <c:v>24.5</c:v>
                </c:pt>
                <c:pt idx="88">
                  <c:v>24.5</c:v>
                </c:pt>
                <c:pt idx="89">
                  <c:v>24.53</c:v>
                </c:pt>
                <c:pt idx="90">
                  <c:v>24.56</c:v>
                </c:pt>
                <c:pt idx="91">
                  <c:v>24.56</c:v>
                </c:pt>
                <c:pt idx="92">
                  <c:v>24.62</c:v>
                </c:pt>
                <c:pt idx="93">
                  <c:v>24.63</c:v>
                </c:pt>
                <c:pt idx="94">
                  <c:v>24.68</c:v>
                </c:pt>
                <c:pt idx="95">
                  <c:v>24.72</c:v>
                </c:pt>
                <c:pt idx="96">
                  <c:v>24.75</c:v>
                </c:pt>
                <c:pt idx="97">
                  <c:v>24.81</c:v>
                </c:pt>
                <c:pt idx="98">
                  <c:v>24.82</c:v>
                </c:pt>
                <c:pt idx="99">
                  <c:v>24.88</c:v>
                </c:pt>
                <c:pt idx="100">
                  <c:v>24.88</c:v>
                </c:pt>
                <c:pt idx="101">
                  <c:v>24.94</c:v>
                </c:pt>
                <c:pt idx="102">
                  <c:v>24.94</c:v>
                </c:pt>
                <c:pt idx="103">
                  <c:v>24.94</c:v>
                </c:pt>
                <c:pt idx="104">
                  <c:v>25</c:v>
                </c:pt>
                <c:pt idx="105">
                  <c:v>25</c:v>
                </c:pt>
                <c:pt idx="106">
                  <c:v>25.02</c:v>
                </c:pt>
                <c:pt idx="107">
                  <c:v>25.05</c:v>
                </c:pt>
                <c:pt idx="108">
                  <c:v>25.06</c:v>
                </c:pt>
                <c:pt idx="109">
                  <c:v>25.1</c:v>
                </c:pt>
                <c:pt idx="110">
                  <c:v>25.12</c:v>
                </c:pt>
                <c:pt idx="111">
                  <c:v>25.13</c:v>
                </c:pt>
                <c:pt idx="112">
                  <c:v>25.08</c:v>
                </c:pt>
                <c:pt idx="113">
                  <c:v>25.04</c:v>
                </c:pt>
                <c:pt idx="114">
                  <c:v>25</c:v>
                </c:pt>
                <c:pt idx="115">
                  <c:v>24.93</c:v>
                </c:pt>
                <c:pt idx="116">
                  <c:v>24.85</c:v>
                </c:pt>
                <c:pt idx="117">
                  <c:v>24.76</c:v>
                </c:pt>
                <c:pt idx="118">
                  <c:v>24.68</c:v>
                </c:pt>
                <c:pt idx="119">
                  <c:v>24.6</c:v>
                </c:pt>
                <c:pt idx="120">
                  <c:v>24.56</c:v>
                </c:pt>
                <c:pt idx="121">
                  <c:v>24.5</c:v>
                </c:pt>
                <c:pt idx="122">
                  <c:v>24.48</c:v>
                </c:pt>
                <c:pt idx="123">
                  <c:v>24.44</c:v>
                </c:pt>
                <c:pt idx="124">
                  <c:v>24.42</c:v>
                </c:pt>
                <c:pt idx="125">
                  <c:v>24.41</c:v>
                </c:pt>
                <c:pt idx="126">
                  <c:v>24.33</c:v>
                </c:pt>
                <c:pt idx="127">
                  <c:v>24.31</c:v>
                </c:pt>
                <c:pt idx="128">
                  <c:v>24.31</c:v>
                </c:pt>
                <c:pt idx="129">
                  <c:v>24.25</c:v>
                </c:pt>
                <c:pt idx="130">
                  <c:v>24.21</c:v>
                </c:pt>
                <c:pt idx="131">
                  <c:v>24.2</c:v>
                </c:pt>
                <c:pt idx="132">
                  <c:v>24.17</c:v>
                </c:pt>
                <c:pt idx="133">
                  <c:v>24.15</c:v>
                </c:pt>
                <c:pt idx="134">
                  <c:v>24.13</c:v>
                </c:pt>
                <c:pt idx="135">
                  <c:v>24.11</c:v>
                </c:pt>
                <c:pt idx="136">
                  <c:v>24.06</c:v>
                </c:pt>
                <c:pt idx="137">
                  <c:v>24.04</c:v>
                </c:pt>
                <c:pt idx="138">
                  <c:v>24.03</c:v>
                </c:pt>
                <c:pt idx="139">
                  <c:v>24.02</c:v>
                </c:pt>
                <c:pt idx="140">
                  <c:v>23.99</c:v>
                </c:pt>
                <c:pt idx="141">
                  <c:v>23.94</c:v>
                </c:pt>
                <c:pt idx="142">
                  <c:v>23.94</c:v>
                </c:pt>
                <c:pt idx="143">
                  <c:v>23.94</c:v>
                </c:pt>
                <c:pt idx="144">
                  <c:v>23.94</c:v>
                </c:pt>
                <c:pt idx="145">
                  <c:v>23.94</c:v>
                </c:pt>
                <c:pt idx="146">
                  <c:v>23.9</c:v>
                </c:pt>
                <c:pt idx="147">
                  <c:v>23.88</c:v>
                </c:pt>
                <c:pt idx="148">
                  <c:v>23.92</c:v>
                </c:pt>
                <c:pt idx="149">
                  <c:v>23.93</c:v>
                </c:pt>
                <c:pt idx="150">
                  <c:v>23.94</c:v>
                </c:pt>
                <c:pt idx="151">
                  <c:v>23.9</c:v>
                </c:pt>
                <c:pt idx="152">
                  <c:v>23.86</c:v>
                </c:pt>
                <c:pt idx="153">
                  <c:v>23.83</c:v>
                </c:pt>
                <c:pt idx="154">
                  <c:v>23.82</c:v>
                </c:pt>
                <c:pt idx="155">
                  <c:v>23.87</c:v>
                </c:pt>
                <c:pt idx="156">
                  <c:v>23.86</c:v>
                </c:pt>
                <c:pt idx="157">
                  <c:v>23.83</c:v>
                </c:pt>
                <c:pt idx="158">
                  <c:v>23.81</c:v>
                </c:pt>
                <c:pt idx="159">
                  <c:v>23.81</c:v>
                </c:pt>
                <c:pt idx="160">
                  <c:v>23.8</c:v>
                </c:pt>
                <c:pt idx="161">
                  <c:v>23.78</c:v>
                </c:pt>
                <c:pt idx="162">
                  <c:v>23.81</c:v>
                </c:pt>
                <c:pt idx="163">
                  <c:v>23.76</c:v>
                </c:pt>
                <c:pt idx="164">
                  <c:v>23.75</c:v>
                </c:pt>
                <c:pt idx="165">
                  <c:v>23.75</c:v>
                </c:pt>
                <c:pt idx="166">
                  <c:v>23.75</c:v>
                </c:pt>
                <c:pt idx="167">
                  <c:v>23.75</c:v>
                </c:pt>
                <c:pt idx="168">
                  <c:v>23.75</c:v>
                </c:pt>
                <c:pt idx="169">
                  <c:v>23.75</c:v>
                </c:pt>
                <c:pt idx="170">
                  <c:v>23.75</c:v>
                </c:pt>
                <c:pt idx="171">
                  <c:v>23.75</c:v>
                </c:pt>
                <c:pt idx="172">
                  <c:v>23.75</c:v>
                </c:pt>
                <c:pt idx="173">
                  <c:v>23.77</c:v>
                </c:pt>
                <c:pt idx="174">
                  <c:v>23.77</c:v>
                </c:pt>
                <c:pt idx="175">
                  <c:v>23.75</c:v>
                </c:pt>
                <c:pt idx="176">
                  <c:v>23.75</c:v>
                </c:pt>
                <c:pt idx="177">
                  <c:v>23.73</c:v>
                </c:pt>
                <c:pt idx="178">
                  <c:v>23.74</c:v>
                </c:pt>
                <c:pt idx="179">
                  <c:v>23.72</c:v>
                </c:pt>
                <c:pt idx="180">
                  <c:v>23.73</c:v>
                </c:pt>
                <c:pt idx="181">
                  <c:v>23.73</c:v>
                </c:pt>
                <c:pt idx="182">
                  <c:v>23.69</c:v>
                </c:pt>
                <c:pt idx="183">
                  <c:v>23.69</c:v>
                </c:pt>
                <c:pt idx="184">
                  <c:v>23.69</c:v>
                </c:pt>
                <c:pt idx="185">
                  <c:v>23.69</c:v>
                </c:pt>
                <c:pt idx="186">
                  <c:v>23.69</c:v>
                </c:pt>
                <c:pt idx="187">
                  <c:v>23.67</c:v>
                </c:pt>
                <c:pt idx="188">
                  <c:v>23.67</c:v>
                </c:pt>
                <c:pt idx="189">
                  <c:v>23.67</c:v>
                </c:pt>
                <c:pt idx="190">
                  <c:v>23.66</c:v>
                </c:pt>
                <c:pt idx="191">
                  <c:v>23.65</c:v>
                </c:pt>
                <c:pt idx="192">
                  <c:v>23.65</c:v>
                </c:pt>
                <c:pt idx="193">
                  <c:v>23.68</c:v>
                </c:pt>
                <c:pt idx="194">
                  <c:v>23.66</c:v>
                </c:pt>
                <c:pt idx="195">
                  <c:v>23.64</c:v>
                </c:pt>
                <c:pt idx="196">
                  <c:v>23.65</c:v>
                </c:pt>
                <c:pt idx="197">
                  <c:v>23.69</c:v>
                </c:pt>
                <c:pt idx="198">
                  <c:v>23.69</c:v>
                </c:pt>
                <c:pt idx="199">
                  <c:v>23.69</c:v>
                </c:pt>
                <c:pt idx="200">
                  <c:v>23.7</c:v>
                </c:pt>
                <c:pt idx="201">
                  <c:v>23.71</c:v>
                </c:pt>
                <c:pt idx="202">
                  <c:v>23.69</c:v>
                </c:pt>
                <c:pt idx="203">
                  <c:v>23.66</c:v>
                </c:pt>
                <c:pt idx="204">
                  <c:v>23.63</c:v>
                </c:pt>
                <c:pt idx="205">
                  <c:v>23.65</c:v>
                </c:pt>
                <c:pt idx="206">
                  <c:v>23.67</c:v>
                </c:pt>
                <c:pt idx="207">
                  <c:v>23.66</c:v>
                </c:pt>
                <c:pt idx="208">
                  <c:v>23.69</c:v>
                </c:pt>
                <c:pt idx="209">
                  <c:v>23.66</c:v>
                </c:pt>
                <c:pt idx="210">
                  <c:v>23.65</c:v>
                </c:pt>
                <c:pt idx="211">
                  <c:v>23.63</c:v>
                </c:pt>
                <c:pt idx="212">
                  <c:v>23.63</c:v>
                </c:pt>
                <c:pt idx="213">
                  <c:v>23.63</c:v>
                </c:pt>
                <c:pt idx="214">
                  <c:v>23.62</c:v>
                </c:pt>
                <c:pt idx="215">
                  <c:v>23.63</c:v>
                </c:pt>
                <c:pt idx="216">
                  <c:v>23.64</c:v>
                </c:pt>
                <c:pt idx="217">
                  <c:v>23.63</c:v>
                </c:pt>
                <c:pt idx="218">
                  <c:v>23.59</c:v>
                </c:pt>
                <c:pt idx="219">
                  <c:v>23.62</c:v>
                </c:pt>
                <c:pt idx="220">
                  <c:v>23.62</c:v>
                </c:pt>
                <c:pt idx="221">
                  <c:v>23.6</c:v>
                </c:pt>
                <c:pt idx="222">
                  <c:v>23.58</c:v>
                </c:pt>
                <c:pt idx="223">
                  <c:v>23.6</c:v>
                </c:pt>
                <c:pt idx="224">
                  <c:v>23.63</c:v>
                </c:pt>
                <c:pt idx="225">
                  <c:v>23.6</c:v>
                </c:pt>
                <c:pt idx="226">
                  <c:v>23.56</c:v>
                </c:pt>
                <c:pt idx="227">
                  <c:v>23.56</c:v>
                </c:pt>
                <c:pt idx="228">
                  <c:v>23.56</c:v>
                </c:pt>
                <c:pt idx="229">
                  <c:v>23.6</c:v>
                </c:pt>
                <c:pt idx="230">
                  <c:v>23.63</c:v>
                </c:pt>
                <c:pt idx="231">
                  <c:v>23.63</c:v>
                </c:pt>
                <c:pt idx="232">
                  <c:v>23.63</c:v>
                </c:pt>
                <c:pt idx="233">
                  <c:v>23.63</c:v>
                </c:pt>
                <c:pt idx="234">
                  <c:v>23.62</c:v>
                </c:pt>
                <c:pt idx="235">
                  <c:v>23.59</c:v>
                </c:pt>
                <c:pt idx="236">
                  <c:v>23.57</c:v>
                </c:pt>
                <c:pt idx="237">
                  <c:v>23.59</c:v>
                </c:pt>
                <c:pt idx="238">
                  <c:v>23.62</c:v>
                </c:pt>
                <c:pt idx="239">
                  <c:v>23.61</c:v>
                </c:pt>
                <c:pt idx="240">
                  <c:v>23.61</c:v>
                </c:pt>
                <c:pt idx="241">
                  <c:v>23.62</c:v>
                </c:pt>
                <c:pt idx="242">
                  <c:v>23.62</c:v>
                </c:pt>
                <c:pt idx="243">
                  <c:v>23.6</c:v>
                </c:pt>
                <c:pt idx="244">
                  <c:v>23.58</c:v>
                </c:pt>
                <c:pt idx="245">
                  <c:v>23.57</c:v>
                </c:pt>
                <c:pt idx="246">
                  <c:v>23.58</c:v>
                </c:pt>
                <c:pt idx="247">
                  <c:v>23.59</c:v>
                </c:pt>
                <c:pt idx="248">
                  <c:v>23.62</c:v>
                </c:pt>
                <c:pt idx="249">
                  <c:v>23.58</c:v>
                </c:pt>
                <c:pt idx="250">
                  <c:v>23.57</c:v>
                </c:pt>
                <c:pt idx="251">
                  <c:v>23.56</c:v>
                </c:pt>
                <c:pt idx="252">
                  <c:v>23.56</c:v>
                </c:pt>
                <c:pt idx="253">
                  <c:v>23.56</c:v>
                </c:pt>
                <c:pt idx="254">
                  <c:v>23.56</c:v>
                </c:pt>
                <c:pt idx="255">
                  <c:v>23.54</c:v>
                </c:pt>
                <c:pt idx="256">
                  <c:v>23.56</c:v>
                </c:pt>
                <c:pt idx="257">
                  <c:v>23.56</c:v>
                </c:pt>
                <c:pt idx="258">
                  <c:v>23.56</c:v>
                </c:pt>
                <c:pt idx="259">
                  <c:v>23.54</c:v>
                </c:pt>
                <c:pt idx="260">
                  <c:v>23.55</c:v>
                </c:pt>
                <c:pt idx="261">
                  <c:v>23.56</c:v>
                </c:pt>
                <c:pt idx="262">
                  <c:v>23.56</c:v>
                </c:pt>
                <c:pt idx="263">
                  <c:v>23.58</c:v>
                </c:pt>
                <c:pt idx="264">
                  <c:v>23.57</c:v>
                </c:pt>
                <c:pt idx="265">
                  <c:v>23.56</c:v>
                </c:pt>
                <c:pt idx="266">
                  <c:v>23.54</c:v>
                </c:pt>
                <c:pt idx="267">
                  <c:v>23.53</c:v>
                </c:pt>
                <c:pt idx="268">
                  <c:v>23.55</c:v>
                </c:pt>
                <c:pt idx="269">
                  <c:v>23.54</c:v>
                </c:pt>
                <c:pt idx="270">
                  <c:v>23.51</c:v>
                </c:pt>
                <c:pt idx="271">
                  <c:v>23.5</c:v>
                </c:pt>
                <c:pt idx="272">
                  <c:v>23.5</c:v>
                </c:pt>
                <c:pt idx="273">
                  <c:v>23.52</c:v>
                </c:pt>
                <c:pt idx="274">
                  <c:v>23.55</c:v>
                </c:pt>
                <c:pt idx="275">
                  <c:v>23.56</c:v>
                </c:pt>
                <c:pt idx="276">
                  <c:v>23.56</c:v>
                </c:pt>
                <c:pt idx="277">
                  <c:v>23.55</c:v>
                </c:pt>
                <c:pt idx="278">
                  <c:v>23.56</c:v>
                </c:pt>
                <c:pt idx="279">
                  <c:v>23.56</c:v>
                </c:pt>
                <c:pt idx="280">
                  <c:v>23.56</c:v>
                </c:pt>
                <c:pt idx="281">
                  <c:v>23.56</c:v>
                </c:pt>
                <c:pt idx="282">
                  <c:v>23.52</c:v>
                </c:pt>
                <c:pt idx="283">
                  <c:v>23.51</c:v>
                </c:pt>
                <c:pt idx="284">
                  <c:v>23.55</c:v>
                </c:pt>
                <c:pt idx="285">
                  <c:v>23.53</c:v>
                </c:pt>
                <c:pt idx="286">
                  <c:v>23.5</c:v>
                </c:pt>
                <c:pt idx="287">
                  <c:v>23.5</c:v>
                </c:pt>
                <c:pt idx="288">
                  <c:v>23.5</c:v>
                </c:pt>
                <c:pt idx="289">
                  <c:v>23.49</c:v>
                </c:pt>
                <c:pt idx="290">
                  <c:v>23.5</c:v>
                </c:pt>
                <c:pt idx="291">
                  <c:v>23.5</c:v>
                </c:pt>
                <c:pt idx="292">
                  <c:v>23.5</c:v>
                </c:pt>
                <c:pt idx="293">
                  <c:v>23.5</c:v>
                </c:pt>
                <c:pt idx="294">
                  <c:v>23.5</c:v>
                </c:pt>
                <c:pt idx="295">
                  <c:v>23.5</c:v>
                </c:pt>
                <c:pt idx="296">
                  <c:v>23.5</c:v>
                </c:pt>
                <c:pt idx="297">
                  <c:v>23.5</c:v>
                </c:pt>
                <c:pt idx="298">
                  <c:v>23.5</c:v>
                </c:pt>
                <c:pt idx="299">
                  <c:v>23.5</c:v>
                </c:pt>
                <c:pt idx="300">
                  <c:v>23.51</c:v>
                </c:pt>
                <c:pt idx="301">
                  <c:v>23.51</c:v>
                </c:pt>
                <c:pt idx="302">
                  <c:v>23.55</c:v>
                </c:pt>
                <c:pt idx="303">
                  <c:v>23.56</c:v>
                </c:pt>
                <c:pt idx="304">
                  <c:v>23.56</c:v>
                </c:pt>
                <c:pt idx="305">
                  <c:v>23.55</c:v>
                </c:pt>
                <c:pt idx="306">
                  <c:v>23.55</c:v>
                </c:pt>
                <c:pt idx="307">
                  <c:v>23.52</c:v>
                </c:pt>
                <c:pt idx="308">
                  <c:v>23.51</c:v>
                </c:pt>
                <c:pt idx="309">
                  <c:v>23.52</c:v>
                </c:pt>
                <c:pt idx="310">
                  <c:v>23.53</c:v>
                </c:pt>
                <c:pt idx="311">
                  <c:v>23.51</c:v>
                </c:pt>
                <c:pt idx="312">
                  <c:v>23.51</c:v>
                </c:pt>
                <c:pt idx="313">
                  <c:v>23.5</c:v>
                </c:pt>
                <c:pt idx="314">
                  <c:v>23.5</c:v>
                </c:pt>
                <c:pt idx="315">
                  <c:v>23.5</c:v>
                </c:pt>
                <c:pt idx="316">
                  <c:v>23.5</c:v>
                </c:pt>
                <c:pt idx="317">
                  <c:v>23.5</c:v>
                </c:pt>
                <c:pt idx="318">
                  <c:v>23.5</c:v>
                </c:pt>
                <c:pt idx="319">
                  <c:v>23.5</c:v>
                </c:pt>
                <c:pt idx="320">
                  <c:v>23.5</c:v>
                </c:pt>
                <c:pt idx="321">
                  <c:v>23.51</c:v>
                </c:pt>
                <c:pt idx="322">
                  <c:v>23.56</c:v>
                </c:pt>
                <c:pt idx="323">
                  <c:v>23.52</c:v>
                </c:pt>
                <c:pt idx="324">
                  <c:v>23.56</c:v>
                </c:pt>
                <c:pt idx="325">
                  <c:v>23.52</c:v>
                </c:pt>
                <c:pt idx="326">
                  <c:v>23.5</c:v>
                </c:pt>
                <c:pt idx="327">
                  <c:v>23.5</c:v>
                </c:pt>
                <c:pt idx="328">
                  <c:v>23.49</c:v>
                </c:pt>
                <c:pt idx="329">
                  <c:v>23.5</c:v>
                </c:pt>
                <c:pt idx="330">
                  <c:v>23.56</c:v>
                </c:pt>
                <c:pt idx="331">
                  <c:v>23.55</c:v>
                </c:pt>
                <c:pt idx="332">
                  <c:v>23.52</c:v>
                </c:pt>
                <c:pt idx="333">
                  <c:v>23.5</c:v>
                </c:pt>
                <c:pt idx="334">
                  <c:v>23.5</c:v>
                </c:pt>
                <c:pt idx="335">
                  <c:v>23.5</c:v>
                </c:pt>
                <c:pt idx="336">
                  <c:v>23.5</c:v>
                </c:pt>
                <c:pt idx="337">
                  <c:v>23.5</c:v>
                </c:pt>
                <c:pt idx="338">
                  <c:v>23.5</c:v>
                </c:pt>
                <c:pt idx="339">
                  <c:v>23.48</c:v>
                </c:pt>
                <c:pt idx="340">
                  <c:v>23.5</c:v>
                </c:pt>
                <c:pt idx="341">
                  <c:v>23.5</c:v>
                </c:pt>
                <c:pt idx="342">
                  <c:v>23.5</c:v>
                </c:pt>
                <c:pt idx="343">
                  <c:v>23.49</c:v>
                </c:pt>
                <c:pt idx="344">
                  <c:v>23.44</c:v>
                </c:pt>
                <c:pt idx="345">
                  <c:v>23.44</c:v>
                </c:pt>
                <c:pt idx="346">
                  <c:v>23.48</c:v>
                </c:pt>
                <c:pt idx="347">
                  <c:v>23.5</c:v>
                </c:pt>
                <c:pt idx="348">
                  <c:v>23.5</c:v>
                </c:pt>
                <c:pt idx="349">
                  <c:v>23.5</c:v>
                </c:pt>
                <c:pt idx="350">
                  <c:v>23.49</c:v>
                </c:pt>
                <c:pt idx="351">
                  <c:v>23.48</c:v>
                </c:pt>
                <c:pt idx="352">
                  <c:v>23.49</c:v>
                </c:pt>
                <c:pt idx="353">
                  <c:v>23.46</c:v>
                </c:pt>
                <c:pt idx="354">
                  <c:v>23.49</c:v>
                </c:pt>
                <c:pt idx="355">
                  <c:v>23.49</c:v>
                </c:pt>
                <c:pt idx="356">
                  <c:v>23.47</c:v>
                </c:pt>
                <c:pt idx="357">
                  <c:v>23.44</c:v>
                </c:pt>
                <c:pt idx="358">
                  <c:v>23.46</c:v>
                </c:pt>
                <c:pt idx="359">
                  <c:v>23.44</c:v>
                </c:pt>
                <c:pt idx="360">
                  <c:v>23.44</c:v>
                </c:pt>
                <c:pt idx="361">
                  <c:v>23.44</c:v>
                </c:pt>
                <c:pt idx="362">
                  <c:v>23.46</c:v>
                </c:pt>
                <c:pt idx="363">
                  <c:v>23.45</c:v>
                </c:pt>
                <c:pt idx="364">
                  <c:v>23.45</c:v>
                </c:pt>
                <c:pt idx="365">
                  <c:v>23.44</c:v>
                </c:pt>
                <c:pt idx="366">
                  <c:v>23.44</c:v>
                </c:pt>
                <c:pt idx="367">
                  <c:v>23.44</c:v>
                </c:pt>
                <c:pt idx="368">
                  <c:v>23.44</c:v>
                </c:pt>
                <c:pt idx="369">
                  <c:v>23.44</c:v>
                </c:pt>
                <c:pt idx="370">
                  <c:v>23.44</c:v>
                </c:pt>
                <c:pt idx="371">
                  <c:v>23.44</c:v>
                </c:pt>
                <c:pt idx="372">
                  <c:v>23.44</c:v>
                </c:pt>
                <c:pt idx="373">
                  <c:v>23.42</c:v>
                </c:pt>
                <c:pt idx="374">
                  <c:v>23.42</c:v>
                </c:pt>
                <c:pt idx="375">
                  <c:v>23.4</c:v>
                </c:pt>
                <c:pt idx="376">
                  <c:v>23.4</c:v>
                </c:pt>
                <c:pt idx="377">
                  <c:v>23.43</c:v>
                </c:pt>
                <c:pt idx="378">
                  <c:v>23.44</c:v>
                </c:pt>
                <c:pt idx="379">
                  <c:v>23.44</c:v>
                </c:pt>
                <c:pt idx="380">
                  <c:v>23.44</c:v>
                </c:pt>
                <c:pt idx="381">
                  <c:v>23.42</c:v>
                </c:pt>
                <c:pt idx="382">
                  <c:v>23.41</c:v>
                </c:pt>
                <c:pt idx="383">
                  <c:v>23.43</c:v>
                </c:pt>
                <c:pt idx="384">
                  <c:v>23.44</c:v>
                </c:pt>
                <c:pt idx="385">
                  <c:v>23.44</c:v>
                </c:pt>
                <c:pt idx="386">
                  <c:v>23.44</c:v>
                </c:pt>
                <c:pt idx="387">
                  <c:v>23.44</c:v>
                </c:pt>
                <c:pt idx="388">
                  <c:v>23.44</c:v>
                </c:pt>
                <c:pt idx="389">
                  <c:v>23.44</c:v>
                </c:pt>
                <c:pt idx="390">
                  <c:v>23.44</c:v>
                </c:pt>
                <c:pt idx="391">
                  <c:v>23.45</c:v>
                </c:pt>
                <c:pt idx="392">
                  <c:v>23.45</c:v>
                </c:pt>
                <c:pt idx="393">
                  <c:v>23.45</c:v>
                </c:pt>
                <c:pt idx="394">
                  <c:v>23.44</c:v>
                </c:pt>
                <c:pt idx="395">
                  <c:v>23.46</c:v>
                </c:pt>
                <c:pt idx="396">
                  <c:v>23.45</c:v>
                </c:pt>
                <c:pt idx="397">
                  <c:v>23.47</c:v>
                </c:pt>
                <c:pt idx="398">
                  <c:v>23.46</c:v>
                </c:pt>
                <c:pt idx="399">
                  <c:v>23.44</c:v>
                </c:pt>
                <c:pt idx="400">
                  <c:v>23.44</c:v>
                </c:pt>
                <c:pt idx="401">
                  <c:v>23.44</c:v>
                </c:pt>
                <c:pt idx="402">
                  <c:v>23.44</c:v>
                </c:pt>
                <c:pt idx="403">
                  <c:v>23.44</c:v>
                </c:pt>
                <c:pt idx="404">
                  <c:v>23.44</c:v>
                </c:pt>
                <c:pt idx="405">
                  <c:v>23.44</c:v>
                </c:pt>
                <c:pt idx="406">
                  <c:v>23.43</c:v>
                </c:pt>
                <c:pt idx="407">
                  <c:v>23.44</c:v>
                </c:pt>
                <c:pt idx="408">
                  <c:v>23.43</c:v>
                </c:pt>
                <c:pt idx="409">
                  <c:v>23.43</c:v>
                </c:pt>
                <c:pt idx="410">
                  <c:v>23.39</c:v>
                </c:pt>
                <c:pt idx="411">
                  <c:v>23.38</c:v>
                </c:pt>
                <c:pt idx="412">
                  <c:v>23.39</c:v>
                </c:pt>
                <c:pt idx="413">
                  <c:v>23.42</c:v>
                </c:pt>
                <c:pt idx="414">
                  <c:v>23.44</c:v>
                </c:pt>
                <c:pt idx="415">
                  <c:v>23.43</c:v>
                </c:pt>
                <c:pt idx="416">
                  <c:v>23.44</c:v>
                </c:pt>
                <c:pt idx="417">
                  <c:v>23.42</c:v>
                </c:pt>
                <c:pt idx="418">
                  <c:v>23.39</c:v>
                </c:pt>
                <c:pt idx="419">
                  <c:v>23.42</c:v>
                </c:pt>
                <c:pt idx="420">
                  <c:v>23.43</c:v>
                </c:pt>
                <c:pt idx="421">
                  <c:v>23.43</c:v>
                </c:pt>
                <c:pt idx="422">
                  <c:v>23.4</c:v>
                </c:pt>
                <c:pt idx="423">
                  <c:v>23.38</c:v>
                </c:pt>
                <c:pt idx="424">
                  <c:v>23.39</c:v>
                </c:pt>
                <c:pt idx="425">
                  <c:v>23.39</c:v>
                </c:pt>
                <c:pt idx="426">
                  <c:v>23.41</c:v>
                </c:pt>
                <c:pt idx="427">
                  <c:v>23.42</c:v>
                </c:pt>
                <c:pt idx="428">
                  <c:v>23.41</c:v>
                </c:pt>
                <c:pt idx="429">
                  <c:v>23.43</c:v>
                </c:pt>
                <c:pt idx="430">
                  <c:v>23.43</c:v>
                </c:pt>
                <c:pt idx="431">
                  <c:v>23.43</c:v>
                </c:pt>
                <c:pt idx="432">
                  <c:v>23.42</c:v>
                </c:pt>
                <c:pt idx="433">
                  <c:v>23.42</c:v>
                </c:pt>
                <c:pt idx="434">
                  <c:v>23.43</c:v>
                </c:pt>
                <c:pt idx="435">
                  <c:v>23.43</c:v>
                </c:pt>
                <c:pt idx="436">
                  <c:v>23.43</c:v>
                </c:pt>
                <c:pt idx="437">
                  <c:v>23.44</c:v>
                </c:pt>
                <c:pt idx="438">
                  <c:v>23.44</c:v>
                </c:pt>
                <c:pt idx="439">
                  <c:v>23.44</c:v>
                </c:pt>
                <c:pt idx="440">
                  <c:v>23.43</c:v>
                </c:pt>
                <c:pt idx="441">
                  <c:v>23.42</c:v>
                </c:pt>
                <c:pt idx="442">
                  <c:v>23.43</c:v>
                </c:pt>
                <c:pt idx="443">
                  <c:v>23.4</c:v>
                </c:pt>
                <c:pt idx="444">
                  <c:v>23.38</c:v>
                </c:pt>
                <c:pt idx="445">
                  <c:v>23.39</c:v>
                </c:pt>
                <c:pt idx="446">
                  <c:v>23.38</c:v>
                </c:pt>
                <c:pt idx="447">
                  <c:v>23.39</c:v>
                </c:pt>
                <c:pt idx="448">
                  <c:v>23.43</c:v>
                </c:pt>
                <c:pt idx="449">
                  <c:v>23.44</c:v>
                </c:pt>
                <c:pt idx="450">
                  <c:v>23.44</c:v>
                </c:pt>
                <c:pt idx="451">
                  <c:v>23.44</c:v>
                </c:pt>
                <c:pt idx="452">
                  <c:v>23.44</c:v>
                </c:pt>
                <c:pt idx="453">
                  <c:v>23.43</c:v>
                </c:pt>
                <c:pt idx="454">
                  <c:v>23.44</c:v>
                </c:pt>
                <c:pt idx="455">
                  <c:v>23.44</c:v>
                </c:pt>
                <c:pt idx="456">
                  <c:v>23.44</c:v>
                </c:pt>
                <c:pt idx="457">
                  <c:v>23.42</c:v>
                </c:pt>
                <c:pt idx="458">
                  <c:v>23.4</c:v>
                </c:pt>
                <c:pt idx="459">
                  <c:v>23.38</c:v>
                </c:pt>
                <c:pt idx="460">
                  <c:v>23.33</c:v>
                </c:pt>
                <c:pt idx="461">
                  <c:v>23.38</c:v>
                </c:pt>
                <c:pt idx="462">
                  <c:v>23.4</c:v>
                </c:pt>
                <c:pt idx="463">
                  <c:v>23.38</c:v>
                </c:pt>
                <c:pt idx="464">
                  <c:v>23.41</c:v>
                </c:pt>
                <c:pt idx="465">
                  <c:v>23.4</c:v>
                </c:pt>
                <c:pt idx="466">
                  <c:v>23.41</c:v>
                </c:pt>
                <c:pt idx="467">
                  <c:v>23.43</c:v>
                </c:pt>
                <c:pt idx="468">
                  <c:v>23.42</c:v>
                </c:pt>
                <c:pt idx="469">
                  <c:v>23.4</c:v>
                </c:pt>
                <c:pt idx="470">
                  <c:v>23.38</c:v>
                </c:pt>
                <c:pt idx="471">
                  <c:v>23.38</c:v>
                </c:pt>
                <c:pt idx="472">
                  <c:v>23.42</c:v>
                </c:pt>
                <c:pt idx="473">
                  <c:v>23.39</c:v>
                </c:pt>
                <c:pt idx="474">
                  <c:v>23.4</c:v>
                </c:pt>
                <c:pt idx="475">
                  <c:v>23.39</c:v>
                </c:pt>
                <c:pt idx="476">
                  <c:v>23.41</c:v>
                </c:pt>
                <c:pt idx="477">
                  <c:v>23.39</c:v>
                </c:pt>
                <c:pt idx="478">
                  <c:v>23.38</c:v>
                </c:pt>
                <c:pt idx="479">
                  <c:v>23.38</c:v>
                </c:pt>
                <c:pt idx="480">
                  <c:v>23.37</c:v>
                </c:pt>
                <c:pt idx="481">
                  <c:v>23.38</c:v>
                </c:pt>
                <c:pt idx="482">
                  <c:v>23.34</c:v>
                </c:pt>
                <c:pt idx="483">
                  <c:v>23.34</c:v>
                </c:pt>
                <c:pt idx="484">
                  <c:v>23.37</c:v>
                </c:pt>
                <c:pt idx="485">
                  <c:v>23.38</c:v>
                </c:pt>
                <c:pt idx="486">
                  <c:v>23.38</c:v>
                </c:pt>
                <c:pt idx="487">
                  <c:v>23.38</c:v>
                </c:pt>
                <c:pt idx="488">
                  <c:v>23.4</c:v>
                </c:pt>
                <c:pt idx="489">
                  <c:v>23.38</c:v>
                </c:pt>
                <c:pt idx="490">
                  <c:v>23.37</c:v>
                </c:pt>
                <c:pt idx="491">
                  <c:v>23.37</c:v>
                </c:pt>
                <c:pt idx="492">
                  <c:v>23.37</c:v>
                </c:pt>
                <c:pt idx="493">
                  <c:v>23.37</c:v>
                </c:pt>
                <c:pt idx="494">
                  <c:v>23.37</c:v>
                </c:pt>
                <c:pt idx="495">
                  <c:v>23.37</c:v>
                </c:pt>
                <c:pt idx="496">
                  <c:v>23.38</c:v>
                </c:pt>
                <c:pt idx="497">
                  <c:v>23.38</c:v>
                </c:pt>
                <c:pt idx="498">
                  <c:v>23.37</c:v>
                </c:pt>
                <c:pt idx="499">
                  <c:v>23.36</c:v>
                </c:pt>
                <c:pt idx="500">
                  <c:v>23.37</c:v>
                </c:pt>
                <c:pt idx="501">
                  <c:v>23.37</c:v>
                </c:pt>
                <c:pt idx="502">
                  <c:v>23.38</c:v>
                </c:pt>
                <c:pt idx="503">
                  <c:v>23.38</c:v>
                </c:pt>
                <c:pt idx="504">
                  <c:v>23.38</c:v>
                </c:pt>
                <c:pt idx="505">
                  <c:v>23.38</c:v>
                </c:pt>
                <c:pt idx="506">
                  <c:v>23.38</c:v>
                </c:pt>
                <c:pt idx="507">
                  <c:v>23.38</c:v>
                </c:pt>
                <c:pt idx="508">
                  <c:v>23.38</c:v>
                </c:pt>
                <c:pt idx="509">
                  <c:v>23.38</c:v>
                </c:pt>
                <c:pt idx="510">
                  <c:v>23.34</c:v>
                </c:pt>
                <c:pt idx="511">
                  <c:v>23.33</c:v>
                </c:pt>
                <c:pt idx="512">
                  <c:v>23.34</c:v>
                </c:pt>
                <c:pt idx="513">
                  <c:v>23.33</c:v>
                </c:pt>
                <c:pt idx="514">
                  <c:v>23.31</c:v>
                </c:pt>
                <c:pt idx="515">
                  <c:v>23.34</c:v>
                </c:pt>
                <c:pt idx="516">
                  <c:v>23.32</c:v>
                </c:pt>
                <c:pt idx="517">
                  <c:v>23.37</c:v>
                </c:pt>
                <c:pt idx="518">
                  <c:v>23.38</c:v>
                </c:pt>
                <c:pt idx="519">
                  <c:v>23.38</c:v>
                </c:pt>
                <c:pt idx="520">
                  <c:v>23.36</c:v>
                </c:pt>
                <c:pt idx="521">
                  <c:v>23.38</c:v>
                </c:pt>
                <c:pt idx="522">
                  <c:v>23.38</c:v>
                </c:pt>
                <c:pt idx="523">
                  <c:v>23.38</c:v>
                </c:pt>
                <c:pt idx="524">
                  <c:v>23.34</c:v>
                </c:pt>
                <c:pt idx="525">
                  <c:v>23.37</c:v>
                </c:pt>
                <c:pt idx="526">
                  <c:v>23.37</c:v>
                </c:pt>
                <c:pt idx="527">
                  <c:v>23.31</c:v>
                </c:pt>
                <c:pt idx="528">
                  <c:v>23.31</c:v>
                </c:pt>
                <c:pt idx="529">
                  <c:v>23.31</c:v>
                </c:pt>
                <c:pt idx="530">
                  <c:v>23.31</c:v>
                </c:pt>
                <c:pt idx="531">
                  <c:v>23.31</c:v>
                </c:pt>
                <c:pt idx="532">
                  <c:v>23.31</c:v>
                </c:pt>
                <c:pt idx="533">
                  <c:v>23.31</c:v>
                </c:pt>
                <c:pt idx="534">
                  <c:v>23.34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PT100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3</c:f>
              <c:numCache>
                <c:formatCode>General</c:formatCode>
                <c:ptCount val="535"/>
                <c:pt idx="0">
                  <c:v>0.720138888888889</c:v>
                </c:pt>
                <c:pt idx="1">
                  <c:v>0.720833333333333</c:v>
                </c:pt>
                <c:pt idx="2">
                  <c:v>0.721527777777778</c:v>
                </c:pt>
                <c:pt idx="3">
                  <c:v>0.722222222222222</c:v>
                </c:pt>
                <c:pt idx="4">
                  <c:v>0.722916666666667</c:v>
                </c:pt>
                <c:pt idx="5">
                  <c:v>0.723611111111111</c:v>
                </c:pt>
                <c:pt idx="6">
                  <c:v>0.724305555555556</c:v>
                </c:pt>
                <c:pt idx="7">
                  <c:v>0.725</c:v>
                </c:pt>
                <c:pt idx="8">
                  <c:v>0.725694444444445</c:v>
                </c:pt>
                <c:pt idx="9">
                  <c:v>0.726388888888889</c:v>
                </c:pt>
                <c:pt idx="10">
                  <c:v>0.727083333333334</c:v>
                </c:pt>
                <c:pt idx="11">
                  <c:v>0.727777777777778</c:v>
                </c:pt>
                <c:pt idx="12">
                  <c:v>0.728472222222222</c:v>
                </c:pt>
                <c:pt idx="13">
                  <c:v>0.729166666666667</c:v>
                </c:pt>
                <c:pt idx="14">
                  <c:v>0.729861111111111</c:v>
                </c:pt>
                <c:pt idx="15">
                  <c:v>0.730555555555556</c:v>
                </c:pt>
                <c:pt idx="16">
                  <c:v>0.73125</c:v>
                </c:pt>
                <c:pt idx="17">
                  <c:v>0.731944444444445</c:v>
                </c:pt>
                <c:pt idx="18">
                  <c:v>0.732638888888889</c:v>
                </c:pt>
                <c:pt idx="19">
                  <c:v>0.733333333333334</c:v>
                </c:pt>
                <c:pt idx="20">
                  <c:v>0.734027777777778</c:v>
                </c:pt>
                <c:pt idx="21">
                  <c:v>0.734722222222223</c:v>
                </c:pt>
                <c:pt idx="22">
                  <c:v>0.735416666666666</c:v>
                </c:pt>
                <c:pt idx="23">
                  <c:v>0.736111111111111</c:v>
                </c:pt>
                <c:pt idx="24">
                  <c:v>0.736805555555556</c:v>
                </c:pt>
                <c:pt idx="25">
                  <c:v>0.7375</c:v>
                </c:pt>
                <c:pt idx="26">
                  <c:v>0.738194444444445</c:v>
                </c:pt>
                <c:pt idx="27">
                  <c:v>0.738888888888889</c:v>
                </c:pt>
                <c:pt idx="28">
                  <c:v>0.739583333333334</c:v>
                </c:pt>
                <c:pt idx="29">
                  <c:v>0.740277777777778</c:v>
                </c:pt>
                <c:pt idx="30">
                  <c:v>0.740972222222222</c:v>
                </c:pt>
                <c:pt idx="31">
                  <c:v>0.741666666666667</c:v>
                </c:pt>
                <c:pt idx="32">
                  <c:v>0.742361111111111</c:v>
                </c:pt>
                <c:pt idx="33">
                  <c:v>0.743055555555556</c:v>
                </c:pt>
                <c:pt idx="34">
                  <c:v>0.74375</c:v>
                </c:pt>
                <c:pt idx="35">
                  <c:v>0.744444444444445</c:v>
                </c:pt>
                <c:pt idx="36">
                  <c:v>0.745138888888889</c:v>
                </c:pt>
                <c:pt idx="37">
                  <c:v>0.745833333333333</c:v>
                </c:pt>
                <c:pt idx="38">
                  <c:v>0.746527777777778</c:v>
                </c:pt>
                <c:pt idx="39">
                  <c:v>0.747222222222222</c:v>
                </c:pt>
                <c:pt idx="40">
                  <c:v>0.747916666666667</c:v>
                </c:pt>
                <c:pt idx="41">
                  <c:v>0.748611111111111</c:v>
                </c:pt>
                <c:pt idx="42">
                  <c:v>0.749305555555556</c:v>
                </c:pt>
                <c:pt idx="43">
                  <c:v>0.75</c:v>
                </c:pt>
                <c:pt idx="44">
                  <c:v>0.750694444444445</c:v>
                </c:pt>
                <c:pt idx="45">
                  <c:v>0.751388888888889</c:v>
                </c:pt>
                <c:pt idx="46">
                  <c:v>0.752083333333334</c:v>
                </c:pt>
                <c:pt idx="47">
                  <c:v>0.752777777777778</c:v>
                </c:pt>
                <c:pt idx="48">
                  <c:v>0.753472222222222</c:v>
                </c:pt>
                <c:pt idx="49">
                  <c:v>0.754166666666667</c:v>
                </c:pt>
                <c:pt idx="50">
                  <c:v>0.754861111111111</c:v>
                </c:pt>
                <c:pt idx="51">
                  <c:v>0.755555555555556</c:v>
                </c:pt>
                <c:pt idx="52">
                  <c:v>0.75625</c:v>
                </c:pt>
                <c:pt idx="53">
                  <c:v>0.756944444444445</c:v>
                </c:pt>
                <c:pt idx="54">
                  <c:v>0.757638888888889</c:v>
                </c:pt>
                <c:pt idx="55">
                  <c:v>0.758333333333334</c:v>
                </c:pt>
                <c:pt idx="56">
                  <c:v>0.759027777777778</c:v>
                </c:pt>
                <c:pt idx="57">
                  <c:v>0.759722222222222</c:v>
                </c:pt>
                <c:pt idx="58">
                  <c:v>0.760416666666667</c:v>
                </c:pt>
                <c:pt idx="59">
                  <c:v>0.761111111111111</c:v>
                </c:pt>
                <c:pt idx="60">
                  <c:v>0.761805555555556</c:v>
                </c:pt>
                <c:pt idx="61">
                  <c:v>0.7625</c:v>
                </c:pt>
                <c:pt idx="62">
                  <c:v>0.763194444444445</c:v>
                </c:pt>
                <c:pt idx="63">
                  <c:v>0.763888888888889</c:v>
                </c:pt>
                <c:pt idx="64">
                  <c:v>0.764583333333334</c:v>
                </c:pt>
                <c:pt idx="65">
                  <c:v>0.765277777777778</c:v>
                </c:pt>
                <c:pt idx="66">
                  <c:v>0.765972222222222</c:v>
                </c:pt>
                <c:pt idx="67">
                  <c:v>0.766666666666667</c:v>
                </c:pt>
                <c:pt idx="68">
                  <c:v>0.767361111111111</c:v>
                </c:pt>
                <c:pt idx="69">
                  <c:v>0.768055555555556</c:v>
                </c:pt>
                <c:pt idx="70">
                  <c:v>0.76875</c:v>
                </c:pt>
                <c:pt idx="71">
                  <c:v>0.769444444444445</c:v>
                </c:pt>
                <c:pt idx="72">
                  <c:v>0.770138888888889</c:v>
                </c:pt>
                <c:pt idx="73">
                  <c:v>0.770833333333334</c:v>
                </c:pt>
                <c:pt idx="74">
                  <c:v>0.771527777777778</c:v>
                </c:pt>
                <c:pt idx="75">
                  <c:v>0.772222222222222</c:v>
                </c:pt>
                <c:pt idx="76">
                  <c:v>0.772916666666667</c:v>
                </c:pt>
                <c:pt idx="77">
                  <c:v>0.773611111111111</c:v>
                </c:pt>
                <c:pt idx="78">
                  <c:v>0.774305555555556</c:v>
                </c:pt>
                <c:pt idx="79">
                  <c:v>0.775</c:v>
                </c:pt>
                <c:pt idx="80">
                  <c:v>0.775694444444445</c:v>
                </c:pt>
                <c:pt idx="81">
                  <c:v>0.776388888888889</c:v>
                </c:pt>
                <c:pt idx="82">
                  <c:v>0.777083333333333</c:v>
                </c:pt>
                <c:pt idx="83">
                  <c:v>0.777777777777778</c:v>
                </c:pt>
                <c:pt idx="84">
                  <c:v>0.778472222222222</c:v>
                </c:pt>
                <c:pt idx="85">
                  <c:v>0.779166666666666</c:v>
                </c:pt>
                <c:pt idx="86">
                  <c:v>0.779861111111111</c:v>
                </c:pt>
                <c:pt idx="87">
                  <c:v>0.780555555555555</c:v>
                </c:pt>
                <c:pt idx="88">
                  <c:v>0.78125</c:v>
                </c:pt>
                <c:pt idx="89">
                  <c:v>0.781944444444445</c:v>
                </c:pt>
                <c:pt idx="90">
                  <c:v>0.782638888888889</c:v>
                </c:pt>
                <c:pt idx="91">
                  <c:v>0.783333333333333</c:v>
                </c:pt>
                <c:pt idx="92">
                  <c:v>0.784027777777778</c:v>
                </c:pt>
                <c:pt idx="93">
                  <c:v>0.784722222222222</c:v>
                </c:pt>
                <c:pt idx="94">
                  <c:v>0.785416666666666</c:v>
                </c:pt>
                <c:pt idx="95">
                  <c:v>0.786111111111111</c:v>
                </c:pt>
                <c:pt idx="96">
                  <c:v>0.786805555555556</c:v>
                </c:pt>
                <c:pt idx="97">
                  <c:v>0.7875</c:v>
                </c:pt>
                <c:pt idx="98">
                  <c:v>0.788194444444444</c:v>
                </c:pt>
                <c:pt idx="99">
                  <c:v>0.788888888888889</c:v>
                </c:pt>
                <c:pt idx="100">
                  <c:v>0.789583333333333</c:v>
                </c:pt>
                <c:pt idx="101">
                  <c:v>0.790277777777778</c:v>
                </c:pt>
                <c:pt idx="102">
                  <c:v>0.790972222222222</c:v>
                </c:pt>
                <c:pt idx="103">
                  <c:v>0.791666666666666</c:v>
                </c:pt>
                <c:pt idx="104">
                  <c:v>0.792361111111111</c:v>
                </c:pt>
                <c:pt idx="105">
                  <c:v>0.793055555555556</c:v>
                </c:pt>
                <c:pt idx="106">
                  <c:v>0.79375</c:v>
                </c:pt>
                <c:pt idx="107">
                  <c:v>0.794444444444444</c:v>
                </c:pt>
                <c:pt idx="108">
                  <c:v>0.795138888888889</c:v>
                </c:pt>
                <c:pt idx="109">
                  <c:v>0.795833333333333</c:v>
                </c:pt>
                <c:pt idx="110">
                  <c:v>0.796527777777778</c:v>
                </c:pt>
                <c:pt idx="111">
                  <c:v>0.797222222222222</c:v>
                </c:pt>
                <c:pt idx="112">
                  <c:v>0.797916666666666</c:v>
                </c:pt>
                <c:pt idx="113">
                  <c:v>0.798611111111111</c:v>
                </c:pt>
                <c:pt idx="114">
                  <c:v>0.799305555555556</c:v>
                </c:pt>
                <c:pt idx="115">
                  <c:v>0.8</c:v>
                </c:pt>
                <c:pt idx="116">
                  <c:v>0.800694444444445</c:v>
                </c:pt>
                <c:pt idx="117">
                  <c:v>0.801388888888889</c:v>
                </c:pt>
                <c:pt idx="118">
                  <c:v>0.802083333333333</c:v>
                </c:pt>
                <c:pt idx="119">
                  <c:v>0.802777777777778</c:v>
                </c:pt>
                <c:pt idx="120">
                  <c:v>0.803472222222222</c:v>
                </c:pt>
                <c:pt idx="121">
                  <c:v>0.804166666666666</c:v>
                </c:pt>
                <c:pt idx="122">
                  <c:v>0.804861111111111</c:v>
                </c:pt>
                <c:pt idx="123">
                  <c:v>0.805555555555555</c:v>
                </c:pt>
                <c:pt idx="124">
                  <c:v>0.80625</c:v>
                </c:pt>
                <c:pt idx="125">
                  <c:v>0.806944444444444</c:v>
                </c:pt>
                <c:pt idx="126">
                  <c:v>0.807638888888889</c:v>
                </c:pt>
                <c:pt idx="127">
                  <c:v>0.808333333333333</c:v>
                </c:pt>
                <c:pt idx="128">
                  <c:v>0.809027777777778</c:v>
                </c:pt>
                <c:pt idx="129">
                  <c:v>0.809722222222222</c:v>
                </c:pt>
                <c:pt idx="130">
                  <c:v>0.810416666666666</c:v>
                </c:pt>
                <c:pt idx="131">
                  <c:v>0.811111111111111</c:v>
                </c:pt>
                <c:pt idx="132">
                  <c:v>0.811805555555555</c:v>
                </c:pt>
                <c:pt idx="133">
                  <c:v>0.8125</c:v>
                </c:pt>
                <c:pt idx="134">
                  <c:v>0.813194444444444</c:v>
                </c:pt>
                <c:pt idx="135">
                  <c:v>0.813888888888889</c:v>
                </c:pt>
                <c:pt idx="136">
                  <c:v>0.814583333333333</c:v>
                </c:pt>
                <c:pt idx="137">
                  <c:v>0.815277777777778</c:v>
                </c:pt>
                <c:pt idx="138">
                  <c:v>0.815972222222222</c:v>
                </c:pt>
                <c:pt idx="139">
                  <c:v>0.816666666666666</c:v>
                </c:pt>
                <c:pt idx="140">
                  <c:v>0.817361111111111</c:v>
                </c:pt>
                <c:pt idx="141">
                  <c:v>0.818055555555555</c:v>
                </c:pt>
                <c:pt idx="142">
                  <c:v>0.81875</c:v>
                </c:pt>
                <c:pt idx="143">
                  <c:v>0.819444444444444</c:v>
                </c:pt>
                <c:pt idx="144">
                  <c:v>0.820138888888889</c:v>
                </c:pt>
                <c:pt idx="145">
                  <c:v>0.820833333333333</c:v>
                </c:pt>
                <c:pt idx="146">
                  <c:v>0.821527777777778</c:v>
                </c:pt>
                <c:pt idx="147">
                  <c:v>0.822222222222222</c:v>
                </c:pt>
                <c:pt idx="148">
                  <c:v>0.822916666666666</c:v>
                </c:pt>
                <c:pt idx="149">
                  <c:v>0.823611111111111</c:v>
                </c:pt>
                <c:pt idx="150">
                  <c:v>0.824305555555555</c:v>
                </c:pt>
                <c:pt idx="151">
                  <c:v>0.825</c:v>
                </c:pt>
                <c:pt idx="152">
                  <c:v>0.825694444444444</c:v>
                </c:pt>
                <c:pt idx="153">
                  <c:v>0.826388888888889</c:v>
                </c:pt>
                <c:pt idx="154">
                  <c:v>0.827083333333333</c:v>
                </c:pt>
                <c:pt idx="155">
                  <c:v>0.827777777777778</c:v>
                </c:pt>
                <c:pt idx="156">
                  <c:v>0.828472222222222</c:v>
                </c:pt>
                <c:pt idx="157">
                  <c:v>0.829166666666666</c:v>
                </c:pt>
                <c:pt idx="158">
                  <c:v>0.829861111111111</c:v>
                </c:pt>
                <c:pt idx="159">
                  <c:v>0.830555555555556</c:v>
                </c:pt>
                <c:pt idx="160">
                  <c:v>0.83125</c:v>
                </c:pt>
                <c:pt idx="161">
                  <c:v>0.831944444444444</c:v>
                </c:pt>
                <c:pt idx="162">
                  <c:v>0.832638888888889</c:v>
                </c:pt>
                <c:pt idx="163">
                  <c:v>0.833333333333333</c:v>
                </c:pt>
                <c:pt idx="164">
                  <c:v>0.834027777777778</c:v>
                </c:pt>
                <c:pt idx="165">
                  <c:v>0.834722222222222</c:v>
                </c:pt>
                <c:pt idx="166">
                  <c:v>0.835416666666666</c:v>
                </c:pt>
                <c:pt idx="167">
                  <c:v>0.836111111111111</c:v>
                </c:pt>
                <c:pt idx="168">
                  <c:v>0.836805555555555</c:v>
                </c:pt>
                <c:pt idx="169">
                  <c:v>0.8375</c:v>
                </c:pt>
                <c:pt idx="170">
                  <c:v>0.838194444444444</c:v>
                </c:pt>
                <c:pt idx="171">
                  <c:v>0.838888888888889</c:v>
                </c:pt>
                <c:pt idx="172">
                  <c:v>0.839583333333333</c:v>
                </c:pt>
                <c:pt idx="173">
                  <c:v>0.840277777777777</c:v>
                </c:pt>
                <c:pt idx="174">
                  <c:v>0.840972222222222</c:v>
                </c:pt>
                <c:pt idx="175">
                  <c:v>0.841666666666666</c:v>
                </c:pt>
                <c:pt idx="176">
                  <c:v>0.842361111111111</c:v>
                </c:pt>
                <c:pt idx="177">
                  <c:v>0.843055555555555</c:v>
                </c:pt>
                <c:pt idx="178">
                  <c:v>0.84375</c:v>
                </c:pt>
                <c:pt idx="179">
                  <c:v>0.844444444444444</c:v>
                </c:pt>
                <c:pt idx="180">
                  <c:v>0.845138888888889</c:v>
                </c:pt>
                <c:pt idx="181">
                  <c:v>0.845833333333333</c:v>
                </c:pt>
                <c:pt idx="182">
                  <c:v>0.846527777777777</c:v>
                </c:pt>
                <c:pt idx="183">
                  <c:v>0.847222222222222</c:v>
                </c:pt>
                <c:pt idx="184">
                  <c:v>0.847916666666666</c:v>
                </c:pt>
                <c:pt idx="185">
                  <c:v>0.848611111111111</c:v>
                </c:pt>
                <c:pt idx="186">
                  <c:v>0.849305555555555</c:v>
                </c:pt>
                <c:pt idx="187">
                  <c:v>0.85</c:v>
                </c:pt>
                <c:pt idx="188">
                  <c:v>0.850694444444444</c:v>
                </c:pt>
                <c:pt idx="189">
                  <c:v>0.851388888888889</c:v>
                </c:pt>
                <c:pt idx="190">
                  <c:v>0.852083333333333</c:v>
                </c:pt>
                <c:pt idx="191">
                  <c:v>0.852777777777778</c:v>
                </c:pt>
                <c:pt idx="192">
                  <c:v>0.853472222222221</c:v>
                </c:pt>
                <c:pt idx="193">
                  <c:v>0.854166666666666</c:v>
                </c:pt>
                <c:pt idx="194">
                  <c:v>0.854861111111111</c:v>
                </c:pt>
                <c:pt idx="195">
                  <c:v>0.855555555555555</c:v>
                </c:pt>
                <c:pt idx="196">
                  <c:v>0.85625</c:v>
                </c:pt>
                <c:pt idx="197">
                  <c:v>0.856944444444444</c:v>
                </c:pt>
                <c:pt idx="198">
                  <c:v>0.857638888888889</c:v>
                </c:pt>
                <c:pt idx="199">
                  <c:v>0.858333333333333</c:v>
                </c:pt>
                <c:pt idx="200">
                  <c:v>0.859027777777778</c:v>
                </c:pt>
                <c:pt idx="201">
                  <c:v>0.859722222222222</c:v>
                </c:pt>
                <c:pt idx="202">
                  <c:v>0.860416666666666</c:v>
                </c:pt>
                <c:pt idx="203">
                  <c:v>0.861111111111111</c:v>
                </c:pt>
                <c:pt idx="204">
                  <c:v>0.861805555555556</c:v>
                </c:pt>
                <c:pt idx="205">
                  <c:v>0.8625</c:v>
                </c:pt>
                <c:pt idx="206">
                  <c:v>0.863194444444444</c:v>
                </c:pt>
                <c:pt idx="207">
                  <c:v>0.863888888888889</c:v>
                </c:pt>
                <c:pt idx="208">
                  <c:v>0.864583333333333</c:v>
                </c:pt>
                <c:pt idx="209">
                  <c:v>0.865277777777778</c:v>
                </c:pt>
                <c:pt idx="210">
                  <c:v>0.865972222222222</c:v>
                </c:pt>
                <c:pt idx="211">
                  <c:v>0.866666666666666</c:v>
                </c:pt>
                <c:pt idx="212">
                  <c:v>0.867361111111111</c:v>
                </c:pt>
                <c:pt idx="213">
                  <c:v>0.868055555555555</c:v>
                </c:pt>
                <c:pt idx="214">
                  <c:v>0.86875</c:v>
                </c:pt>
                <c:pt idx="215">
                  <c:v>0.869444444444444</c:v>
                </c:pt>
                <c:pt idx="216">
                  <c:v>0.870138888888889</c:v>
                </c:pt>
                <c:pt idx="217">
                  <c:v>0.870833333333333</c:v>
                </c:pt>
                <c:pt idx="218">
                  <c:v>0.871527777777777</c:v>
                </c:pt>
                <c:pt idx="219">
                  <c:v>0.872222222222222</c:v>
                </c:pt>
                <c:pt idx="220">
                  <c:v>0.872916666666666</c:v>
                </c:pt>
                <c:pt idx="221">
                  <c:v>0.873611111111111</c:v>
                </c:pt>
                <c:pt idx="222">
                  <c:v>0.874305555555555</c:v>
                </c:pt>
                <c:pt idx="223">
                  <c:v>0.875</c:v>
                </c:pt>
                <c:pt idx="224">
                  <c:v>0.875694444444444</c:v>
                </c:pt>
                <c:pt idx="225">
                  <c:v>0.876388888888889</c:v>
                </c:pt>
                <c:pt idx="226">
                  <c:v>0.877083333333333</c:v>
                </c:pt>
                <c:pt idx="227">
                  <c:v>0.877777777777778</c:v>
                </c:pt>
                <c:pt idx="228">
                  <c:v>0.878472222222221</c:v>
                </c:pt>
                <c:pt idx="229">
                  <c:v>0.879166666666666</c:v>
                </c:pt>
                <c:pt idx="230">
                  <c:v>0.879861111111111</c:v>
                </c:pt>
                <c:pt idx="231">
                  <c:v>0.880555555555555</c:v>
                </c:pt>
                <c:pt idx="232">
                  <c:v>0.881249999999999</c:v>
                </c:pt>
                <c:pt idx="233">
                  <c:v>0.881944444444444</c:v>
                </c:pt>
                <c:pt idx="234">
                  <c:v>0.882638888888888</c:v>
                </c:pt>
                <c:pt idx="235">
                  <c:v>0.883333333333333</c:v>
                </c:pt>
                <c:pt idx="236">
                  <c:v>0.884027777777777</c:v>
                </c:pt>
                <c:pt idx="237">
                  <c:v>0.884722222222221</c:v>
                </c:pt>
                <c:pt idx="238">
                  <c:v>0.885416666666666</c:v>
                </c:pt>
                <c:pt idx="239">
                  <c:v>0.886111111111111</c:v>
                </c:pt>
                <c:pt idx="240">
                  <c:v>0.886805555555555</c:v>
                </c:pt>
                <c:pt idx="241">
                  <c:v>0.887499999999999</c:v>
                </c:pt>
                <c:pt idx="242">
                  <c:v>0.888194444444444</c:v>
                </c:pt>
                <c:pt idx="243">
                  <c:v>0.888888888888888</c:v>
                </c:pt>
                <c:pt idx="244">
                  <c:v>0.889583333333333</c:v>
                </c:pt>
                <c:pt idx="245">
                  <c:v>0.890277777777777</c:v>
                </c:pt>
                <c:pt idx="246">
                  <c:v>0.890972222222221</c:v>
                </c:pt>
                <c:pt idx="247">
                  <c:v>0.891666666666666</c:v>
                </c:pt>
                <c:pt idx="248">
                  <c:v>0.892361111111111</c:v>
                </c:pt>
                <c:pt idx="249">
                  <c:v>0.893055555555555</c:v>
                </c:pt>
                <c:pt idx="250">
                  <c:v>0.89375</c:v>
                </c:pt>
                <c:pt idx="251">
                  <c:v>0.894444444444444</c:v>
                </c:pt>
                <c:pt idx="252">
                  <c:v>0.895138888888888</c:v>
                </c:pt>
                <c:pt idx="253">
                  <c:v>0.895833333333333</c:v>
                </c:pt>
                <c:pt idx="254">
                  <c:v>0.896527777777777</c:v>
                </c:pt>
                <c:pt idx="255">
                  <c:v>0.897222222222222</c:v>
                </c:pt>
                <c:pt idx="256">
                  <c:v>0.897916666666666</c:v>
                </c:pt>
                <c:pt idx="257">
                  <c:v>0.898611111111111</c:v>
                </c:pt>
                <c:pt idx="258">
                  <c:v>0.899305555555555</c:v>
                </c:pt>
                <c:pt idx="259">
                  <c:v>0.9</c:v>
                </c:pt>
                <c:pt idx="260">
                  <c:v>0.900694444444444</c:v>
                </c:pt>
                <c:pt idx="261">
                  <c:v>0.901388888888888</c:v>
                </c:pt>
                <c:pt idx="262">
                  <c:v>0.902083333333333</c:v>
                </c:pt>
                <c:pt idx="263">
                  <c:v>0.902777777777777</c:v>
                </c:pt>
                <c:pt idx="264">
                  <c:v>0.903472222222222</c:v>
                </c:pt>
                <c:pt idx="265">
                  <c:v>0.904166666666666</c:v>
                </c:pt>
                <c:pt idx="266">
                  <c:v>0.90486111111111</c:v>
                </c:pt>
                <c:pt idx="267">
                  <c:v>0.905555555555555</c:v>
                </c:pt>
                <c:pt idx="268">
                  <c:v>0.906249999999999</c:v>
                </c:pt>
                <c:pt idx="269">
                  <c:v>0.906944444444444</c:v>
                </c:pt>
                <c:pt idx="270">
                  <c:v>0.907638888888888</c:v>
                </c:pt>
                <c:pt idx="271">
                  <c:v>0.908333333333333</c:v>
                </c:pt>
                <c:pt idx="272">
                  <c:v>0.909027777777777</c:v>
                </c:pt>
                <c:pt idx="273">
                  <c:v>0.909722222222222</c:v>
                </c:pt>
                <c:pt idx="274">
                  <c:v>0.910416666666666</c:v>
                </c:pt>
                <c:pt idx="275">
                  <c:v>0.91111111111111</c:v>
                </c:pt>
                <c:pt idx="276">
                  <c:v>0.911805555555555</c:v>
                </c:pt>
                <c:pt idx="277">
                  <c:v>0.912499999999999</c:v>
                </c:pt>
                <c:pt idx="278">
                  <c:v>0.913194444444443</c:v>
                </c:pt>
                <c:pt idx="279">
                  <c:v>0.913888888888888</c:v>
                </c:pt>
                <c:pt idx="280">
                  <c:v>0.914583333333333</c:v>
                </c:pt>
                <c:pt idx="281">
                  <c:v>0.915277777777777</c:v>
                </c:pt>
                <c:pt idx="282">
                  <c:v>0.915972222222222</c:v>
                </c:pt>
                <c:pt idx="283">
                  <c:v>0.916666666666666</c:v>
                </c:pt>
                <c:pt idx="284">
                  <c:v>0.917361111111111</c:v>
                </c:pt>
                <c:pt idx="285">
                  <c:v>0.918055555555555</c:v>
                </c:pt>
                <c:pt idx="286">
                  <c:v>0.91875</c:v>
                </c:pt>
                <c:pt idx="287">
                  <c:v>0.919444444444444</c:v>
                </c:pt>
                <c:pt idx="288">
                  <c:v>0.920138888888888</c:v>
                </c:pt>
                <c:pt idx="289">
                  <c:v>0.920833333333333</c:v>
                </c:pt>
                <c:pt idx="290">
                  <c:v>0.921527777777777</c:v>
                </c:pt>
                <c:pt idx="291">
                  <c:v>0.922222222222222</c:v>
                </c:pt>
                <c:pt idx="292">
                  <c:v>0.922916666666666</c:v>
                </c:pt>
                <c:pt idx="293">
                  <c:v>0.923611111111111</c:v>
                </c:pt>
                <c:pt idx="294">
                  <c:v>0.924305555555555</c:v>
                </c:pt>
                <c:pt idx="295">
                  <c:v>0.925</c:v>
                </c:pt>
                <c:pt idx="296">
                  <c:v>0.925694444444444</c:v>
                </c:pt>
                <c:pt idx="297">
                  <c:v>0.926388888888888</c:v>
                </c:pt>
                <c:pt idx="298">
                  <c:v>0.927083333333333</c:v>
                </c:pt>
                <c:pt idx="299">
                  <c:v>0.927777777777777</c:v>
                </c:pt>
                <c:pt idx="300">
                  <c:v>0.928472222222221</c:v>
                </c:pt>
                <c:pt idx="301">
                  <c:v>0.929166666666666</c:v>
                </c:pt>
                <c:pt idx="302">
                  <c:v>0.92986111111111</c:v>
                </c:pt>
                <c:pt idx="303">
                  <c:v>0.930555555555555</c:v>
                </c:pt>
                <c:pt idx="304">
                  <c:v>0.931249999999999</c:v>
                </c:pt>
                <c:pt idx="305">
                  <c:v>0.931944444444444</c:v>
                </c:pt>
                <c:pt idx="306">
                  <c:v>0.932638888888888</c:v>
                </c:pt>
                <c:pt idx="307">
                  <c:v>0.933333333333333</c:v>
                </c:pt>
                <c:pt idx="308">
                  <c:v>0.934027777777777</c:v>
                </c:pt>
                <c:pt idx="309">
                  <c:v>0.934722222222221</c:v>
                </c:pt>
                <c:pt idx="310">
                  <c:v>0.935416666666666</c:v>
                </c:pt>
                <c:pt idx="311">
                  <c:v>0.93611111111111</c:v>
                </c:pt>
                <c:pt idx="312">
                  <c:v>0.936805555555555</c:v>
                </c:pt>
                <c:pt idx="313">
                  <c:v>0.937499999999999</c:v>
                </c:pt>
                <c:pt idx="314">
                  <c:v>0.938194444444444</c:v>
                </c:pt>
                <c:pt idx="315">
                  <c:v>0.938888888888888</c:v>
                </c:pt>
                <c:pt idx="316">
                  <c:v>0.939583333333333</c:v>
                </c:pt>
                <c:pt idx="317">
                  <c:v>0.940277777777777</c:v>
                </c:pt>
                <c:pt idx="318">
                  <c:v>0.940972222222221</c:v>
                </c:pt>
                <c:pt idx="319">
                  <c:v>0.941666666666666</c:v>
                </c:pt>
                <c:pt idx="320">
                  <c:v>0.94236111111111</c:v>
                </c:pt>
                <c:pt idx="321">
                  <c:v>0.943055555555555</c:v>
                </c:pt>
                <c:pt idx="322">
                  <c:v>0.943749999999999</c:v>
                </c:pt>
                <c:pt idx="323">
                  <c:v>0.944444444444444</c:v>
                </c:pt>
                <c:pt idx="324">
                  <c:v>0.945138888888888</c:v>
                </c:pt>
                <c:pt idx="325">
                  <c:v>0.945833333333333</c:v>
                </c:pt>
                <c:pt idx="326">
                  <c:v>0.946527777777777</c:v>
                </c:pt>
                <c:pt idx="327">
                  <c:v>0.947222222222221</c:v>
                </c:pt>
                <c:pt idx="328">
                  <c:v>0.947916666666666</c:v>
                </c:pt>
                <c:pt idx="329">
                  <c:v>0.948611111111111</c:v>
                </c:pt>
                <c:pt idx="330">
                  <c:v>0.949305555555555</c:v>
                </c:pt>
                <c:pt idx="331">
                  <c:v>0.949999999999999</c:v>
                </c:pt>
                <c:pt idx="332">
                  <c:v>0.950694444444444</c:v>
                </c:pt>
                <c:pt idx="333">
                  <c:v>0.951388888888888</c:v>
                </c:pt>
                <c:pt idx="334">
                  <c:v>0.952083333333333</c:v>
                </c:pt>
                <c:pt idx="335">
                  <c:v>0.952777777777777</c:v>
                </c:pt>
                <c:pt idx="336">
                  <c:v>0.953472222222221</c:v>
                </c:pt>
                <c:pt idx="337">
                  <c:v>0.954166666666666</c:v>
                </c:pt>
                <c:pt idx="338">
                  <c:v>0.954861111111111</c:v>
                </c:pt>
                <c:pt idx="339">
                  <c:v>0.955555555555555</c:v>
                </c:pt>
                <c:pt idx="340">
                  <c:v>0.956249999999999</c:v>
                </c:pt>
                <c:pt idx="341">
                  <c:v>0.956944444444444</c:v>
                </c:pt>
                <c:pt idx="342">
                  <c:v>0.957638888888888</c:v>
                </c:pt>
                <c:pt idx="343">
                  <c:v>0.958333333333333</c:v>
                </c:pt>
                <c:pt idx="344">
                  <c:v>0.959027777777777</c:v>
                </c:pt>
                <c:pt idx="345">
                  <c:v>0.959722222222222</c:v>
                </c:pt>
                <c:pt idx="346">
                  <c:v>0.960416666666666</c:v>
                </c:pt>
                <c:pt idx="347">
                  <c:v>0.96111111111111</c:v>
                </c:pt>
                <c:pt idx="348">
                  <c:v>0.961805555555555</c:v>
                </c:pt>
                <c:pt idx="349">
                  <c:v>0.962499999999999</c:v>
                </c:pt>
                <c:pt idx="350">
                  <c:v>0.963194444444444</c:v>
                </c:pt>
                <c:pt idx="351">
                  <c:v>0.963888888888888</c:v>
                </c:pt>
                <c:pt idx="352">
                  <c:v>0.964583333333333</c:v>
                </c:pt>
                <c:pt idx="353">
                  <c:v>0.965277777777777</c:v>
                </c:pt>
                <c:pt idx="354">
                  <c:v>0.965972222222221</c:v>
                </c:pt>
                <c:pt idx="355">
                  <c:v>0.966666666666666</c:v>
                </c:pt>
                <c:pt idx="356">
                  <c:v>0.96736111111111</c:v>
                </c:pt>
                <c:pt idx="357">
                  <c:v>0.968055555555555</c:v>
                </c:pt>
                <c:pt idx="358">
                  <c:v>0.968749999999999</c:v>
                </c:pt>
                <c:pt idx="359">
                  <c:v>0.969444444444444</c:v>
                </c:pt>
                <c:pt idx="360">
                  <c:v>0.970138888888888</c:v>
                </c:pt>
                <c:pt idx="361">
                  <c:v>0.970833333333333</c:v>
                </c:pt>
                <c:pt idx="362">
                  <c:v>0.971527777777777</c:v>
                </c:pt>
                <c:pt idx="363">
                  <c:v>0.972222222222221</c:v>
                </c:pt>
                <c:pt idx="364">
                  <c:v>0.972916666666666</c:v>
                </c:pt>
                <c:pt idx="365">
                  <c:v>0.97361111111111</c:v>
                </c:pt>
                <c:pt idx="366">
                  <c:v>0.974305555555555</c:v>
                </c:pt>
                <c:pt idx="367">
                  <c:v>0.974999999999999</c:v>
                </c:pt>
                <c:pt idx="368">
                  <c:v>0.975694444444444</c:v>
                </c:pt>
                <c:pt idx="369">
                  <c:v>0.976388888888888</c:v>
                </c:pt>
                <c:pt idx="370">
                  <c:v>0.977083333333333</c:v>
                </c:pt>
                <c:pt idx="371">
                  <c:v>0.977777777777777</c:v>
                </c:pt>
                <c:pt idx="372">
                  <c:v>0.978472222222221</c:v>
                </c:pt>
                <c:pt idx="373">
                  <c:v>0.979166666666666</c:v>
                </c:pt>
                <c:pt idx="374">
                  <c:v>0.979861111111111</c:v>
                </c:pt>
                <c:pt idx="375">
                  <c:v>0.980555555555555</c:v>
                </c:pt>
                <c:pt idx="376">
                  <c:v>0.981249999999999</c:v>
                </c:pt>
                <c:pt idx="377">
                  <c:v>0.981944444444444</c:v>
                </c:pt>
                <c:pt idx="378">
                  <c:v>0.982638888888888</c:v>
                </c:pt>
                <c:pt idx="379">
                  <c:v>0.983333333333333</c:v>
                </c:pt>
                <c:pt idx="380">
                  <c:v>0.984027777777777</c:v>
                </c:pt>
                <c:pt idx="381">
                  <c:v>0.984722222222221</c:v>
                </c:pt>
                <c:pt idx="382">
                  <c:v>0.985416666666665</c:v>
                </c:pt>
                <c:pt idx="383">
                  <c:v>0.98611111111111</c:v>
                </c:pt>
                <c:pt idx="384">
                  <c:v>0.986805555555555</c:v>
                </c:pt>
                <c:pt idx="385">
                  <c:v>0.987499999999999</c:v>
                </c:pt>
                <c:pt idx="386">
                  <c:v>0.988194444444444</c:v>
                </c:pt>
                <c:pt idx="387">
                  <c:v>0.988888888888888</c:v>
                </c:pt>
                <c:pt idx="388">
                  <c:v>0.989583333333333</c:v>
                </c:pt>
                <c:pt idx="389">
                  <c:v>0.990277777777777</c:v>
                </c:pt>
                <c:pt idx="390">
                  <c:v>0.990972222222221</c:v>
                </c:pt>
                <c:pt idx="391">
                  <c:v>0.991666666666666</c:v>
                </c:pt>
                <c:pt idx="392">
                  <c:v>0.99236111111111</c:v>
                </c:pt>
                <c:pt idx="393">
                  <c:v>0.993055555555555</c:v>
                </c:pt>
                <c:pt idx="394">
                  <c:v>0.993749999999999</c:v>
                </c:pt>
                <c:pt idx="395">
                  <c:v>0.994444444444444</c:v>
                </c:pt>
                <c:pt idx="396">
                  <c:v>0.995138888888888</c:v>
                </c:pt>
                <c:pt idx="397">
                  <c:v>0.995833333333333</c:v>
                </c:pt>
                <c:pt idx="398">
                  <c:v>0.996527777777776</c:v>
                </c:pt>
                <c:pt idx="399">
                  <c:v>0.997222222222221</c:v>
                </c:pt>
                <c:pt idx="400">
                  <c:v>0.997916666666666</c:v>
                </c:pt>
                <c:pt idx="401">
                  <c:v>0.99861111111111</c:v>
                </c:pt>
                <c:pt idx="402">
                  <c:v>0.999305555555555</c:v>
                </c:pt>
                <c:pt idx="403">
                  <c:v>0.999999999999999</c:v>
                </c:pt>
                <c:pt idx="404">
                  <c:v>1.00069444444444</c:v>
                </c:pt>
                <c:pt idx="405">
                  <c:v>1.00138888888889</c:v>
                </c:pt>
                <c:pt idx="406">
                  <c:v>1.00208333333333</c:v>
                </c:pt>
                <c:pt idx="407">
                  <c:v>1.00277777777778</c:v>
                </c:pt>
                <c:pt idx="408">
                  <c:v>1.00347222222222</c:v>
                </c:pt>
                <c:pt idx="409">
                  <c:v>1.00416666666667</c:v>
                </c:pt>
                <c:pt idx="410">
                  <c:v>1.00486111111111</c:v>
                </c:pt>
                <c:pt idx="411">
                  <c:v>1.00555555555556</c:v>
                </c:pt>
                <c:pt idx="412">
                  <c:v>1.00625</c:v>
                </c:pt>
                <c:pt idx="413">
                  <c:v>1.00694444444444</c:v>
                </c:pt>
                <c:pt idx="414">
                  <c:v>1.00763888888889</c:v>
                </c:pt>
                <c:pt idx="415">
                  <c:v>1.00833333333333</c:v>
                </c:pt>
                <c:pt idx="416">
                  <c:v>1.00902777777778</c:v>
                </c:pt>
                <c:pt idx="417">
                  <c:v>1.00972222222222</c:v>
                </c:pt>
                <c:pt idx="418">
                  <c:v>1.01041666666667</c:v>
                </c:pt>
                <c:pt idx="419">
                  <c:v>1.01111111111111</c:v>
                </c:pt>
                <c:pt idx="420">
                  <c:v>1.01180555555556</c:v>
                </c:pt>
                <c:pt idx="421">
                  <c:v>1.0125</c:v>
                </c:pt>
                <c:pt idx="422">
                  <c:v>1.01319444444445</c:v>
                </c:pt>
                <c:pt idx="423">
                  <c:v>1.01388888888889</c:v>
                </c:pt>
                <c:pt idx="424">
                  <c:v>1.01458333333333</c:v>
                </c:pt>
                <c:pt idx="425">
                  <c:v>1.01527777777778</c:v>
                </c:pt>
                <c:pt idx="426">
                  <c:v>1.01597222222222</c:v>
                </c:pt>
                <c:pt idx="427">
                  <c:v>1.01666666666667</c:v>
                </c:pt>
                <c:pt idx="428">
                  <c:v>1.01736111111111</c:v>
                </c:pt>
                <c:pt idx="429">
                  <c:v>1.01805555555556</c:v>
                </c:pt>
                <c:pt idx="430">
                  <c:v>1.01875</c:v>
                </c:pt>
                <c:pt idx="431">
                  <c:v>1.01944444444445</c:v>
                </c:pt>
                <c:pt idx="432">
                  <c:v>1.02013888888889</c:v>
                </c:pt>
                <c:pt idx="433">
                  <c:v>1.02083333333334</c:v>
                </c:pt>
                <c:pt idx="434">
                  <c:v>1.02152777777778</c:v>
                </c:pt>
                <c:pt idx="435">
                  <c:v>1.02222222222222</c:v>
                </c:pt>
                <c:pt idx="436">
                  <c:v>1.02291666666667</c:v>
                </c:pt>
                <c:pt idx="437">
                  <c:v>1.02361111111111</c:v>
                </c:pt>
                <c:pt idx="438">
                  <c:v>1.02430555555556</c:v>
                </c:pt>
                <c:pt idx="439">
                  <c:v>1.025</c:v>
                </c:pt>
                <c:pt idx="440">
                  <c:v>1.02569444444445</c:v>
                </c:pt>
                <c:pt idx="441">
                  <c:v>1.02638888888889</c:v>
                </c:pt>
                <c:pt idx="442">
                  <c:v>1.02708333333334</c:v>
                </c:pt>
                <c:pt idx="443">
                  <c:v>1.02777777777778</c:v>
                </c:pt>
                <c:pt idx="444">
                  <c:v>1.02847222222223</c:v>
                </c:pt>
                <c:pt idx="445">
                  <c:v>1.02916666666667</c:v>
                </c:pt>
                <c:pt idx="446">
                  <c:v>1.02986111111111</c:v>
                </c:pt>
                <c:pt idx="447">
                  <c:v>1.03055555555556</c:v>
                </c:pt>
                <c:pt idx="448">
                  <c:v>1.03125</c:v>
                </c:pt>
                <c:pt idx="449">
                  <c:v>1.03194444444445</c:v>
                </c:pt>
                <c:pt idx="450">
                  <c:v>1.03263888888889</c:v>
                </c:pt>
                <c:pt idx="451">
                  <c:v>1.03333333333334</c:v>
                </c:pt>
                <c:pt idx="452">
                  <c:v>1.03402777777778</c:v>
                </c:pt>
                <c:pt idx="453">
                  <c:v>1.03472222222223</c:v>
                </c:pt>
                <c:pt idx="454">
                  <c:v>1.03541666666667</c:v>
                </c:pt>
                <c:pt idx="455">
                  <c:v>1.03611111111112</c:v>
                </c:pt>
                <c:pt idx="456">
                  <c:v>1.03680555555556</c:v>
                </c:pt>
                <c:pt idx="457">
                  <c:v>1.0375</c:v>
                </c:pt>
                <c:pt idx="458">
                  <c:v>1.03819444444445</c:v>
                </c:pt>
                <c:pt idx="459">
                  <c:v>1.03888888888889</c:v>
                </c:pt>
                <c:pt idx="460">
                  <c:v>1.03958333333334</c:v>
                </c:pt>
                <c:pt idx="461">
                  <c:v>1.04027777777778</c:v>
                </c:pt>
                <c:pt idx="462">
                  <c:v>1.04097222222223</c:v>
                </c:pt>
                <c:pt idx="463">
                  <c:v>1.04166666666667</c:v>
                </c:pt>
                <c:pt idx="464">
                  <c:v>1.04236111111112</c:v>
                </c:pt>
                <c:pt idx="465">
                  <c:v>1.04305555555556</c:v>
                </c:pt>
                <c:pt idx="466">
                  <c:v>1.04375000000001</c:v>
                </c:pt>
                <c:pt idx="467">
                  <c:v>1.04444444444445</c:v>
                </c:pt>
                <c:pt idx="468">
                  <c:v>1.04513888888889</c:v>
                </c:pt>
                <c:pt idx="469">
                  <c:v>1.04583333333334</c:v>
                </c:pt>
                <c:pt idx="470">
                  <c:v>1.04652777777778</c:v>
                </c:pt>
                <c:pt idx="471">
                  <c:v>1.04722222222223</c:v>
                </c:pt>
                <c:pt idx="472">
                  <c:v>1.04791666666667</c:v>
                </c:pt>
                <c:pt idx="473">
                  <c:v>1.04861111111112</c:v>
                </c:pt>
                <c:pt idx="474">
                  <c:v>1.04930555555556</c:v>
                </c:pt>
                <c:pt idx="475">
                  <c:v>1.05000000000001</c:v>
                </c:pt>
                <c:pt idx="476">
                  <c:v>1.05069444444445</c:v>
                </c:pt>
                <c:pt idx="477">
                  <c:v>1.0513888888889</c:v>
                </c:pt>
                <c:pt idx="478">
                  <c:v>1.05208333333334</c:v>
                </c:pt>
                <c:pt idx="479">
                  <c:v>1.05277777777779</c:v>
                </c:pt>
                <c:pt idx="480">
                  <c:v>1.05347222222223</c:v>
                </c:pt>
                <c:pt idx="481">
                  <c:v>1.05416666666667</c:v>
                </c:pt>
                <c:pt idx="482">
                  <c:v>1.05486111111112</c:v>
                </c:pt>
                <c:pt idx="483">
                  <c:v>1.05555555555556</c:v>
                </c:pt>
                <c:pt idx="484">
                  <c:v>1.05625000000001</c:v>
                </c:pt>
                <c:pt idx="485">
                  <c:v>1.05694444444445</c:v>
                </c:pt>
                <c:pt idx="486">
                  <c:v>1.0576388888889</c:v>
                </c:pt>
                <c:pt idx="487">
                  <c:v>1.05833333333334</c:v>
                </c:pt>
                <c:pt idx="488">
                  <c:v>1.05902777777779</c:v>
                </c:pt>
                <c:pt idx="489">
                  <c:v>1.05972222222223</c:v>
                </c:pt>
                <c:pt idx="490">
                  <c:v>1.06041666666668</c:v>
                </c:pt>
                <c:pt idx="491">
                  <c:v>1.06111111111112</c:v>
                </c:pt>
                <c:pt idx="492">
                  <c:v>1.06180555555556</c:v>
                </c:pt>
                <c:pt idx="493">
                  <c:v>1.06250000000001</c:v>
                </c:pt>
                <c:pt idx="494">
                  <c:v>1.06319444444445</c:v>
                </c:pt>
                <c:pt idx="495">
                  <c:v>1.0638888888889</c:v>
                </c:pt>
                <c:pt idx="496">
                  <c:v>1.06458333333334</c:v>
                </c:pt>
                <c:pt idx="497">
                  <c:v>1.06527777777779</c:v>
                </c:pt>
                <c:pt idx="498">
                  <c:v>1.06597222222223</c:v>
                </c:pt>
                <c:pt idx="499">
                  <c:v>1.06666666666668</c:v>
                </c:pt>
                <c:pt idx="500">
                  <c:v>1.06736111111112</c:v>
                </c:pt>
                <c:pt idx="501">
                  <c:v>1.06805555555557</c:v>
                </c:pt>
                <c:pt idx="502">
                  <c:v>1.06875000000001</c:v>
                </c:pt>
                <c:pt idx="503">
                  <c:v>1.06944444444445</c:v>
                </c:pt>
                <c:pt idx="504">
                  <c:v>1.0701388888889</c:v>
                </c:pt>
                <c:pt idx="505">
                  <c:v>1.07083333333334</c:v>
                </c:pt>
                <c:pt idx="506">
                  <c:v>1.07152777777779</c:v>
                </c:pt>
                <c:pt idx="507">
                  <c:v>1.07222222222223</c:v>
                </c:pt>
                <c:pt idx="508">
                  <c:v>1.07291666666668</c:v>
                </c:pt>
                <c:pt idx="509">
                  <c:v>1.07361111111112</c:v>
                </c:pt>
                <c:pt idx="510">
                  <c:v>1.07430555555557</c:v>
                </c:pt>
                <c:pt idx="511">
                  <c:v>1.07500000000001</c:v>
                </c:pt>
                <c:pt idx="512">
                  <c:v>1.07569444444445</c:v>
                </c:pt>
                <c:pt idx="513">
                  <c:v>1.0763888888889</c:v>
                </c:pt>
                <c:pt idx="514">
                  <c:v>1</c:v>
                </c:pt>
                <c:pt idx="515">
                  <c:v>2</c:v>
                </c:pt>
                <c:pt idx="516">
                  <c:v>3</c:v>
                </c:pt>
                <c:pt idx="517">
                  <c:v>4</c:v>
                </c:pt>
                <c:pt idx="518">
                  <c:v>5</c:v>
                </c:pt>
                <c:pt idx="519">
                  <c:v>6</c:v>
                </c:pt>
                <c:pt idx="520">
                  <c:v>7</c:v>
                </c:pt>
                <c:pt idx="521">
                  <c:v>8</c:v>
                </c:pt>
                <c:pt idx="522">
                  <c:v>9</c:v>
                </c:pt>
                <c:pt idx="523">
                  <c:v>10</c:v>
                </c:pt>
                <c:pt idx="524">
                  <c:v>11</c:v>
                </c:pt>
                <c:pt idx="525">
                  <c:v>12</c:v>
                </c:pt>
                <c:pt idx="526">
                  <c:v>13</c:v>
                </c:pt>
                <c:pt idx="527">
                  <c:v>14</c:v>
                </c:pt>
                <c:pt idx="528">
                  <c:v>15</c:v>
                </c:pt>
                <c:pt idx="529">
                  <c:v>16</c:v>
                </c:pt>
                <c:pt idx="530">
                  <c:v>17</c:v>
                </c:pt>
                <c:pt idx="531">
                  <c:v>18</c:v>
                </c:pt>
                <c:pt idx="532">
                  <c:v>19</c:v>
                </c:pt>
                <c:pt idx="533">
                  <c:v>20</c:v>
                </c:pt>
                <c:pt idx="534">
                  <c:v>21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535"/>
                <c:pt idx="0">
                  <c:v>26.84</c:v>
                </c:pt>
                <c:pt idx="1">
                  <c:v>26.43</c:v>
                </c:pt>
                <c:pt idx="2">
                  <c:v>25.96</c:v>
                </c:pt>
                <c:pt idx="3">
                  <c:v>25.59</c:v>
                </c:pt>
                <c:pt idx="4">
                  <c:v>25.27</c:v>
                </c:pt>
                <c:pt idx="5">
                  <c:v>25</c:v>
                </c:pt>
                <c:pt idx="6">
                  <c:v>24.78</c:v>
                </c:pt>
                <c:pt idx="7">
                  <c:v>24.56</c:v>
                </c:pt>
                <c:pt idx="8">
                  <c:v>24.38</c:v>
                </c:pt>
                <c:pt idx="9">
                  <c:v>24.23</c:v>
                </c:pt>
                <c:pt idx="10">
                  <c:v>24.07</c:v>
                </c:pt>
                <c:pt idx="11">
                  <c:v>23.92</c:v>
                </c:pt>
                <c:pt idx="12">
                  <c:v>23.82</c:v>
                </c:pt>
                <c:pt idx="13">
                  <c:v>23.69</c:v>
                </c:pt>
                <c:pt idx="14">
                  <c:v>23.6</c:v>
                </c:pt>
                <c:pt idx="15">
                  <c:v>23.54</c:v>
                </c:pt>
                <c:pt idx="16">
                  <c:v>23.5</c:v>
                </c:pt>
                <c:pt idx="17">
                  <c:v>23.47</c:v>
                </c:pt>
                <c:pt idx="18">
                  <c:v>23.38</c:v>
                </c:pt>
                <c:pt idx="19">
                  <c:v>23.37</c:v>
                </c:pt>
                <c:pt idx="20">
                  <c:v>23.32</c:v>
                </c:pt>
                <c:pt idx="21">
                  <c:v>23.28</c:v>
                </c:pt>
                <c:pt idx="22">
                  <c:v>23.26</c:v>
                </c:pt>
                <c:pt idx="23">
                  <c:v>23.27</c:v>
                </c:pt>
                <c:pt idx="24">
                  <c:v>23.24</c:v>
                </c:pt>
                <c:pt idx="25">
                  <c:v>23.2</c:v>
                </c:pt>
                <c:pt idx="26">
                  <c:v>23.17</c:v>
                </c:pt>
                <c:pt idx="27">
                  <c:v>23.18</c:v>
                </c:pt>
                <c:pt idx="28">
                  <c:v>23.18</c:v>
                </c:pt>
                <c:pt idx="29">
                  <c:v>23.19</c:v>
                </c:pt>
                <c:pt idx="30">
                  <c:v>23.19</c:v>
                </c:pt>
                <c:pt idx="31">
                  <c:v>23.19</c:v>
                </c:pt>
                <c:pt idx="32">
                  <c:v>23.19</c:v>
                </c:pt>
                <c:pt idx="33">
                  <c:v>23.2</c:v>
                </c:pt>
                <c:pt idx="34">
                  <c:v>23.19</c:v>
                </c:pt>
                <c:pt idx="35">
                  <c:v>23.14</c:v>
                </c:pt>
                <c:pt idx="36">
                  <c:v>23.13</c:v>
                </c:pt>
                <c:pt idx="37">
                  <c:v>23.09</c:v>
                </c:pt>
                <c:pt idx="38">
                  <c:v>23.1</c:v>
                </c:pt>
                <c:pt idx="39">
                  <c:v>23.09</c:v>
                </c:pt>
                <c:pt idx="40">
                  <c:v>23.1</c:v>
                </c:pt>
                <c:pt idx="41">
                  <c:v>23.09</c:v>
                </c:pt>
                <c:pt idx="42">
                  <c:v>23.11</c:v>
                </c:pt>
                <c:pt idx="43">
                  <c:v>23.09</c:v>
                </c:pt>
                <c:pt idx="44">
                  <c:v>23.11</c:v>
                </c:pt>
                <c:pt idx="45">
                  <c:v>23.05</c:v>
                </c:pt>
                <c:pt idx="46">
                  <c:v>23.03</c:v>
                </c:pt>
                <c:pt idx="47">
                  <c:v>23</c:v>
                </c:pt>
                <c:pt idx="48">
                  <c:v>23.01</c:v>
                </c:pt>
                <c:pt idx="49">
                  <c:v>23.01</c:v>
                </c:pt>
                <c:pt idx="50">
                  <c:v>23.04</c:v>
                </c:pt>
                <c:pt idx="51">
                  <c:v>23.09</c:v>
                </c:pt>
                <c:pt idx="52">
                  <c:v>23.1</c:v>
                </c:pt>
                <c:pt idx="53">
                  <c:v>23.1</c:v>
                </c:pt>
                <c:pt idx="54">
                  <c:v>23.1</c:v>
                </c:pt>
                <c:pt idx="55">
                  <c:v>23.1</c:v>
                </c:pt>
                <c:pt idx="56">
                  <c:v>23.1</c:v>
                </c:pt>
                <c:pt idx="57">
                  <c:v>23.18</c:v>
                </c:pt>
                <c:pt idx="58">
                  <c:v>23.19</c:v>
                </c:pt>
                <c:pt idx="59">
                  <c:v>23.2</c:v>
                </c:pt>
                <c:pt idx="60">
                  <c:v>23.2</c:v>
                </c:pt>
                <c:pt idx="61">
                  <c:v>23.21</c:v>
                </c:pt>
                <c:pt idx="62">
                  <c:v>23.21</c:v>
                </c:pt>
                <c:pt idx="63">
                  <c:v>23.2</c:v>
                </c:pt>
                <c:pt idx="64">
                  <c:v>23.18</c:v>
                </c:pt>
                <c:pt idx="65">
                  <c:v>23.18</c:v>
                </c:pt>
                <c:pt idx="66">
                  <c:v>23.2</c:v>
                </c:pt>
                <c:pt idx="67">
                  <c:v>23.2</c:v>
                </c:pt>
                <c:pt idx="68">
                  <c:v>23.24</c:v>
                </c:pt>
                <c:pt idx="69">
                  <c:v>23.29</c:v>
                </c:pt>
                <c:pt idx="70">
                  <c:v>23.37</c:v>
                </c:pt>
                <c:pt idx="71">
                  <c:v>23.43</c:v>
                </c:pt>
                <c:pt idx="72">
                  <c:v>23.53</c:v>
                </c:pt>
                <c:pt idx="73">
                  <c:v>23.54</c:v>
                </c:pt>
                <c:pt idx="74">
                  <c:v>23.61</c:v>
                </c:pt>
                <c:pt idx="75">
                  <c:v>23.66</c:v>
                </c:pt>
                <c:pt idx="76">
                  <c:v>23.72</c:v>
                </c:pt>
                <c:pt idx="77">
                  <c:v>23.73</c:v>
                </c:pt>
                <c:pt idx="78">
                  <c:v>23.83</c:v>
                </c:pt>
                <c:pt idx="79">
                  <c:v>23.86</c:v>
                </c:pt>
                <c:pt idx="80">
                  <c:v>23.92</c:v>
                </c:pt>
                <c:pt idx="81">
                  <c:v>23.89</c:v>
                </c:pt>
                <c:pt idx="82">
                  <c:v>23.94</c:v>
                </c:pt>
                <c:pt idx="83">
                  <c:v>23.98</c:v>
                </c:pt>
                <c:pt idx="84">
                  <c:v>24.05</c:v>
                </c:pt>
                <c:pt idx="85">
                  <c:v>24.09</c:v>
                </c:pt>
                <c:pt idx="86">
                  <c:v>24.1</c:v>
                </c:pt>
                <c:pt idx="87">
                  <c:v>24.12</c:v>
                </c:pt>
                <c:pt idx="88">
                  <c:v>24.16</c:v>
                </c:pt>
                <c:pt idx="89">
                  <c:v>24.19</c:v>
                </c:pt>
                <c:pt idx="90">
                  <c:v>24.23</c:v>
                </c:pt>
                <c:pt idx="91">
                  <c:v>24.24</c:v>
                </c:pt>
                <c:pt idx="92">
                  <c:v>24.24</c:v>
                </c:pt>
                <c:pt idx="93">
                  <c:v>24.21</c:v>
                </c:pt>
                <c:pt idx="94">
                  <c:v>24.16</c:v>
                </c:pt>
                <c:pt idx="95">
                  <c:v>24.11</c:v>
                </c:pt>
                <c:pt idx="96">
                  <c:v>24.04</c:v>
                </c:pt>
                <c:pt idx="97">
                  <c:v>23.95</c:v>
                </c:pt>
                <c:pt idx="98">
                  <c:v>23.9</c:v>
                </c:pt>
                <c:pt idx="99">
                  <c:v>23.86</c:v>
                </c:pt>
                <c:pt idx="100">
                  <c:v>23.81</c:v>
                </c:pt>
                <c:pt idx="101">
                  <c:v>23.75</c:v>
                </c:pt>
                <c:pt idx="102">
                  <c:v>23.73</c:v>
                </c:pt>
                <c:pt idx="103">
                  <c:v>23.66</c:v>
                </c:pt>
                <c:pt idx="104">
                  <c:v>23.58</c:v>
                </c:pt>
                <c:pt idx="105">
                  <c:v>23.54</c:v>
                </c:pt>
                <c:pt idx="106">
                  <c:v>23.55</c:v>
                </c:pt>
                <c:pt idx="107">
                  <c:v>23.47</c:v>
                </c:pt>
                <c:pt idx="108">
                  <c:v>23.44</c:v>
                </c:pt>
                <c:pt idx="109">
                  <c:v>23.38</c:v>
                </c:pt>
                <c:pt idx="110">
                  <c:v>23.36</c:v>
                </c:pt>
                <c:pt idx="111">
                  <c:v>23.29</c:v>
                </c:pt>
                <c:pt idx="112">
                  <c:v>23.32</c:v>
                </c:pt>
                <c:pt idx="113">
                  <c:v>23.29</c:v>
                </c:pt>
                <c:pt idx="114">
                  <c:v>23.25</c:v>
                </c:pt>
                <c:pt idx="115">
                  <c:v>23.24</c:v>
                </c:pt>
                <c:pt idx="116">
                  <c:v>23.18</c:v>
                </c:pt>
                <c:pt idx="117">
                  <c:v>23.2</c:v>
                </c:pt>
                <c:pt idx="118">
                  <c:v>23.21</c:v>
                </c:pt>
                <c:pt idx="119">
                  <c:v>23.15</c:v>
                </c:pt>
                <c:pt idx="120">
                  <c:v>23.1</c:v>
                </c:pt>
                <c:pt idx="121">
                  <c:v>23.1</c:v>
                </c:pt>
                <c:pt idx="122">
                  <c:v>23.1</c:v>
                </c:pt>
                <c:pt idx="123">
                  <c:v>23.1</c:v>
                </c:pt>
                <c:pt idx="124">
                  <c:v>23.07</c:v>
                </c:pt>
                <c:pt idx="125">
                  <c:v>23.06</c:v>
                </c:pt>
                <c:pt idx="126">
                  <c:v>23.03</c:v>
                </c:pt>
                <c:pt idx="127">
                  <c:v>23.01</c:v>
                </c:pt>
                <c:pt idx="128">
                  <c:v>23.02</c:v>
                </c:pt>
                <c:pt idx="129">
                  <c:v>23.02</c:v>
                </c:pt>
                <c:pt idx="130">
                  <c:v>23.01</c:v>
                </c:pt>
                <c:pt idx="131">
                  <c:v>23.01</c:v>
                </c:pt>
                <c:pt idx="132">
                  <c:v>23.03</c:v>
                </c:pt>
                <c:pt idx="133">
                  <c:v>23.03</c:v>
                </c:pt>
                <c:pt idx="134">
                  <c:v>23.02</c:v>
                </c:pt>
                <c:pt idx="135">
                  <c:v>23.02</c:v>
                </c:pt>
                <c:pt idx="136">
                  <c:v>23.01</c:v>
                </c:pt>
                <c:pt idx="137">
                  <c:v>22.99</c:v>
                </c:pt>
                <c:pt idx="138">
                  <c:v>22.97</c:v>
                </c:pt>
                <c:pt idx="139">
                  <c:v>22.96</c:v>
                </c:pt>
                <c:pt idx="140">
                  <c:v>22.95</c:v>
                </c:pt>
                <c:pt idx="141">
                  <c:v>22.97</c:v>
                </c:pt>
                <c:pt idx="142">
                  <c:v>22.99</c:v>
                </c:pt>
                <c:pt idx="143">
                  <c:v>23</c:v>
                </c:pt>
                <c:pt idx="144">
                  <c:v>22.99</c:v>
                </c:pt>
                <c:pt idx="145">
                  <c:v>22.96</c:v>
                </c:pt>
                <c:pt idx="146">
                  <c:v>22.92</c:v>
                </c:pt>
                <c:pt idx="147">
                  <c:v>22.93</c:v>
                </c:pt>
                <c:pt idx="148">
                  <c:v>22.93</c:v>
                </c:pt>
                <c:pt idx="149">
                  <c:v>22.93</c:v>
                </c:pt>
                <c:pt idx="150">
                  <c:v>22.93</c:v>
                </c:pt>
                <c:pt idx="151">
                  <c:v>22.91</c:v>
                </c:pt>
                <c:pt idx="152">
                  <c:v>22.94</c:v>
                </c:pt>
                <c:pt idx="153">
                  <c:v>22.91</c:v>
                </c:pt>
                <c:pt idx="154">
                  <c:v>22.91</c:v>
                </c:pt>
                <c:pt idx="155">
                  <c:v>22.89</c:v>
                </c:pt>
                <c:pt idx="156">
                  <c:v>22.88</c:v>
                </c:pt>
                <c:pt idx="157">
                  <c:v>22.87</c:v>
                </c:pt>
                <c:pt idx="158">
                  <c:v>22.82</c:v>
                </c:pt>
                <c:pt idx="159">
                  <c:v>22.82</c:v>
                </c:pt>
                <c:pt idx="160">
                  <c:v>22.82</c:v>
                </c:pt>
                <c:pt idx="161">
                  <c:v>22.82</c:v>
                </c:pt>
                <c:pt idx="162">
                  <c:v>22.82</c:v>
                </c:pt>
                <c:pt idx="163">
                  <c:v>22.84</c:v>
                </c:pt>
                <c:pt idx="164">
                  <c:v>22.83</c:v>
                </c:pt>
                <c:pt idx="165">
                  <c:v>22.84</c:v>
                </c:pt>
                <c:pt idx="166">
                  <c:v>22.83</c:v>
                </c:pt>
                <c:pt idx="167">
                  <c:v>22.83</c:v>
                </c:pt>
                <c:pt idx="168">
                  <c:v>22.85</c:v>
                </c:pt>
                <c:pt idx="169">
                  <c:v>22.86</c:v>
                </c:pt>
                <c:pt idx="170">
                  <c:v>22.85</c:v>
                </c:pt>
                <c:pt idx="171">
                  <c:v>22.86</c:v>
                </c:pt>
                <c:pt idx="172">
                  <c:v>22.85</c:v>
                </c:pt>
                <c:pt idx="173">
                  <c:v>22.85</c:v>
                </c:pt>
                <c:pt idx="174">
                  <c:v>22.85</c:v>
                </c:pt>
                <c:pt idx="175">
                  <c:v>22.84</c:v>
                </c:pt>
                <c:pt idx="176">
                  <c:v>22.85</c:v>
                </c:pt>
                <c:pt idx="177">
                  <c:v>22.86</c:v>
                </c:pt>
                <c:pt idx="178">
                  <c:v>22.85</c:v>
                </c:pt>
                <c:pt idx="179">
                  <c:v>22.84</c:v>
                </c:pt>
                <c:pt idx="180">
                  <c:v>22.84</c:v>
                </c:pt>
                <c:pt idx="181">
                  <c:v>22.82</c:v>
                </c:pt>
                <c:pt idx="182">
                  <c:v>22.82</c:v>
                </c:pt>
                <c:pt idx="183">
                  <c:v>22.84</c:v>
                </c:pt>
                <c:pt idx="184">
                  <c:v>22.84</c:v>
                </c:pt>
                <c:pt idx="185">
                  <c:v>22.85</c:v>
                </c:pt>
                <c:pt idx="186">
                  <c:v>22.86</c:v>
                </c:pt>
                <c:pt idx="187">
                  <c:v>22.85</c:v>
                </c:pt>
                <c:pt idx="188">
                  <c:v>22.84</c:v>
                </c:pt>
                <c:pt idx="189">
                  <c:v>22.85</c:v>
                </c:pt>
                <c:pt idx="190">
                  <c:v>22.85</c:v>
                </c:pt>
                <c:pt idx="191">
                  <c:v>22.86</c:v>
                </c:pt>
                <c:pt idx="192">
                  <c:v>22.87</c:v>
                </c:pt>
                <c:pt idx="193">
                  <c:v>22.86</c:v>
                </c:pt>
                <c:pt idx="194">
                  <c:v>22.86</c:v>
                </c:pt>
                <c:pt idx="195">
                  <c:v>22.84</c:v>
                </c:pt>
                <c:pt idx="196">
                  <c:v>22.79</c:v>
                </c:pt>
                <c:pt idx="197">
                  <c:v>22.81</c:v>
                </c:pt>
                <c:pt idx="198">
                  <c:v>22.82</c:v>
                </c:pt>
                <c:pt idx="199">
                  <c:v>22.85</c:v>
                </c:pt>
                <c:pt idx="200">
                  <c:v>22.82</c:v>
                </c:pt>
                <c:pt idx="201">
                  <c:v>22.82</c:v>
                </c:pt>
                <c:pt idx="202">
                  <c:v>22.81</c:v>
                </c:pt>
                <c:pt idx="203">
                  <c:v>22.81</c:v>
                </c:pt>
                <c:pt idx="204">
                  <c:v>22.81</c:v>
                </c:pt>
                <c:pt idx="205">
                  <c:v>22.81</c:v>
                </c:pt>
                <c:pt idx="206">
                  <c:v>22.83</c:v>
                </c:pt>
                <c:pt idx="207">
                  <c:v>22.82</c:v>
                </c:pt>
                <c:pt idx="208">
                  <c:v>22.8</c:v>
                </c:pt>
                <c:pt idx="209">
                  <c:v>22.79</c:v>
                </c:pt>
                <c:pt idx="210">
                  <c:v>22.78</c:v>
                </c:pt>
                <c:pt idx="211">
                  <c:v>22.78</c:v>
                </c:pt>
                <c:pt idx="212">
                  <c:v>22.79</c:v>
                </c:pt>
                <c:pt idx="213">
                  <c:v>22.76</c:v>
                </c:pt>
                <c:pt idx="214">
                  <c:v>22.78</c:v>
                </c:pt>
                <c:pt idx="215">
                  <c:v>22.77</c:v>
                </c:pt>
                <c:pt idx="216">
                  <c:v>22.75</c:v>
                </c:pt>
                <c:pt idx="217">
                  <c:v>22.76</c:v>
                </c:pt>
                <c:pt idx="218">
                  <c:v>22.77</c:v>
                </c:pt>
                <c:pt idx="219">
                  <c:v>22.76</c:v>
                </c:pt>
                <c:pt idx="220">
                  <c:v>22.77</c:v>
                </c:pt>
                <c:pt idx="221">
                  <c:v>22.76</c:v>
                </c:pt>
                <c:pt idx="222">
                  <c:v>22.76</c:v>
                </c:pt>
                <c:pt idx="223">
                  <c:v>22.77</c:v>
                </c:pt>
                <c:pt idx="224">
                  <c:v>22.78</c:v>
                </c:pt>
                <c:pt idx="225">
                  <c:v>22.77</c:v>
                </c:pt>
                <c:pt idx="226">
                  <c:v>22.77</c:v>
                </c:pt>
                <c:pt idx="227">
                  <c:v>22.77</c:v>
                </c:pt>
                <c:pt idx="228">
                  <c:v>22.79</c:v>
                </c:pt>
                <c:pt idx="229">
                  <c:v>22.78</c:v>
                </c:pt>
                <c:pt idx="230">
                  <c:v>22.79</c:v>
                </c:pt>
                <c:pt idx="231">
                  <c:v>22.78</c:v>
                </c:pt>
                <c:pt idx="232">
                  <c:v>22.76</c:v>
                </c:pt>
                <c:pt idx="233">
                  <c:v>22.76</c:v>
                </c:pt>
                <c:pt idx="234">
                  <c:v>22.76</c:v>
                </c:pt>
                <c:pt idx="235">
                  <c:v>22.77</c:v>
                </c:pt>
                <c:pt idx="236">
                  <c:v>22.7</c:v>
                </c:pt>
                <c:pt idx="237">
                  <c:v>22.7</c:v>
                </c:pt>
                <c:pt idx="238">
                  <c:v>22.69</c:v>
                </c:pt>
                <c:pt idx="239">
                  <c:v>22.66</c:v>
                </c:pt>
                <c:pt idx="240">
                  <c:v>22.68</c:v>
                </c:pt>
                <c:pt idx="241">
                  <c:v>22.68</c:v>
                </c:pt>
                <c:pt idx="242">
                  <c:v>22.69</c:v>
                </c:pt>
                <c:pt idx="243">
                  <c:v>22.69</c:v>
                </c:pt>
                <c:pt idx="244">
                  <c:v>22.7</c:v>
                </c:pt>
                <c:pt idx="245">
                  <c:v>22.69</c:v>
                </c:pt>
                <c:pt idx="246">
                  <c:v>22.69</c:v>
                </c:pt>
                <c:pt idx="247">
                  <c:v>22.69</c:v>
                </c:pt>
                <c:pt idx="248">
                  <c:v>22.69</c:v>
                </c:pt>
                <c:pt idx="249">
                  <c:v>22.7</c:v>
                </c:pt>
                <c:pt idx="250">
                  <c:v>22.7</c:v>
                </c:pt>
                <c:pt idx="251">
                  <c:v>22.7</c:v>
                </c:pt>
                <c:pt idx="252">
                  <c:v>22.69</c:v>
                </c:pt>
                <c:pt idx="253">
                  <c:v>22.68</c:v>
                </c:pt>
                <c:pt idx="254">
                  <c:v>22.65</c:v>
                </c:pt>
                <c:pt idx="255">
                  <c:v>22.65</c:v>
                </c:pt>
                <c:pt idx="256">
                  <c:v>22.68</c:v>
                </c:pt>
                <c:pt idx="257">
                  <c:v>22.69</c:v>
                </c:pt>
                <c:pt idx="258">
                  <c:v>22.68</c:v>
                </c:pt>
                <c:pt idx="259">
                  <c:v>22.68</c:v>
                </c:pt>
                <c:pt idx="260">
                  <c:v>22.69</c:v>
                </c:pt>
                <c:pt idx="261">
                  <c:v>22.69</c:v>
                </c:pt>
                <c:pt idx="262">
                  <c:v>22.69</c:v>
                </c:pt>
                <c:pt idx="263">
                  <c:v>22.69</c:v>
                </c:pt>
                <c:pt idx="264">
                  <c:v>22.69</c:v>
                </c:pt>
                <c:pt idx="265">
                  <c:v>22.7</c:v>
                </c:pt>
                <c:pt idx="266">
                  <c:v>22.7</c:v>
                </c:pt>
                <c:pt idx="267">
                  <c:v>22.69</c:v>
                </c:pt>
                <c:pt idx="268">
                  <c:v>22.69</c:v>
                </c:pt>
                <c:pt idx="269">
                  <c:v>22.69</c:v>
                </c:pt>
                <c:pt idx="270">
                  <c:v>22.69</c:v>
                </c:pt>
                <c:pt idx="271">
                  <c:v>22.7</c:v>
                </c:pt>
                <c:pt idx="272">
                  <c:v>22.7</c:v>
                </c:pt>
                <c:pt idx="273">
                  <c:v>22.7</c:v>
                </c:pt>
                <c:pt idx="274">
                  <c:v>22.69</c:v>
                </c:pt>
                <c:pt idx="275">
                  <c:v>22.7</c:v>
                </c:pt>
                <c:pt idx="276">
                  <c:v>22.69</c:v>
                </c:pt>
                <c:pt idx="277">
                  <c:v>22.69</c:v>
                </c:pt>
                <c:pt idx="278">
                  <c:v>22.69</c:v>
                </c:pt>
                <c:pt idx="279">
                  <c:v>22.69</c:v>
                </c:pt>
                <c:pt idx="280">
                  <c:v>22.69</c:v>
                </c:pt>
                <c:pt idx="281">
                  <c:v>22.69</c:v>
                </c:pt>
                <c:pt idx="282">
                  <c:v>22.69</c:v>
                </c:pt>
                <c:pt idx="283">
                  <c:v>22.69</c:v>
                </c:pt>
                <c:pt idx="284">
                  <c:v>22.7</c:v>
                </c:pt>
                <c:pt idx="285">
                  <c:v>22.69</c:v>
                </c:pt>
                <c:pt idx="286">
                  <c:v>22.69</c:v>
                </c:pt>
                <c:pt idx="287">
                  <c:v>22.69</c:v>
                </c:pt>
                <c:pt idx="288">
                  <c:v>22.69</c:v>
                </c:pt>
                <c:pt idx="289">
                  <c:v>22.69</c:v>
                </c:pt>
                <c:pt idx="290">
                  <c:v>22.7</c:v>
                </c:pt>
                <c:pt idx="291">
                  <c:v>22.7</c:v>
                </c:pt>
                <c:pt idx="292">
                  <c:v>22.7</c:v>
                </c:pt>
                <c:pt idx="293">
                  <c:v>22.7</c:v>
                </c:pt>
                <c:pt idx="294">
                  <c:v>22.7</c:v>
                </c:pt>
                <c:pt idx="295">
                  <c:v>22.7</c:v>
                </c:pt>
                <c:pt idx="296">
                  <c:v>22.7</c:v>
                </c:pt>
                <c:pt idx="297">
                  <c:v>22.7</c:v>
                </c:pt>
                <c:pt idx="298">
                  <c:v>22.67</c:v>
                </c:pt>
                <c:pt idx="299">
                  <c:v>22.65</c:v>
                </c:pt>
                <c:pt idx="300">
                  <c:v>22.68</c:v>
                </c:pt>
                <c:pt idx="301">
                  <c:v>22.66</c:v>
                </c:pt>
                <c:pt idx="302">
                  <c:v>22.68</c:v>
                </c:pt>
                <c:pt idx="303">
                  <c:v>22.69</c:v>
                </c:pt>
                <c:pt idx="304">
                  <c:v>22.7</c:v>
                </c:pt>
                <c:pt idx="305">
                  <c:v>22.7</c:v>
                </c:pt>
                <c:pt idx="306">
                  <c:v>22.7</c:v>
                </c:pt>
                <c:pt idx="307">
                  <c:v>22.7</c:v>
                </c:pt>
                <c:pt idx="308">
                  <c:v>22.69</c:v>
                </c:pt>
                <c:pt idx="309">
                  <c:v>22.67</c:v>
                </c:pt>
                <c:pt idx="310">
                  <c:v>22.66</c:v>
                </c:pt>
                <c:pt idx="311">
                  <c:v>22.69</c:v>
                </c:pt>
                <c:pt idx="312">
                  <c:v>22.65</c:v>
                </c:pt>
                <c:pt idx="313">
                  <c:v>22.66</c:v>
                </c:pt>
                <c:pt idx="314">
                  <c:v>22.67</c:v>
                </c:pt>
                <c:pt idx="315">
                  <c:v>22.66</c:v>
                </c:pt>
                <c:pt idx="316">
                  <c:v>22.69</c:v>
                </c:pt>
                <c:pt idx="317">
                  <c:v>22.65</c:v>
                </c:pt>
                <c:pt idx="318">
                  <c:v>22.67</c:v>
                </c:pt>
                <c:pt idx="319">
                  <c:v>22.68</c:v>
                </c:pt>
                <c:pt idx="320">
                  <c:v>22.68</c:v>
                </c:pt>
                <c:pt idx="321">
                  <c:v>22.67</c:v>
                </c:pt>
                <c:pt idx="322">
                  <c:v>22.68</c:v>
                </c:pt>
                <c:pt idx="323">
                  <c:v>22.68</c:v>
                </c:pt>
                <c:pt idx="324">
                  <c:v>22.65</c:v>
                </c:pt>
                <c:pt idx="325">
                  <c:v>22.64</c:v>
                </c:pt>
                <c:pt idx="326">
                  <c:v>22.64</c:v>
                </c:pt>
                <c:pt idx="327">
                  <c:v>22.67</c:v>
                </c:pt>
                <c:pt idx="328">
                  <c:v>22.67</c:v>
                </c:pt>
                <c:pt idx="329">
                  <c:v>22.68</c:v>
                </c:pt>
                <c:pt idx="330">
                  <c:v>22.68</c:v>
                </c:pt>
                <c:pt idx="331">
                  <c:v>22.68</c:v>
                </c:pt>
                <c:pt idx="332">
                  <c:v>22.68</c:v>
                </c:pt>
                <c:pt idx="333">
                  <c:v>22.67</c:v>
                </c:pt>
                <c:pt idx="334">
                  <c:v>22.68</c:v>
                </c:pt>
                <c:pt idx="335">
                  <c:v>22.68</c:v>
                </c:pt>
                <c:pt idx="336">
                  <c:v>22.68</c:v>
                </c:pt>
                <c:pt idx="337">
                  <c:v>22.68</c:v>
                </c:pt>
                <c:pt idx="338">
                  <c:v>22.66</c:v>
                </c:pt>
                <c:pt idx="339">
                  <c:v>22.66</c:v>
                </c:pt>
                <c:pt idx="340">
                  <c:v>22.66</c:v>
                </c:pt>
                <c:pt idx="341">
                  <c:v>22.65</c:v>
                </c:pt>
                <c:pt idx="342">
                  <c:v>22.58</c:v>
                </c:pt>
                <c:pt idx="343">
                  <c:v>22.57</c:v>
                </c:pt>
                <c:pt idx="344">
                  <c:v>22.57</c:v>
                </c:pt>
                <c:pt idx="345">
                  <c:v>22.59</c:v>
                </c:pt>
                <c:pt idx="346">
                  <c:v>22.6</c:v>
                </c:pt>
                <c:pt idx="347">
                  <c:v>22.64</c:v>
                </c:pt>
                <c:pt idx="348">
                  <c:v>22.66</c:v>
                </c:pt>
                <c:pt idx="349">
                  <c:v>22.67</c:v>
                </c:pt>
                <c:pt idx="350">
                  <c:v>22.63</c:v>
                </c:pt>
                <c:pt idx="351">
                  <c:v>22.66</c:v>
                </c:pt>
                <c:pt idx="352">
                  <c:v>22.62</c:v>
                </c:pt>
                <c:pt idx="353">
                  <c:v>22.63</c:v>
                </c:pt>
                <c:pt idx="354">
                  <c:v>22.6</c:v>
                </c:pt>
                <c:pt idx="355">
                  <c:v>22.58</c:v>
                </c:pt>
                <c:pt idx="356">
                  <c:v>22.59</c:v>
                </c:pt>
                <c:pt idx="357">
                  <c:v>22.59</c:v>
                </c:pt>
                <c:pt idx="358">
                  <c:v>22.57</c:v>
                </c:pt>
                <c:pt idx="359">
                  <c:v>22.59</c:v>
                </c:pt>
                <c:pt idx="360">
                  <c:v>22.61</c:v>
                </c:pt>
                <c:pt idx="361">
                  <c:v>22.59</c:v>
                </c:pt>
                <c:pt idx="362">
                  <c:v>22.58</c:v>
                </c:pt>
                <c:pt idx="363">
                  <c:v>22.59</c:v>
                </c:pt>
                <c:pt idx="364">
                  <c:v>22.62</c:v>
                </c:pt>
                <c:pt idx="365">
                  <c:v>22.64</c:v>
                </c:pt>
                <c:pt idx="366">
                  <c:v>22.62</c:v>
                </c:pt>
                <c:pt idx="367">
                  <c:v>22.6</c:v>
                </c:pt>
                <c:pt idx="368">
                  <c:v>22.59</c:v>
                </c:pt>
                <c:pt idx="369">
                  <c:v>22.59</c:v>
                </c:pt>
                <c:pt idx="370">
                  <c:v>22.58</c:v>
                </c:pt>
                <c:pt idx="371">
                  <c:v>22.56</c:v>
                </c:pt>
                <c:pt idx="372">
                  <c:v>22.57</c:v>
                </c:pt>
                <c:pt idx="373">
                  <c:v>22.59</c:v>
                </c:pt>
                <c:pt idx="374">
                  <c:v>22.57</c:v>
                </c:pt>
                <c:pt idx="375">
                  <c:v>22.58</c:v>
                </c:pt>
                <c:pt idx="376">
                  <c:v>22.59</c:v>
                </c:pt>
                <c:pt idx="377">
                  <c:v>22.6</c:v>
                </c:pt>
                <c:pt idx="378">
                  <c:v>22.57</c:v>
                </c:pt>
                <c:pt idx="379">
                  <c:v>22.57</c:v>
                </c:pt>
                <c:pt idx="380">
                  <c:v>22.58</c:v>
                </c:pt>
                <c:pt idx="381">
                  <c:v>22.57</c:v>
                </c:pt>
                <c:pt idx="382">
                  <c:v>22.56</c:v>
                </c:pt>
                <c:pt idx="383">
                  <c:v>22.57</c:v>
                </c:pt>
                <c:pt idx="384">
                  <c:v>22.57</c:v>
                </c:pt>
                <c:pt idx="385">
                  <c:v>22.57</c:v>
                </c:pt>
                <c:pt idx="386">
                  <c:v>22.57</c:v>
                </c:pt>
                <c:pt idx="387">
                  <c:v>22.57</c:v>
                </c:pt>
                <c:pt idx="388">
                  <c:v>22.57</c:v>
                </c:pt>
                <c:pt idx="389">
                  <c:v>22.56</c:v>
                </c:pt>
                <c:pt idx="390">
                  <c:v>22.56</c:v>
                </c:pt>
                <c:pt idx="391">
                  <c:v>22.57</c:v>
                </c:pt>
                <c:pt idx="392">
                  <c:v>22.57</c:v>
                </c:pt>
                <c:pt idx="393">
                  <c:v>22.56</c:v>
                </c:pt>
                <c:pt idx="394">
                  <c:v>22.56</c:v>
                </c:pt>
                <c:pt idx="395">
                  <c:v>22.56</c:v>
                </c:pt>
                <c:pt idx="396">
                  <c:v>22.56</c:v>
                </c:pt>
                <c:pt idx="397">
                  <c:v>22.56</c:v>
                </c:pt>
                <c:pt idx="398">
                  <c:v>22.56</c:v>
                </c:pt>
                <c:pt idx="399">
                  <c:v>22.56</c:v>
                </c:pt>
                <c:pt idx="400">
                  <c:v>22.56</c:v>
                </c:pt>
                <c:pt idx="401">
                  <c:v>22.58</c:v>
                </c:pt>
                <c:pt idx="402">
                  <c:v>22.57</c:v>
                </c:pt>
                <c:pt idx="403">
                  <c:v>22.55</c:v>
                </c:pt>
                <c:pt idx="404">
                  <c:v>22.56</c:v>
                </c:pt>
                <c:pt idx="405">
                  <c:v>22.56</c:v>
                </c:pt>
                <c:pt idx="406">
                  <c:v>22.57</c:v>
                </c:pt>
                <c:pt idx="407">
                  <c:v>22.56</c:v>
                </c:pt>
                <c:pt idx="408">
                  <c:v>22.57</c:v>
                </c:pt>
                <c:pt idx="409">
                  <c:v>22.55</c:v>
                </c:pt>
                <c:pt idx="410">
                  <c:v>22.57</c:v>
                </c:pt>
                <c:pt idx="411">
                  <c:v>22.57</c:v>
                </c:pt>
                <c:pt idx="412">
                  <c:v>22.58</c:v>
                </c:pt>
                <c:pt idx="413">
                  <c:v>22.59</c:v>
                </c:pt>
                <c:pt idx="414">
                  <c:v>22.6</c:v>
                </c:pt>
                <c:pt idx="415">
                  <c:v>22.58</c:v>
                </c:pt>
                <c:pt idx="416">
                  <c:v>22.58</c:v>
                </c:pt>
                <c:pt idx="417">
                  <c:v>22.57</c:v>
                </c:pt>
                <c:pt idx="418">
                  <c:v>22.58</c:v>
                </c:pt>
                <c:pt idx="419">
                  <c:v>22.57</c:v>
                </c:pt>
                <c:pt idx="420">
                  <c:v>22.57</c:v>
                </c:pt>
                <c:pt idx="421">
                  <c:v>22.58</c:v>
                </c:pt>
                <c:pt idx="422">
                  <c:v>22.57</c:v>
                </c:pt>
                <c:pt idx="423">
                  <c:v>22.57</c:v>
                </c:pt>
                <c:pt idx="424">
                  <c:v>22.57</c:v>
                </c:pt>
                <c:pt idx="425">
                  <c:v>22.58</c:v>
                </c:pt>
                <c:pt idx="426">
                  <c:v>22.58</c:v>
                </c:pt>
                <c:pt idx="427">
                  <c:v>22.57</c:v>
                </c:pt>
                <c:pt idx="428">
                  <c:v>22.57</c:v>
                </c:pt>
                <c:pt idx="429">
                  <c:v>22.59</c:v>
                </c:pt>
                <c:pt idx="430">
                  <c:v>22.59</c:v>
                </c:pt>
                <c:pt idx="431">
                  <c:v>22.58</c:v>
                </c:pt>
                <c:pt idx="432">
                  <c:v>22.58</c:v>
                </c:pt>
                <c:pt idx="433">
                  <c:v>22.57</c:v>
                </c:pt>
                <c:pt idx="434">
                  <c:v>22.57</c:v>
                </c:pt>
                <c:pt idx="435">
                  <c:v>22.57</c:v>
                </c:pt>
                <c:pt idx="436">
                  <c:v>22.57</c:v>
                </c:pt>
                <c:pt idx="437">
                  <c:v>22.57</c:v>
                </c:pt>
                <c:pt idx="438">
                  <c:v>22.56</c:v>
                </c:pt>
                <c:pt idx="439">
                  <c:v>22.56</c:v>
                </c:pt>
                <c:pt idx="440">
                  <c:v>22.57</c:v>
                </c:pt>
                <c:pt idx="441">
                  <c:v>22.56</c:v>
                </c:pt>
                <c:pt idx="442">
                  <c:v>22.56</c:v>
                </c:pt>
                <c:pt idx="443">
                  <c:v>22.55</c:v>
                </c:pt>
                <c:pt idx="444">
                  <c:v>22.56</c:v>
                </c:pt>
                <c:pt idx="445">
                  <c:v>22.56</c:v>
                </c:pt>
                <c:pt idx="446">
                  <c:v>22.57</c:v>
                </c:pt>
                <c:pt idx="447">
                  <c:v>22.56</c:v>
                </c:pt>
                <c:pt idx="448">
                  <c:v>22.57</c:v>
                </c:pt>
                <c:pt idx="449">
                  <c:v>22.54</c:v>
                </c:pt>
                <c:pt idx="450">
                  <c:v>22.56</c:v>
                </c:pt>
                <c:pt idx="451">
                  <c:v>22.53</c:v>
                </c:pt>
                <c:pt idx="452">
                  <c:v>22.5</c:v>
                </c:pt>
                <c:pt idx="453">
                  <c:v>22.5</c:v>
                </c:pt>
                <c:pt idx="454">
                  <c:v>22.49</c:v>
                </c:pt>
                <c:pt idx="455">
                  <c:v>22.53</c:v>
                </c:pt>
                <c:pt idx="456">
                  <c:v>22.54</c:v>
                </c:pt>
                <c:pt idx="457">
                  <c:v>22.56</c:v>
                </c:pt>
                <c:pt idx="458">
                  <c:v>22.55</c:v>
                </c:pt>
                <c:pt idx="459">
                  <c:v>22.53</c:v>
                </c:pt>
                <c:pt idx="460">
                  <c:v>22.5</c:v>
                </c:pt>
                <c:pt idx="461">
                  <c:v>22.48</c:v>
                </c:pt>
                <c:pt idx="462">
                  <c:v>22.49</c:v>
                </c:pt>
                <c:pt idx="463">
                  <c:v>22.48</c:v>
                </c:pt>
                <c:pt idx="464">
                  <c:v>22.48</c:v>
                </c:pt>
                <c:pt idx="465">
                  <c:v>22.49</c:v>
                </c:pt>
                <c:pt idx="466">
                  <c:v>22.49</c:v>
                </c:pt>
                <c:pt idx="467">
                  <c:v>22.49</c:v>
                </c:pt>
                <c:pt idx="468">
                  <c:v>22.48</c:v>
                </c:pt>
                <c:pt idx="469">
                  <c:v>22.49</c:v>
                </c:pt>
                <c:pt idx="470">
                  <c:v>22.5</c:v>
                </c:pt>
                <c:pt idx="471">
                  <c:v>22.51</c:v>
                </c:pt>
                <c:pt idx="472">
                  <c:v>22.51</c:v>
                </c:pt>
                <c:pt idx="473">
                  <c:v>22.51</c:v>
                </c:pt>
                <c:pt idx="474">
                  <c:v>22.5</c:v>
                </c:pt>
                <c:pt idx="475">
                  <c:v>22.52</c:v>
                </c:pt>
                <c:pt idx="476">
                  <c:v>22.53</c:v>
                </c:pt>
                <c:pt idx="477">
                  <c:v>22.52</c:v>
                </c:pt>
                <c:pt idx="478">
                  <c:v>22.5</c:v>
                </c:pt>
                <c:pt idx="479">
                  <c:v>22.52</c:v>
                </c:pt>
                <c:pt idx="480">
                  <c:v>22.51</c:v>
                </c:pt>
                <c:pt idx="481">
                  <c:v>22.52</c:v>
                </c:pt>
                <c:pt idx="482">
                  <c:v>22.49</c:v>
                </c:pt>
                <c:pt idx="483">
                  <c:v>22.49</c:v>
                </c:pt>
                <c:pt idx="484">
                  <c:v>22.5</c:v>
                </c:pt>
                <c:pt idx="485">
                  <c:v>22.52</c:v>
                </c:pt>
                <c:pt idx="486">
                  <c:v>22.5</c:v>
                </c:pt>
                <c:pt idx="487">
                  <c:v>22.51</c:v>
                </c:pt>
                <c:pt idx="488">
                  <c:v>22.5</c:v>
                </c:pt>
                <c:pt idx="489">
                  <c:v>22.49</c:v>
                </c:pt>
                <c:pt idx="490">
                  <c:v>22.48</c:v>
                </c:pt>
                <c:pt idx="491">
                  <c:v>22.49</c:v>
                </c:pt>
                <c:pt idx="492">
                  <c:v>22.49</c:v>
                </c:pt>
                <c:pt idx="493">
                  <c:v>22.49</c:v>
                </c:pt>
                <c:pt idx="494">
                  <c:v>22.49</c:v>
                </c:pt>
                <c:pt idx="495">
                  <c:v>22.5</c:v>
                </c:pt>
                <c:pt idx="496">
                  <c:v>22.5</c:v>
                </c:pt>
                <c:pt idx="497">
                  <c:v>22.48</c:v>
                </c:pt>
                <c:pt idx="498">
                  <c:v>22.51</c:v>
                </c:pt>
                <c:pt idx="499">
                  <c:v>22.5</c:v>
                </c:pt>
                <c:pt idx="500">
                  <c:v>22.51</c:v>
                </c:pt>
                <c:pt idx="501">
                  <c:v>22.5</c:v>
                </c:pt>
                <c:pt idx="502">
                  <c:v>22.5</c:v>
                </c:pt>
                <c:pt idx="503">
                  <c:v>22.49</c:v>
                </c:pt>
                <c:pt idx="504">
                  <c:v>22.5</c:v>
                </c:pt>
                <c:pt idx="505">
                  <c:v>22.51</c:v>
                </c:pt>
                <c:pt idx="506">
                  <c:v>22.51</c:v>
                </c:pt>
                <c:pt idx="507">
                  <c:v>22.49</c:v>
                </c:pt>
                <c:pt idx="508">
                  <c:v>22.46</c:v>
                </c:pt>
                <c:pt idx="509">
                  <c:v>22.45</c:v>
                </c:pt>
                <c:pt idx="510">
                  <c:v>22.45</c:v>
                </c:pt>
                <c:pt idx="511">
                  <c:v>22.45</c:v>
                </c:pt>
                <c:pt idx="512">
                  <c:v>22.45</c:v>
                </c:pt>
                <c:pt idx="513">
                  <c:v>22.45</c:v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</c:numCache>
            </c:numRef>
          </c:yVal>
          <c:smooth val="0"/>
        </c:ser>
        <c:ser>
          <c:idx val="2"/>
          <c:order val="2"/>
          <c:tx>
            <c:strRef>
              <c:f>label 4</c:f>
              <c:strCache>
                <c:ptCount val="1"/>
                <c:pt idx="0">
                  <c:v>WxS_2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5</c:f>
              <c:numCache>
                <c:formatCode>General</c:formatCode>
                <c:ptCount val="5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1</c:v>
                </c:pt>
                <c:pt idx="509">
                  <c:v>2</c:v>
                </c:pt>
                <c:pt idx="510">
                  <c:v>3</c:v>
                </c:pt>
                <c:pt idx="511">
                  <c:v>4</c:v>
                </c:pt>
                <c:pt idx="512">
                  <c:v>5</c:v>
                </c:pt>
                <c:pt idx="513">
                  <c:v>6</c:v>
                </c:pt>
                <c:pt idx="514">
                  <c:v>7</c:v>
                </c:pt>
                <c:pt idx="515">
                  <c:v>8</c:v>
                </c:pt>
                <c:pt idx="516">
                  <c:v>9</c:v>
                </c:pt>
                <c:pt idx="517">
                  <c:v>10</c:v>
                </c:pt>
                <c:pt idx="518">
                  <c:v>11</c:v>
                </c:pt>
                <c:pt idx="519">
                  <c:v>12</c:v>
                </c:pt>
                <c:pt idx="520">
                  <c:v>13</c:v>
                </c:pt>
                <c:pt idx="521">
                  <c:v>14</c:v>
                </c:pt>
                <c:pt idx="522">
                  <c:v>15</c:v>
                </c:pt>
                <c:pt idx="523">
                  <c:v>16</c:v>
                </c:pt>
                <c:pt idx="524">
                  <c:v>17</c:v>
                </c:pt>
                <c:pt idx="525">
                  <c:v>18</c:v>
                </c:pt>
                <c:pt idx="526">
                  <c:v>19</c:v>
                </c:pt>
                <c:pt idx="527">
                  <c:v>20</c:v>
                </c:pt>
                <c:pt idx="528">
                  <c:v>21</c:v>
                </c:pt>
                <c:pt idx="529">
                  <c:v>22</c:v>
                </c:pt>
                <c:pt idx="530">
                  <c:v>23</c:v>
                </c:pt>
                <c:pt idx="531">
                  <c:v>24</c:v>
                </c:pt>
                <c:pt idx="532">
                  <c:v>25</c:v>
                </c:pt>
                <c:pt idx="533">
                  <c:v>26</c:v>
                </c:pt>
                <c:pt idx="534">
                  <c:v>27</c:v>
                </c:pt>
              </c:numCache>
            </c:numRef>
          </c:xVal>
          <c:yVal>
            <c:numRef>
              <c:f>4</c:f>
              <c:numCache>
                <c:formatCode>General</c:formatCode>
                <c:ptCount val="535"/>
                <c:pt idx="0">
                  <c:v>25.9152</c:v>
                </c:pt>
                <c:pt idx="1">
                  <c:v>25.9911</c:v>
                </c:pt>
                <c:pt idx="2">
                  <c:v>26.0231</c:v>
                </c:pt>
                <c:pt idx="3">
                  <c:v>26.067</c:v>
                </c:pt>
                <c:pt idx="4">
                  <c:v>26.0469</c:v>
                </c:pt>
                <c:pt idx="5">
                  <c:v>26.0926</c:v>
                </c:pt>
                <c:pt idx="6">
                  <c:v>26.0982</c:v>
                </c:pt>
                <c:pt idx="7">
                  <c:v>26.0848</c:v>
                </c:pt>
                <c:pt idx="8">
                  <c:v>26.1204</c:v>
                </c:pt>
                <c:pt idx="9">
                  <c:v>26.1183</c:v>
                </c:pt>
                <c:pt idx="10">
                  <c:v>26.0915</c:v>
                </c:pt>
                <c:pt idx="11">
                  <c:v>26.125</c:v>
                </c:pt>
                <c:pt idx="12">
                  <c:v>26.1629</c:v>
                </c:pt>
                <c:pt idx="13">
                  <c:v>26.1161</c:v>
                </c:pt>
                <c:pt idx="14">
                  <c:v/>
                </c:pt>
                <c:pt idx="15">
                  <c:v>26.0966</c:v>
                </c:pt>
                <c:pt idx="16">
                  <c:v>26.0848</c:v>
                </c:pt>
                <c:pt idx="17">
                  <c:v>26.0268</c:v>
                </c:pt>
                <c:pt idx="18">
                  <c:v>26.0509</c:v>
                </c:pt>
                <c:pt idx="19">
                  <c:v>26.0491</c:v>
                </c:pt>
                <c:pt idx="20">
                  <c:v>26.0491</c:v>
                </c:pt>
                <c:pt idx="21">
                  <c:v>26.0718</c:v>
                </c:pt>
                <c:pt idx="22">
                  <c:v>26.0491</c:v>
                </c:pt>
                <c:pt idx="23">
                  <c:v>25.9866</c:v>
                </c:pt>
                <c:pt idx="24">
                  <c:v>25.9884</c:v>
                </c:pt>
                <c:pt idx="25">
                  <c:v>25.9643</c:v>
                </c:pt>
                <c:pt idx="26">
                  <c:v>25.9821</c:v>
                </c:pt>
                <c:pt idx="27">
                  <c:v/>
                </c:pt>
                <c:pt idx="28">
                  <c:v>25.9216</c:v>
                </c:pt>
                <c:pt idx="29">
                  <c:v>25.8929</c:v>
                </c:pt>
                <c:pt idx="30">
                  <c:v>25.8996</c:v>
                </c:pt>
                <c:pt idx="31">
                  <c:v>25.8935</c:v>
                </c:pt>
                <c:pt idx="32">
                  <c:v>25.8549</c:v>
                </c:pt>
                <c:pt idx="33">
                  <c:v>25.846</c:v>
                </c:pt>
                <c:pt idx="34">
                  <c:v>25.8287</c:v>
                </c:pt>
                <c:pt idx="35">
                  <c:v>25.846</c:v>
                </c:pt>
                <c:pt idx="36">
                  <c:v>25.8415</c:v>
                </c:pt>
                <c:pt idx="37">
                  <c:v>25.8032</c:v>
                </c:pt>
                <c:pt idx="38">
                  <c:v>25.8214</c:v>
                </c:pt>
                <c:pt idx="39">
                  <c:v>25.8281</c:v>
                </c:pt>
                <c:pt idx="40">
                  <c:v/>
                </c:pt>
                <c:pt idx="41">
                  <c:v>25.8057</c:v>
                </c:pt>
                <c:pt idx="42">
                  <c:v>25.7879</c:v>
                </c:pt>
                <c:pt idx="43">
                  <c:v>25.8013</c:v>
                </c:pt>
                <c:pt idx="44">
                  <c:v>25.7894</c:v>
                </c:pt>
                <c:pt idx="45">
                  <c:v>25.7924</c:v>
                </c:pt>
                <c:pt idx="46">
                  <c:v>25.8214</c:v>
                </c:pt>
                <c:pt idx="47">
                  <c:v>25.8032</c:v>
                </c:pt>
                <c:pt idx="48">
                  <c:v>25.808</c:v>
                </c:pt>
                <c:pt idx="49">
                  <c:v>25.7991</c:v>
                </c:pt>
                <c:pt idx="50">
                  <c:v>25.8032</c:v>
                </c:pt>
                <c:pt idx="51">
                  <c:v>25.7656</c:v>
                </c:pt>
                <c:pt idx="52">
                  <c:v>25.7634</c:v>
                </c:pt>
                <c:pt idx="53">
                  <c:v>25.8009</c:v>
                </c:pt>
                <c:pt idx="54">
                  <c:v>25.8147</c:v>
                </c:pt>
                <c:pt idx="55">
                  <c:v>25.779</c:v>
                </c:pt>
                <c:pt idx="56">
                  <c:v>25.7778</c:v>
                </c:pt>
                <c:pt idx="57">
                  <c:v>25.8125</c:v>
                </c:pt>
                <c:pt idx="58">
                  <c:v>25.8125</c:v>
                </c:pt>
                <c:pt idx="59">
                  <c:v>25.8009</c:v>
                </c:pt>
                <c:pt idx="60">
                  <c:v>25.7254</c:v>
                </c:pt>
                <c:pt idx="61">
                  <c:v>25.7433</c:v>
                </c:pt>
                <c:pt idx="62">
                  <c:v>25.7708</c:v>
                </c:pt>
                <c:pt idx="63">
                  <c:v>25.7567</c:v>
                </c:pt>
                <c:pt idx="64">
                  <c:v>25.7545</c:v>
                </c:pt>
                <c:pt idx="65">
                  <c:v/>
                </c:pt>
                <c:pt idx="66">
                  <c:v>25.7</c:v>
                </c:pt>
                <c:pt idx="67">
                  <c:v>25.6964</c:v>
                </c:pt>
                <c:pt idx="68">
                  <c:v>25.721</c:v>
                </c:pt>
                <c:pt idx="69">
                  <c:v>25.7338</c:v>
                </c:pt>
                <c:pt idx="70">
                  <c:v>25.7277</c:v>
                </c:pt>
                <c:pt idx="71">
                  <c:v>25.6897</c:v>
                </c:pt>
                <c:pt idx="72">
                  <c:v>25.6898</c:v>
                </c:pt>
                <c:pt idx="73">
                  <c:v>25.7121</c:v>
                </c:pt>
                <c:pt idx="74">
                  <c:v>25.7455</c:v>
                </c:pt>
                <c:pt idx="75">
                  <c:v>25.7477</c:v>
                </c:pt>
                <c:pt idx="76">
                  <c:v>25.7455</c:v>
                </c:pt>
                <c:pt idx="77">
                  <c:v>25.7746</c:v>
                </c:pt>
                <c:pt idx="78">
                  <c:v/>
                </c:pt>
                <c:pt idx="79">
                  <c:v>25.8386</c:v>
                </c:pt>
                <c:pt idx="80">
                  <c:v>25.8437</c:v>
                </c:pt>
                <c:pt idx="81">
                  <c:v>25.8214</c:v>
                </c:pt>
                <c:pt idx="82">
                  <c:v>25.875</c:v>
                </c:pt>
                <c:pt idx="83">
                  <c:v>25.8728</c:v>
                </c:pt>
                <c:pt idx="84">
                  <c:v>25.8683</c:v>
                </c:pt>
                <c:pt idx="85">
                  <c:v>25.8681</c:v>
                </c:pt>
                <c:pt idx="86">
                  <c:v>25.9107</c:v>
                </c:pt>
                <c:pt idx="87">
                  <c:v>25.8326</c:v>
                </c:pt>
                <c:pt idx="88">
                  <c:v>25.8102</c:v>
                </c:pt>
                <c:pt idx="89">
                  <c:v>25.8371</c:v>
                </c:pt>
                <c:pt idx="90">
                  <c:v>25.8929</c:v>
                </c:pt>
                <c:pt idx="91">
                  <c:v>25.9653</c:v>
                </c:pt>
                <c:pt idx="92">
                  <c:v>26.029</c:v>
                </c:pt>
                <c:pt idx="93">
                  <c:v>26.0871</c:v>
                </c:pt>
                <c:pt idx="94">
                  <c:v/>
                </c:pt>
                <c:pt idx="95">
                  <c:v>26.1614</c:v>
                </c:pt>
                <c:pt idx="96">
                  <c:v>26.2388</c:v>
                </c:pt>
                <c:pt idx="97">
                  <c:v>26.2746</c:v>
                </c:pt>
                <c:pt idx="98">
                  <c:v>26.2963</c:v>
                </c:pt>
                <c:pt idx="99">
                  <c:v>26.3415</c:v>
                </c:pt>
                <c:pt idx="100">
                  <c:v>26.3862</c:v>
                </c:pt>
                <c:pt idx="101">
                  <c:v>26.4398</c:v>
                </c:pt>
                <c:pt idx="102">
                  <c:v>26.4643</c:v>
                </c:pt>
                <c:pt idx="103">
                  <c:v>26.5424</c:v>
                </c:pt>
                <c:pt idx="104">
                  <c:v>26.5625</c:v>
                </c:pt>
                <c:pt idx="105">
                  <c:v>26.5625</c:v>
                </c:pt>
                <c:pt idx="106">
                  <c:v>26.6094</c:v>
                </c:pt>
                <c:pt idx="107">
                  <c:v>26.6157</c:v>
                </c:pt>
                <c:pt idx="108">
                  <c:v>26.6496</c:v>
                </c:pt>
                <c:pt idx="109">
                  <c:v>26.6853</c:v>
                </c:pt>
                <c:pt idx="110">
                  <c:v/>
                </c:pt>
                <c:pt idx="111">
                  <c:v>26.7182</c:v>
                </c:pt>
                <c:pt idx="112">
                  <c:v>26.6987</c:v>
                </c:pt>
                <c:pt idx="113">
                  <c:v>26.6607</c:v>
                </c:pt>
                <c:pt idx="114">
                  <c:v>26.6111</c:v>
                </c:pt>
                <c:pt idx="115">
                  <c:v>26.5804</c:v>
                </c:pt>
                <c:pt idx="116">
                  <c:v>26.5156</c:v>
                </c:pt>
                <c:pt idx="117">
                  <c:v/>
                </c:pt>
                <c:pt idx="118">
                  <c:v>26.3716</c:v>
                </c:pt>
                <c:pt idx="119">
                  <c:v>26.25</c:v>
                </c:pt>
                <c:pt idx="120">
                  <c:v>26.192</c:v>
                </c:pt>
                <c:pt idx="121">
                  <c:v>26.1852</c:v>
                </c:pt>
                <c:pt idx="122">
                  <c:v>26.125</c:v>
                </c:pt>
                <c:pt idx="123">
                  <c:v>26.096</c:v>
                </c:pt>
                <c:pt idx="124">
                  <c:v>26.0486</c:v>
                </c:pt>
                <c:pt idx="125">
                  <c:v>25.9911</c:v>
                </c:pt>
                <c:pt idx="126">
                  <c:v>25.9643</c:v>
                </c:pt>
                <c:pt idx="127">
                  <c:v>25.9375</c:v>
                </c:pt>
                <c:pt idx="128">
                  <c:v>25.875</c:v>
                </c:pt>
                <c:pt idx="129">
                  <c:v>25.8817</c:v>
                </c:pt>
                <c:pt idx="130">
                  <c:v/>
                </c:pt>
                <c:pt idx="131">
                  <c:v>25.8636</c:v>
                </c:pt>
                <c:pt idx="132">
                  <c:v>25.8281</c:v>
                </c:pt>
                <c:pt idx="133">
                  <c:v>25.817</c:v>
                </c:pt>
                <c:pt idx="134">
                  <c:v>25.7963</c:v>
                </c:pt>
                <c:pt idx="135">
                  <c:v>25.7321</c:v>
                </c:pt>
                <c:pt idx="136">
                  <c:v>25.7232</c:v>
                </c:pt>
                <c:pt idx="137">
                  <c:v>25.6852</c:v>
                </c:pt>
                <c:pt idx="138">
                  <c:v>25.6652</c:v>
                </c:pt>
                <c:pt idx="139">
                  <c:v>25.6786</c:v>
                </c:pt>
                <c:pt idx="140">
                  <c:v>25.6875</c:v>
                </c:pt>
                <c:pt idx="141">
                  <c:v>25.625</c:v>
                </c:pt>
                <c:pt idx="142">
                  <c:v>25.5692</c:v>
                </c:pt>
                <c:pt idx="143">
                  <c:v/>
                </c:pt>
                <c:pt idx="144">
                  <c:v>25.5932</c:v>
                </c:pt>
                <c:pt idx="145">
                  <c:v>25.5201</c:v>
                </c:pt>
                <c:pt idx="146">
                  <c:v>25.5301</c:v>
                </c:pt>
                <c:pt idx="147">
                  <c:v>25.5692</c:v>
                </c:pt>
                <c:pt idx="148">
                  <c:v>25.5513</c:v>
                </c:pt>
                <c:pt idx="149">
                  <c:v>25.5046</c:v>
                </c:pt>
                <c:pt idx="150">
                  <c:v>25.5379</c:v>
                </c:pt>
                <c:pt idx="151">
                  <c:v/>
                </c:pt>
                <c:pt idx="152">
                  <c:v>25.5</c:v>
                </c:pt>
                <c:pt idx="153">
                  <c:v>25.5</c:v>
                </c:pt>
                <c:pt idx="154">
                  <c:v/>
                </c:pt>
                <c:pt idx="155">
                  <c:v>25.5205</c:v>
                </c:pt>
                <c:pt idx="156">
                  <c:v>25.442</c:v>
                </c:pt>
                <c:pt idx="157">
                  <c:v/>
                </c:pt>
                <c:pt idx="158">
                  <c:v>25.4341</c:v>
                </c:pt>
                <c:pt idx="159">
                  <c:v>25.4174</c:v>
                </c:pt>
                <c:pt idx="160">
                  <c:v>25.4353</c:v>
                </c:pt>
                <c:pt idx="161">
                  <c:v>25.4375</c:v>
                </c:pt>
                <c:pt idx="162">
                  <c:v>25.4375</c:v>
                </c:pt>
                <c:pt idx="163">
                  <c:v>25.433</c:v>
                </c:pt>
                <c:pt idx="164">
                  <c:v>25.4375</c:v>
                </c:pt>
                <c:pt idx="165">
                  <c:v>25.442</c:v>
                </c:pt>
                <c:pt idx="166">
                  <c:v>25.442</c:v>
                </c:pt>
                <c:pt idx="167">
                  <c:v>25.4097</c:v>
                </c:pt>
                <c:pt idx="168">
                  <c:v>25.4308</c:v>
                </c:pt>
                <c:pt idx="169">
                  <c:v>25.4375</c:v>
                </c:pt>
                <c:pt idx="170">
                  <c:v/>
                </c:pt>
                <c:pt idx="171">
                  <c:v>25.3784</c:v>
                </c:pt>
                <c:pt idx="172">
                  <c:v>25.4263</c:v>
                </c:pt>
                <c:pt idx="173">
                  <c:v>25.3906</c:v>
                </c:pt>
                <c:pt idx="174">
                  <c:v>25.3796</c:v>
                </c:pt>
                <c:pt idx="175">
                  <c:v>25.3705</c:v>
                </c:pt>
                <c:pt idx="176">
                  <c:v>25.3705</c:v>
                </c:pt>
                <c:pt idx="177">
                  <c:v>25.3704</c:v>
                </c:pt>
                <c:pt idx="178">
                  <c:v>25.3795</c:v>
                </c:pt>
                <c:pt idx="179">
                  <c:v>25.3728</c:v>
                </c:pt>
                <c:pt idx="180">
                  <c:v>25.375</c:v>
                </c:pt>
                <c:pt idx="181">
                  <c:v>25.3728</c:v>
                </c:pt>
                <c:pt idx="182">
                  <c:v>25.4152</c:v>
                </c:pt>
                <c:pt idx="183">
                  <c:v/>
                </c:pt>
                <c:pt idx="184">
                  <c:v>25.383</c:v>
                </c:pt>
                <c:pt idx="185">
                  <c:v>25.3482</c:v>
                </c:pt>
                <c:pt idx="186">
                  <c:v>25.3058</c:v>
                </c:pt>
                <c:pt idx="187">
                  <c:v>25.3102</c:v>
                </c:pt>
                <c:pt idx="188">
                  <c:v>25.317</c:v>
                </c:pt>
                <c:pt idx="189">
                  <c:v>25.3371</c:v>
                </c:pt>
                <c:pt idx="190">
                  <c:v>25.3588</c:v>
                </c:pt>
                <c:pt idx="191">
                  <c:v>25.3214</c:v>
                </c:pt>
                <c:pt idx="192">
                  <c:v>25.3304</c:v>
                </c:pt>
                <c:pt idx="193">
                  <c:v>25.3148</c:v>
                </c:pt>
                <c:pt idx="194">
                  <c:v>25.3125</c:v>
                </c:pt>
                <c:pt idx="195">
                  <c:v>25.3192</c:v>
                </c:pt>
                <c:pt idx="196">
                  <c:v>25.2841</c:v>
                </c:pt>
                <c:pt idx="197">
                  <c:v>25.2589</c:v>
                </c:pt>
                <c:pt idx="198">
                  <c:v>25.2478</c:v>
                </c:pt>
                <c:pt idx="199">
                  <c:v>25.2731</c:v>
                </c:pt>
                <c:pt idx="200">
                  <c:v>25.2857</c:v>
                </c:pt>
                <c:pt idx="201">
                  <c:v>25.3103</c:v>
                </c:pt>
                <c:pt idx="202">
                  <c:v>25.3056</c:v>
                </c:pt>
                <c:pt idx="203">
                  <c:v>25.2991</c:v>
                </c:pt>
                <c:pt idx="204">
                  <c:v>25.2455</c:v>
                </c:pt>
                <c:pt idx="205">
                  <c:v>25.2523</c:v>
                </c:pt>
                <c:pt idx="206">
                  <c:v>25.2098</c:v>
                </c:pt>
                <c:pt idx="207">
                  <c:v>25.221</c:v>
                </c:pt>
                <c:pt idx="208">
                  <c:v>25.2778</c:v>
                </c:pt>
                <c:pt idx="209">
                  <c:v>25.2857</c:v>
                </c:pt>
                <c:pt idx="210">
                  <c:v>25.3125</c:v>
                </c:pt>
                <c:pt idx="211">
                  <c:v>25.3159</c:v>
                </c:pt>
                <c:pt idx="212">
                  <c:v>25.3125</c:v>
                </c:pt>
                <c:pt idx="213">
                  <c:v>25.308</c:v>
                </c:pt>
                <c:pt idx="214">
                  <c:v>25.2801</c:v>
                </c:pt>
                <c:pt idx="215">
                  <c:v>25.2902</c:v>
                </c:pt>
                <c:pt idx="216">
                  <c:v>25.2991</c:v>
                </c:pt>
                <c:pt idx="217">
                  <c:v>25.3125</c:v>
                </c:pt>
                <c:pt idx="218">
                  <c:v>25.3058</c:v>
                </c:pt>
                <c:pt idx="219">
                  <c:v>25.2768</c:v>
                </c:pt>
                <c:pt idx="220">
                  <c:v>25.2708</c:v>
                </c:pt>
                <c:pt idx="221">
                  <c:v>25.2612</c:v>
                </c:pt>
                <c:pt idx="222">
                  <c:v>25.2567</c:v>
                </c:pt>
                <c:pt idx="223">
                  <c:v>25.217</c:v>
                </c:pt>
                <c:pt idx="224">
                  <c:v>25.2254</c:v>
                </c:pt>
                <c:pt idx="225">
                  <c:v>25.2433</c:v>
                </c:pt>
                <c:pt idx="226">
                  <c:v>25.25</c:v>
                </c:pt>
                <c:pt idx="227">
                  <c:v>25.2522</c:v>
                </c:pt>
                <c:pt idx="228">
                  <c:v>25.2321</c:v>
                </c:pt>
                <c:pt idx="229">
                  <c:v>25.2384</c:v>
                </c:pt>
                <c:pt idx="230">
                  <c:v>25.2433</c:v>
                </c:pt>
                <c:pt idx="231">
                  <c:v>25.2299</c:v>
                </c:pt>
                <c:pt idx="232">
                  <c:v>25.2801</c:v>
                </c:pt>
                <c:pt idx="233">
                  <c:v>25.3125</c:v>
                </c:pt>
                <c:pt idx="234">
                  <c:v>25.308</c:v>
                </c:pt>
                <c:pt idx="235">
                  <c:v>25.2511</c:v>
                </c:pt>
                <c:pt idx="236">
                  <c:v>25.2299</c:v>
                </c:pt>
                <c:pt idx="237">
                  <c:v>25.2366</c:v>
                </c:pt>
                <c:pt idx="238">
                  <c:v>25.2315</c:v>
                </c:pt>
                <c:pt idx="239">
                  <c:v>25.2277</c:v>
                </c:pt>
                <c:pt idx="240">
                  <c:v>25.2411</c:v>
                </c:pt>
                <c:pt idx="241">
                  <c:v>25.2546</c:v>
                </c:pt>
                <c:pt idx="242">
                  <c:v>25.2478</c:v>
                </c:pt>
                <c:pt idx="243">
                  <c:v>25.2277</c:v>
                </c:pt>
                <c:pt idx="244">
                  <c:v>25.2153</c:v>
                </c:pt>
                <c:pt idx="245">
                  <c:v>25.192</c:v>
                </c:pt>
                <c:pt idx="246">
                  <c:v>25.25</c:v>
                </c:pt>
                <c:pt idx="247">
                  <c:v>25.2205</c:v>
                </c:pt>
                <c:pt idx="248">
                  <c:v>25.2478</c:v>
                </c:pt>
                <c:pt idx="249">
                  <c:v>25.25</c:v>
                </c:pt>
                <c:pt idx="250">
                  <c:v>25.1991</c:v>
                </c:pt>
                <c:pt idx="251">
                  <c:v>25.2054</c:v>
                </c:pt>
                <c:pt idx="252">
                  <c:v>25.1496</c:v>
                </c:pt>
                <c:pt idx="253">
                  <c:v>25.1921</c:v>
                </c:pt>
                <c:pt idx="254">
                  <c:v>25.1652</c:v>
                </c:pt>
                <c:pt idx="255">
                  <c:v>25.2366</c:v>
                </c:pt>
                <c:pt idx="256">
                  <c:v>25.2222</c:v>
                </c:pt>
                <c:pt idx="257">
                  <c:v>25.1897</c:v>
                </c:pt>
                <c:pt idx="258">
                  <c:v>25.183</c:v>
                </c:pt>
                <c:pt idx="259">
                  <c:v>25.1761</c:v>
                </c:pt>
                <c:pt idx="260">
                  <c:v>25.2054</c:v>
                </c:pt>
                <c:pt idx="261">
                  <c:v>25.2009</c:v>
                </c:pt>
                <c:pt idx="262">
                  <c:v>25.1829</c:v>
                </c:pt>
                <c:pt idx="263">
                  <c:v>25.1853</c:v>
                </c:pt>
                <c:pt idx="264">
                  <c:v>25.1875</c:v>
                </c:pt>
                <c:pt idx="265">
                  <c:v>25.1528</c:v>
                </c:pt>
                <c:pt idx="266">
                  <c:v>25.125</c:v>
                </c:pt>
                <c:pt idx="267">
                  <c:v>25.125</c:v>
                </c:pt>
                <c:pt idx="268">
                  <c:v>25.1343</c:v>
                </c:pt>
                <c:pt idx="269">
                  <c:v>25.1272</c:v>
                </c:pt>
                <c:pt idx="270">
                  <c:v>25.1094</c:v>
                </c:pt>
                <c:pt idx="271">
                  <c:v>25.1023</c:v>
                </c:pt>
                <c:pt idx="272">
                  <c:v>25.1317</c:v>
                </c:pt>
                <c:pt idx="273">
                  <c:v>25.1116</c:v>
                </c:pt>
                <c:pt idx="274">
                  <c:v>25.1319</c:v>
                </c:pt>
                <c:pt idx="275">
                  <c:v>25.1094</c:v>
                </c:pt>
                <c:pt idx="276">
                  <c:v>25.1071</c:v>
                </c:pt>
                <c:pt idx="277">
                  <c:v>25.1435</c:v>
                </c:pt>
                <c:pt idx="278">
                  <c:v>25.1741</c:v>
                </c:pt>
                <c:pt idx="279">
                  <c:v>25.1429</c:v>
                </c:pt>
                <c:pt idx="280">
                  <c:v>25.1088</c:v>
                </c:pt>
                <c:pt idx="281">
                  <c:v>25.1362</c:v>
                </c:pt>
                <c:pt idx="282">
                  <c:v>25.1183</c:v>
                </c:pt>
                <c:pt idx="283">
                  <c:v>25.125</c:v>
                </c:pt>
                <c:pt idx="284">
                  <c:v>25.1205</c:v>
                </c:pt>
                <c:pt idx="285">
                  <c:v>25.1272</c:v>
                </c:pt>
                <c:pt idx="286">
                  <c:v>25.1435</c:v>
                </c:pt>
                <c:pt idx="287">
                  <c:v>25.1384</c:v>
                </c:pt>
                <c:pt idx="288">
                  <c:v>25.1183</c:v>
                </c:pt>
                <c:pt idx="289">
                  <c:v>25.1644</c:v>
                </c:pt>
                <c:pt idx="290">
                  <c:v>25.1473</c:v>
                </c:pt>
                <c:pt idx="291">
                  <c:v>25.1562</c:v>
                </c:pt>
                <c:pt idx="292">
                  <c:v>25.1806</c:v>
                </c:pt>
                <c:pt idx="293">
                  <c:v>25.1496</c:v>
                </c:pt>
                <c:pt idx="294">
                  <c:v>25.1049</c:v>
                </c:pt>
                <c:pt idx="295">
                  <c:v>25.0898</c:v>
                </c:pt>
                <c:pt idx="296">
                  <c:v>25.1027</c:v>
                </c:pt>
                <c:pt idx="297">
                  <c:v>25.1384</c:v>
                </c:pt>
                <c:pt idx="298">
                  <c:v>25.1852</c:v>
                </c:pt>
                <c:pt idx="299">
                  <c:v>25.1719</c:v>
                </c:pt>
                <c:pt idx="300">
                  <c:v>25.1808</c:v>
                </c:pt>
                <c:pt idx="301">
                  <c:v>25.1829</c:v>
                </c:pt>
                <c:pt idx="302">
                  <c:v>25.1562</c:v>
                </c:pt>
                <c:pt idx="303">
                  <c:v>25.125</c:v>
                </c:pt>
                <c:pt idx="304">
                  <c:v>25.125</c:v>
                </c:pt>
                <c:pt idx="305">
                  <c:v>25.125</c:v>
                </c:pt>
                <c:pt idx="306">
                  <c:v>25.1339</c:v>
                </c:pt>
                <c:pt idx="307">
                  <c:v>25.1489</c:v>
                </c:pt>
                <c:pt idx="308">
                  <c:v>25.1429</c:v>
                </c:pt>
                <c:pt idx="309">
                  <c:v>25.1429</c:v>
                </c:pt>
                <c:pt idx="310">
                  <c:v>25.1227</c:v>
                </c:pt>
                <c:pt idx="311">
                  <c:v>25.1406</c:v>
                </c:pt>
                <c:pt idx="312">
                  <c:v>25.1295</c:v>
                </c:pt>
                <c:pt idx="313">
                  <c:v>25.1088</c:v>
                </c:pt>
                <c:pt idx="314">
                  <c:v>25.096</c:v>
                </c:pt>
                <c:pt idx="315">
                  <c:v>25.1295</c:v>
                </c:pt>
                <c:pt idx="316">
                  <c:v>25.1551</c:v>
                </c:pt>
                <c:pt idx="317">
                  <c:v>25.1384</c:v>
                </c:pt>
                <c:pt idx="318">
                  <c:v>25.1406</c:v>
                </c:pt>
                <c:pt idx="319">
                  <c:v>25.1739</c:v>
                </c:pt>
                <c:pt idx="320">
                  <c:v>25.183</c:v>
                </c:pt>
                <c:pt idx="321">
                  <c:v>25.2143</c:v>
                </c:pt>
                <c:pt idx="322">
                  <c:v>25.1505</c:v>
                </c:pt>
                <c:pt idx="323">
                  <c:v>25.154</c:v>
                </c:pt>
                <c:pt idx="324">
                  <c:v>25.1205</c:v>
                </c:pt>
                <c:pt idx="325">
                  <c:v>25.0671</c:v>
                </c:pt>
                <c:pt idx="326">
                  <c:v>25.0848</c:v>
                </c:pt>
                <c:pt idx="327">
                  <c:v>25.1228</c:v>
                </c:pt>
                <c:pt idx="328">
                  <c:v>25.1273</c:v>
                </c:pt>
                <c:pt idx="329">
                  <c:v>25.1272</c:v>
                </c:pt>
                <c:pt idx="330">
                  <c:v>25.1228</c:v>
                </c:pt>
                <c:pt idx="331">
                  <c:v>25.0977</c:v>
                </c:pt>
                <c:pt idx="332">
                  <c:v>25.0781</c:v>
                </c:pt>
                <c:pt idx="333">
                  <c:v>25.0201</c:v>
                </c:pt>
                <c:pt idx="334">
                  <c:v>25.0718</c:v>
                </c:pt>
                <c:pt idx="335">
                  <c:v>25.1116</c:v>
                </c:pt>
                <c:pt idx="336">
                  <c:v>25.1228</c:v>
                </c:pt>
                <c:pt idx="337">
                  <c:v>25.1319</c:v>
                </c:pt>
                <c:pt idx="338">
                  <c:v>25.1496</c:v>
                </c:pt>
                <c:pt idx="339">
                  <c:v>25.1339</c:v>
                </c:pt>
                <c:pt idx="340">
                  <c:v>25.125</c:v>
                </c:pt>
                <c:pt idx="341">
                  <c:v>25.125</c:v>
                </c:pt>
                <c:pt idx="342">
                  <c:v>25.0804</c:v>
                </c:pt>
                <c:pt idx="343">
                  <c:v>25.1114</c:v>
                </c:pt>
                <c:pt idx="344">
                  <c:v>25.1295</c:v>
                </c:pt>
                <c:pt idx="345">
                  <c:v>25.1384</c:v>
                </c:pt>
                <c:pt idx="346">
                  <c:v>25.088</c:v>
                </c:pt>
                <c:pt idx="347">
                  <c:v>25.0513</c:v>
                </c:pt>
                <c:pt idx="348">
                  <c:v>25.0603</c:v>
                </c:pt>
                <c:pt idx="349">
                  <c:v>25.1111</c:v>
                </c:pt>
                <c:pt idx="350">
                  <c:v>25.0737</c:v>
                </c:pt>
                <c:pt idx="351">
                  <c:v>25.0446</c:v>
                </c:pt>
                <c:pt idx="352">
                  <c:v>25.0833</c:v>
                </c:pt>
                <c:pt idx="353">
                  <c:v>25.0647</c:v>
                </c:pt>
                <c:pt idx="354">
                  <c:v>25.0379</c:v>
                </c:pt>
                <c:pt idx="355">
                  <c:v>25.0682</c:v>
                </c:pt>
                <c:pt idx="356">
                  <c:v>25.0692</c:v>
                </c:pt>
                <c:pt idx="357">
                  <c:v>25.0737</c:v>
                </c:pt>
                <c:pt idx="358">
                  <c:v>25.1111</c:v>
                </c:pt>
                <c:pt idx="359">
                  <c:v>25.0804</c:v>
                </c:pt>
                <c:pt idx="360">
                  <c:v>25.0737</c:v>
                </c:pt>
                <c:pt idx="361">
                  <c:v>25.0579</c:v>
                </c:pt>
                <c:pt idx="362">
                  <c:v>25.0536</c:v>
                </c:pt>
                <c:pt idx="363">
                  <c:v>25.067</c:v>
                </c:pt>
                <c:pt idx="364">
                  <c:v>25.1204</c:v>
                </c:pt>
                <c:pt idx="365">
                  <c:v>25.1228</c:v>
                </c:pt>
                <c:pt idx="366">
                  <c:v>25.125</c:v>
                </c:pt>
                <c:pt idx="367">
                  <c:v>25.0909</c:v>
                </c:pt>
                <c:pt idx="368">
                  <c:v>25.058</c:v>
                </c:pt>
                <c:pt idx="369">
                  <c:v>25.0424</c:v>
                </c:pt>
                <c:pt idx="370">
                  <c:v>25.0023</c:v>
                </c:pt>
                <c:pt idx="371">
                  <c:v>24.9933</c:v>
                </c:pt>
                <c:pt idx="372">
                  <c:v>24.9955</c:v>
                </c:pt>
                <c:pt idx="373">
                  <c:v>25.0231</c:v>
                </c:pt>
                <c:pt idx="374">
                  <c:v>25.0089</c:v>
                </c:pt>
                <c:pt idx="375">
                  <c:v>25.096</c:v>
                </c:pt>
                <c:pt idx="376">
                  <c:v>25.1181</c:v>
                </c:pt>
                <c:pt idx="377">
                  <c:v>25.125</c:v>
                </c:pt>
                <c:pt idx="378">
                  <c:v>25.125</c:v>
                </c:pt>
                <c:pt idx="379">
                  <c:v>25.0943</c:v>
                </c:pt>
                <c:pt idx="380">
                  <c:v>25.1161</c:v>
                </c:pt>
                <c:pt idx="381">
                  <c:v>25.1786</c:v>
                </c:pt>
                <c:pt idx="382">
                  <c:v>25.1273</c:v>
                </c:pt>
                <c:pt idx="383">
                  <c:v>25.0513</c:v>
                </c:pt>
                <c:pt idx="384">
                  <c:v>25.0513</c:v>
                </c:pt>
                <c:pt idx="385">
                  <c:v>25.0625</c:v>
                </c:pt>
                <c:pt idx="386">
                  <c:v>25.067</c:v>
                </c:pt>
                <c:pt idx="387">
                  <c:v>25.0424</c:v>
                </c:pt>
                <c:pt idx="388">
                  <c:v>25.0671</c:v>
                </c:pt>
                <c:pt idx="389">
                  <c:v>25.0871</c:v>
                </c:pt>
                <c:pt idx="390">
                  <c:v>25.1116</c:v>
                </c:pt>
                <c:pt idx="391">
                  <c:v>25.1114</c:v>
                </c:pt>
                <c:pt idx="392">
                  <c:v>25.125</c:v>
                </c:pt>
                <c:pt idx="393">
                  <c:v>25.1027</c:v>
                </c:pt>
                <c:pt idx="394">
                  <c:v>25.0694</c:v>
                </c:pt>
                <c:pt idx="395">
                  <c:v>25.0893</c:v>
                </c:pt>
                <c:pt idx="396">
                  <c:v>25.0915</c:v>
                </c:pt>
                <c:pt idx="397">
                  <c:v>25.081</c:v>
                </c:pt>
                <c:pt idx="398">
                  <c:v>25.0513</c:v>
                </c:pt>
                <c:pt idx="399">
                  <c:v>25.0737</c:v>
                </c:pt>
                <c:pt idx="400">
                  <c:v>25.0966</c:v>
                </c:pt>
                <c:pt idx="401">
                  <c:v>25.0804</c:v>
                </c:pt>
                <c:pt idx="402">
                  <c:v>25.1161</c:v>
                </c:pt>
                <c:pt idx="403">
                  <c:v>25.0486</c:v>
                </c:pt>
                <c:pt idx="404">
                  <c:v>25.0469</c:v>
                </c:pt>
                <c:pt idx="405">
                  <c:v>25.0335</c:v>
                </c:pt>
                <c:pt idx="406">
                  <c:v>25.0023</c:v>
                </c:pt>
                <c:pt idx="407">
                  <c:v>25.0446</c:v>
                </c:pt>
                <c:pt idx="408">
                  <c:v>25.0201</c:v>
                </c:pt>
                <c:pt idx="409">
                  <c:v>25.0556</c:v>
                </c:pt>
                <c:pt idx="410">
                  <c:v>25.0647</c:v>
                </c:pt>
                <c:pt idx="411">
                  <c:v>25.0625</c:v>
                </c:pt>
                <c:pt idx="412">
                  <c:v>25.0716</c:v>
                </c:pt>
                <c:pt idx="413">
                  <c:v>25.058</c:v>
                </c:pt>
                <c:pt idx="414">
                  <c:v>25.0246</c:v>
                </c:pt>
                <c:pt idx="415">
                  <c:v>25.0324</c:v>
                </c:pt>
                <c:pt idx="416">
                  <c:v>25.0357</c:v>
                </c:pt>
                <c:pt idx="417">
                  <c:v>25.0268</c:v>
                </c:pt>
                <c:pt idx="418">
                  <c:v>25.0208</c:v>
                </c:pt>
                <c:pt idx="419">
                  <c:v>24.9911</c:v>
                </c:pt>
                <c:pt idx="420">
                  <c:v>25.0022</c:v>
                </c:pt>
                <c:pt idx="421">
                  <c:v>25.0139</c:v>
                </c:pt>
                <c:pt idx="422">
                  <c:v>25.0379</c:v>
                </c:pt>
                <c:pt idx="423">
                  <c:v>25.0558</c:v>
                </c:pt>
                <c:pt idx="424">
                  <c:v>25.0739</c:v>
                </c:pt>
                <c:pt idx="425">
                  <c:v>25.0625</c:v>
                </c:pt>
                <c:pt idx="426">
                  <c:v>25.0558</c:v>
                </c:pt>
                <c:pt idx="427">
                  <c:v>25.037</c:v>
                </c:pt>
                <c:pt idx="428">
                  <c:v>25</c:v>
                </c:pt>
                <c:pt idx="429">
                  <c:v>25.0156</c:v>
                </c:pt>
                <c:pt idx="430">
                  <c:v>25.0417</c:v>
                </c:pt>
                <c:pt idx="431">
                  <c:v>25.0179</c:v>
                </c:pt>
                <c:pt idx="432">
                  <c:v>25.0022</c:v>
                </c:pt>
                <c:pt idx="433">
                  <c:v>25.0023</c:v>
                </c:pt>
                <c:pt idx="434">
                  <c:v>25.0357</c:v>
                </c:pt>
                <c:pt idx="435">
                  <c:v>25.0513</c:v>
                </c:pt>
                <c:pt idx="436">
                  <c:v>25.0409</c:v>
                </c:pt>
                <c:pt idx="437">
                  <c:v>25.0737</c:v>
                </c:pt>
                <c:pt idx="438">
                  <c:v>25.0804</c:v>
                </c:pt>
                <c:pt idx="439">
                  <c:v>25.0532</c:v>
                </c:pt>
                <c:pt idx="440">
                  <c:v>25</c:v>
                </c:pt>
                <c:pt idx="441">
                  <c:v>25.0134</c:v>
                </c:pt>
                <c:pt idx="442">
                  <c:v>25.0579</c:v>
                </c:pt>
                <c:pt idx="443">
                  <c:v>25.0201</c:v>
                </c:pt>
                <c:pt idx="444">
                  <c:v>25.0134</c:v>
                </c:pt>
                <c:pt idx="445">
                  <c:v>25.0347</c:v>
                </c:pt>
                <c:pt idx="446">
                  <c:v>25.0491</c:v>
                </c:pt>
                <c:pt idx="447">
                  <c:v>25.0424</c:v>
                </c:pt>
                <c:pt idx="448">
                  <c:v>25.0114</c:v>
                </c:pt>
                <c:pt idx="449">
                  <c:v>24.9955</c:v>
                </c:pt>
                <c:pt idx="450">
                  <c:v>24.9487</c:v>
                </c:pt>
                <c:pt idx="451">
                  <c:v>24.9583</c:v>
                </c:pt>
                <c:pt idx="452">
                  <c:v>24.9598</c:v>
                </c:pt>
                <c:pt idx="453">
                  <c:v>25</c:v>
                </c:pt>
                <c:pt idx="454">
                  <c:v>25.0046</c:v>
                </c:pt>
                <c:pt idx="455">
                  <c:v>25.0067</c:v>
                </c:pt>
                <c:pt idx="456">
                  <c:v>25.0067</c:v>
                </c:pt>
                <c:pt idx="457">
                  <c:v>24.9792</c:v>
                </c:pt>
                <c:pt idx="458">
                  <c:v>24.9732</c:v>
                </c:pt>
                <c:pt idx="459">
                  <c:v>24.9442</c:v>
                </c:pt>
                <c:pt idx="460">
                  <c:v>24.942</c:v>
                </c:pt>
                <c:pt idx="461">
                  <c:v>24.9777</c:v>
                </c:pt>
                <c:pt idx="462">
                  <c:v>24.9844</c:v>
                </c:pt>
                <c:pt idx="463">
                  <c:v>24.9409</c:v>
                </c:pt>
                <c:pt idx="464">
                  <c:v>24.9129</c:v>
                </c:pt>
                <c:pt idx="465">
                  <c:v>24.9397</c:v>
                </c:pt>
                <c:pt idx="466">
                  <c:v>24.9444</c:v>
                </c:pt>
                <c:pt idx="467">
                  <c:v>24.9062</c:v>
                </c:pt>
                <c:pt idx="468">
                  <c:v>24.9263</c:v>
                </c:pt>
                <c:pt idx="469">
                  <c:v>24.9487</c:v>
                </c:pt>
                <c:pt idx="470">
                  <c:v>24.9769</c:v>
                </c:pt>
                <c:pt idx="471">
                  <c:v>25</c:v>
                </c:pt>
                <c:pt idx="472">
                  <c:v>25.0022</c:v>
                </c:pt>
                <c:pt idx="473">
                  <c:v>24.9568</c:v>
                </c:pt>
                <c:pt idx="474">
                  <c:v>24.9375</c:v>
                </c:pt>
                <c:pt idx="475">
                  <c:v>25.0223</c:v>
                </c:pt>
                <c:pt idx="476">
                  <c:v>25.0394</c:v>
                </c:pt>
                <c:pt idx="477">
                  <c:v>25.0134</c:v>
                </c:pt>
                <c:pt idx="478">
                  <c:v>25.0022</c:v>
                </c:pt>
                <c:pt idx="479">
                  <c:v>25.0093</c:v>
                </c:pt>
                <c:pt idx="480">
                  <c:v>24.971</c:v>
                </c:pt>
                <c:pt idx="481">
                  <c:v>24.9911</c:v>
                </c:pt>
                <c:pt idx="482">
                  <c:v>25.0046</c:v>
                </c:pt>
                <c:pt idx="483">
                  <c:v>25.0357</c:v>
                </c:pt>
                <c:pt idx="484">
                  <c:v>25.0402</c:v>
                </c:pt>
                <c:pt idx="485">
                  <c:v>25.0295</c:v>
                </c:pt>
                <c:pt idx="486">
                  <c:v>25</c:v>
                </c:pt>
                <c:pt idx="487">
                  <c:v>24.9687</c:v>
                </c:pt>
                <c:pt idx="488">
                  <c:v>24.9375</c:v>
                </c:pt>
                <c:pt idx="489">
                  <c:v>24.9219</c:v>
                </c:pt>
                <c:pt idx="490">
                  <c:v>24.8973</c:v>
                </c:pt>
                <c:pt idx="491">
                  <c:v>24.9167</c:v>
                </c:pt>
                <c:pt idx="492">
                  <c:v>24.9196</c:v>
                </c:pt>
                <c:pt idx="493">
                  <c:v>24.9353</c:v>
                </c:pt>
                <c:pt idx="494">
                  <c:v>24.912</c:v>
                </c:pt>
                <c:pt idx="495">
                  <c:v>24.9107</c:v>
                </c:pt>
                <c:pt idx="496">
                  <c:v>24.9062</c:v>
                </c:pt>
                <c:pt idx="497">
                  <c:v>24.908</c:v>
                </c:pt>
                <c:pt idx="498">
                  <c:v>24.9219</c:v>
                </c:pt>
                <c:pt idx="499">
                  <c:v>24.8862</c:v>
                </c:pt>
                <c:pt idx="500">
                  <c:v>24.8866</c:v>
                </c:pt>
                <c:pt idx="501">
                  <c:v>24.875</c:v>
                </c:pt>
                <c:pt idx="502">
                  <c:v>24.904</c:v>
                </c:pt>
                <c:pt idx="503">
                  <c:v>24.8727</c:v>
                </c:pt>
                <c:pt idx="504">
                  <c:v>24.875</c:v>
                </c:pt>
                <c:pt idx="505">
                  <c:v>24.8594</c:v>
                </c:pt>
                <c:pt idx="506">
                  <c:v>24.875</c:v>
                </c:pt>
                <c:pt idx="507">
                  <c:v>24.8795</c:v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</c:numCache>
            </c:numRef>
          </c:yVal>
          <c:smooth val="0"/>
        </c:ser>
        <c:axId val="74706357"/>
        <c:axId val="80167328"/>
      </c:scatterChart>
      <c:valAx>
        <c:axId val="74706357"/>
        <c:scaling>
          <c:orientation val="minMax"/>
          <c:min val="0.700000000000001"/>
        </c:scaling>
        <c:delete val="0"/>
        <c:axPos val="b"/>
        <c:title>
          <c:tx>
            <c:rich>
              <a:bodyPr rot="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Time (HH:mm:ss)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H:MM:SS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80167328"/>
        <c:crosses val="autoZero"/>
        <c:crossBetween val="midCat"/>
      </c:valAx>
      <c:valAx>
        <c:axId val="80167328"/>
        <c:scaling>
          <c:orientation val="minMax"/>
        </c:scaling>
        <c:delete val="0"/>
        <c:axPos val="l"/>
        <c:majorGridlines>
          <c:spPr>
            <a:ln w="9360">
              <a:solidFill>
                <a:srgbClr val="8b8b8b"/>
              </a:solidFill>
              <a:round/>
            </a:ln>
          </c:spPr>
        </c:majorGridlines>
        <c:minorGridlines>
          <c:spPr>
            <a:ln w="9360">
              <a:solidFill>
                <a:srgbClr val="bcbcbc"/>
              </a:solidFill>
              <a:round/>
            </a:ln>
          </c:spPr>
        </c:minorGridlines>
        <c:title>
          <c:tx>
            <c:rich>
              <a:bodyPr rot="-540000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Temperature (degC)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in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74706357"/>
        <c:crosses val="autoZero"/>
        <c:crossBetween val="midCat"/>
        <c:majorUnit val="1"/>
        <c:minorUnit val="0.5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800" spc="-1" strike="noStrike">
                <a:solidFill>
                  <a:srgbClr val="000000"/>
                </a:solidFill>
                <a:latin typeface="Gill Sans MT"/>
              </a:defRPr>
            </a:pPr>
            <a:r>
              <a:rPr b="1" sz="1800" spc="-1" strike="noStrike">
                <a:solidFill>
                  <a:srgbClr val="000000"/>
                </a:solidFill>
                <a:latin typeface="Gill Sans MT"/>
              </a:rPr>
              <a:t>AM2320</a:t>
            </a:r>
          </a:p>
        </c:rich>
      </c:tx>
      <c:layout>
        <c:manualLayout>
          <c:xMode val="edge"/>
          <c:yMode val="edge"/>
          <c:x val="0.448818897637795"/>
          <c:y val="0.0282140005323396"/>
        </c:manualLayout>
      </c:layout>
      <c:overlay val="0"/>
      <c:spPr>
        <a:noFill/>
        <a:ln>
          <a:noFill/>
        </a:ln>
      </c:spPr>
    </c:title>
    <c:autoTitleDeleted val="0"/>
    <c:plotArea>
      <c:layout>
        <c:manualLayout>
          <c:layoutTarget val="inner"/>
          <c:xMode val="edge"/>
          <c:yMode val="edge"/>
          <c:x val="0.123779527559055"/>
          <c:y val="0.125765238221986"/>
          <c:w val="0.801417322834646"/>
          <c:h val="0.764240085174341"/>
        </c:manualLayout>
      </c:layout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DHT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535"/>
                <c:pt idx="0">
                  <c:v>0.705555555555556</c:v>
                </c:pt>
                <c:pt idx="1">
                  <c:v>0.70625</c:v>
                </c:pt>
                <c:pt idx="2">
                  <c:v>0.706944444444445</c:v>
                </c:pt>
                <c:pt idx="3">
                  <c:v>0.707638888888889</c:v>
                </c:pt>
                <c:pt idx="4">
                  <c:v>0.708333333333334</c:v>
                </c:pt>
                <c:pt idx="5">
                  <c:v>0.709027777777778</c:v>
                </c:pt>
                <c:pt idx="6">
                  <c:v>0.709722222222222</c:v>
                </c:pt>
                <c:pt idx="7">
                  <c:v>0.710416666666667</c:v>
                </c:pt>
                <c:pt idx="8">
                  <c:v>0.711111111111111</c:v>
                </c:pt>
                <c:pt idx="9">
                  <c:v>0.711805555555556</c:v>
                </c:pt>
                <c:pt idx="10">
                  <c:v>0.7125</c:v>
                </c:pt>
                <c:pt idx="11">
                  <c:v>0.713194444444445</c:v>
                </c:pt>
                <c:pt idx="12">
                  <c:v>0.713888888888889</c:v>
                </c:pt>
                <c:pt idx="13">
                  <c:v>0.714583333333333</c:v>
                </c:pt>
                <c:pt idx="14">
                  <c:v>0.715277777777778</c:v>
                </c:pt>
                <c:pt idx="15">
                  <c:v>0.715972222222222</c:v>
                </c:pt>
                <c:pt idx="16">
                  <c:v>0.716666666666667</c:v>
                </c:pt>
                <c:pt idx="17">
                  <c:v>0.717361111111111</c:v>
                </c:pt>
                <c:pt idx="18">
                  <c:v>0.718055555555556</c:v>
                </c:pt>
                <c:pt idx="19">
                  <c:v>0.71875</c:v>
                </c:pt>
                <c:pt idx="20">
                  <c:v>0.719444444444445</c:v>
                </c:pt>
                <c:pt idx="21">
                  <c:v>0.720138888888889</c:v>
                </c:pt>
                <c:pt idx="22">
                  <c:v>0.720833333333333</c:v>
                </c:pt>
                <c:pt idx="23">
                  <c:v>0.721527777777778</c:v>
                </c:pt>
                <c:pt idx="24">
                  <c:v>0.722222222222222</c:v>
                </c:pt>
                <c:pt idx="25">
                  <c:v>0.722916666666667</c:v>
                </c:pt>
                <c:pt idx="26">
                  <c:v>0.723611111111111</c:v>
                </c:pt>
                <c:pt idx="27">
                  <c:v>0.724305555555556</c:v>
                </c:pt>
                <c:pt idx="28">
                  <c:v>0.725</c:v>
                </c:pt>
                <c:pt idx="29">
                  <c:v>0.725694444444445</c:v>
                </c:pt>
                <c:pt idx="30">
                  <c:v>0.726388888888889</c:v>
                </c:pt>
                <c:pt idx="31">
                  <c:v>0.727083333333334</c:v>
                </c:pt>
                <c:pt idx="32">
                  <c:v>0.727777777777778</c:v>
                </c:pt>
                <c:pt idx="33">
                  <c:v>0.728472222222222</c:v>
                </c:pt>
                <c:pt idx="34">
                  <c:v>0.729166666666667</c:v>
                </c:pt>
                <c:pt idx="35">
                  <c:v>0.729861111111111</c:v>
                </c:pt>
                <c:pt idx="36">
                  <c:v>0.730555555555556</c:v>
                </c:pt>
                <c:pt idx="37">
                  <c:v>0.73125</c:v>
                </c:pt>
                <c:pt idx="38">
                  <c:v>0.731944444444445</c:v>
                </c:pt>
                <c:pt idx="39">
                  <c:v>0.732638888888889</c:v>
                </c:pt>
                <c:pt idx="40">
                  <c:v>0.733333333333334</c:v>
                </c:pt>
                <c:pt idx="41">
                  <c:v>0.734027777777778</c:v>
                </c:pt>
                <c:pt idx="42">
                  <c:v>0.734722222222223</c:v>
                </c:pt>
                <c:pt idx="43">
                  <c:v>0.735416666666666</c:v>
                </c:pt>
                <c:pt idx="44">
                  <c:v>0.736111111111111</c:v>
                </c:pt>
                <c:pt idx="45">
                  <c:v>0.736805555555556</c:v>
                </c:pt>
                <c:pt idx="46">
                  <c:v>0.7375</c:v>
                </c:pt>
                <c:pt idx="47">
                  <c:v>0.738194444444445</c:v>
                </c:pt>
                <c:pt idx="48">
                  <c:v>0.738888888888889</c:v>
                </c:pt>
                <c:pt idx="49">
                  <c:v>0.739583333333334</c:v>
                </c:pt>
                <c:pt idx="50">
                  <c:v>0.740277777777778</c:v>
                </c:pt>
                <c:pt idx="51">
                  <c:v>0.740972222222222</c:v>
                </c:pt>
                <c:pt idx="52">
                  <c:v>0.741666666666667</c:v>
                </c:pt>
                <c:pt idx="53">
                  <c:v>0.742361111111111</c:v>
                </c:pt>
                <c:pt idx="54">
                  <c:v>0.743055555555556</c:v>
                </c:pt>
                <c:pt idx="55">
                  <c:v>0.74375</c:v>
                </c:pt>
                <c:pt idx="56">
                  <c:v>0.744444444444445</c:v>
                </c:pt>
                <c:pt idx="57">
                  <c:v>0.745138888888889</c:v>
                </c:pt>
                <c:pt idx="58">
                  <c:v>0.745833333333333</c:v>
                </c:pt>
                <c:pt idx="59">
                  <c:v>0.746527777777778</c:v>
                </c:pt>
                <c:pt idx="60">
                  <c:v>0.747222222222222</c:v>
                </c:pt>
                <c:pt idx="61">
                  <c:v>0.747916666666667</c:v>
                </c:pt>
                <c:pt idx="62">
                  <c:v>0.748611111111111</c:v>
                </c:pt>
                <c:pt idx="63">
                  <c:v>0.749305555555556</c:v>
                </c:pt>
                <c:pt idx="64">
                  <c:v>0.75</c:v>
                </c:pt>
                <c:pt idx="65">
                  <c:v>0.750694444444445</c:v>
                </c:pt>
                <c:pt idx="66">
                  <c:v>0.751388888888889</c:v>
                </c:pt>
                <c:pt idx="67">
                  <c:v>0.752083333333334</c:v>
                </c:pt>
                <c:pt idx="68">
                  <c:v>0.752777777777778</c:v>
                </c:pt>
                <c:pt idx="69">
                  <c:v>0.753472222222222</c:v>
                </c:pt>
                <c:pt idx="70">
                  <c:v>0.754166666666667</c:v>
                </c:pt>
                <c:pt idx="71">
                  <c:v>0.754861111111111</c:v>
                </c:pt>
                <c:pt idx="72">
                  <c:v>0.755555555555556</c:v>
                </c:pt>
                <c:pt idx="73">
                  <c:v>0.75625</c:v>
                </c:pt>
                <c:pt idx="74">
                  <c:v>0.756944444444445</c:v>
                </c:pt>
                <c:pt idx="75">
                  <c:v>0.757638888888889</c:v>
                </c:pt>
                <c:pt idx="76">
                  <c:v>0.758333333333334</c:v>
                </c:pt>
                <c:pt idx="77">
                  <c:v>0.759027777777778</c:v>
                </c:pt>
                <c:pt idx="78">
                  <c:v>0.759722222222222</c:v>
                </c:pt>
                <c:pt idx="79">
                  <c:v>0.760416666666667</c:v>
                </c:pt>
                <c:pt idx="80">
                  <c:v>0.761111111111111</c:v>
                </c:pt>
                <c:pt idx="81">
                  <c:v>0.761805555555556</c:v>
                </c:pt>
                <c:pt idx="82">
                  <c:v>0.7625</c:v>
                </c:pt>
                <c:pt idx="83">
                  <c:v>0.763194444444445</c:v>
                </c:pt>
                <c:pt idx="84">
                  <c:v>0.763888888888889</c:v>
                </c:pt>
                <c:pt idx="85">
                  <c:v>0.764583333333334</c:v>
                </c:pt>
                <c:pt idx="86">
                  <c:v>0.765277777777778</c:v>
                </c:pt>
                <c:pt idx="87">
                  <c:v>0.765972222222222</c:v>
                </c:pt>
                <c:pt idx="88">
                  <c:v>0.766666666666667</c:v>
                </c:pt>
                <c:pt idx="89">
                  <c:v>0.767361111111111</c:v>
                </c:pt>
                <c:pt idx="90">
                  <c:v>0.768055555555556</c:v>
                </c:pt>
                <c:pt idx="91">
                  <c:v>0.76875</c:v>
                </c:pt>
                <c:pt idx="92">
                  <c:v>0.769444444444445</c:v>
                </c:pt>
                <c:pt idx="93">
                  <c:v>0.770138888888889</c:v>
                </c:pt>
                <c:pt idx="94">
                  <c:v>0.770833333333334</c:v>
                </c:pt>
                <c:pt idx="95">
                  <c:v>0.771527777777778</c:v>
                </c:pt>
                <c:pt idx="96">
                  <c:v>0.772222222222222</c:v>
                </c:pt>
                <c:pt idx="97">
                  <c:v>0.772916666666667</c:v>
                </c:pt>
                <c:pt idx="98">
                  <c:v>0.773611111111111</c:v>
                </c:pt>
                <c:pt idx="99">
                  <c:v>0.774305555555556</c:v>
                </c:pt>
                <c:pt idx="100">
                  <c:v>0.775</c:v>
                </c:pt>
                <c:pt idx="101">
                  <c:v>0.775694444444445</c:v>
                </c:pt>
                <c:pt idx="102">
                  <c:v>0.776388888888889</c:v>
                </c:pt>
                <c:pt idx="103">
                  <c:v>0.777083333333333</c:v>
                </c:pt>
                <c:pt idx="104">
                  <c:v>0.777777777777778</c:v>
                </c:pt>
                <c:pt idx="105">
                  <c:v>0.778472222222222</c:v>
                </c:pt>
                <c:pt idx="106">
                  <c:v>0.779166666666666</c:v>
                </c:pt>
                <c:pt idx="107">
                  <c:v>0.779861111111111</c:v>
                </c:pt>
                <c:pt idx="108">
                  <c:v>0.780555555555555</c:v>
                </c:pt>
                <c:pt idx="109">
                  <c:v>0.78125</c:v>
                </c:pt>
                <c:pt idx="110">
                  <c:v>0.781944444444445</c:v>
                </c:pt>
                <c:pt idx="111">
                  <c:v>0.782638888888889</c:v>
                </c:pt>
                <c:pt idx="112">
                  <c:v>0.783333333333333</c:v>
                </c:pt>
                <c:pt idx="113">
                  <c:v>0.784027777777778</c:v>
                </c:pt>
                <c:pt idx="114">
                  <c:v>0.784722222222222</c:v>
                </c:pt>
                <c:pt idx="115">
                  <c:v>0.785416666666666</c:v>
                </c:pt>
                <c:pt idx="116">
                  <c:v>0.786111111111111</c:v>
                </c:pt>
                <c:pt idx="117">
                  <c:v>0.786805555555556</c:v>
                </c:pt>
                <c:pt idx="118">
                  <c:v>0.7875</c:v>
                </c:pt>
                <c:pt idx="119">
                  <c:v>0.788194444444444</c:v>
                </c:pt>
                <c:pt idx="120">
                  <c:v>0.788888888888889</c:v>
                </c:pt>
                <c:pt idx="121">
                  <c:v>0.789583333333333</c:v>
                </c:pt>
                <c:pt idx="122">
                  <c:v>0.790277777777778</c:v>
                </c:pt>
                <c:pt idx="123">
                  <c:v>0.790972222222222</c:v>
                </c:pt>
                <c:pt idx="124">
                  <c:v>0.791666666666666</c:v>
                </c:pt>
                <c:pt idx="125">
                  <c:v>0.792361111111111</c:v>
                </c:pt>
                <c:pt idx="126">
                  <c:v>0.793055555555556</c:v>
                </c:pt>
                <c:pt idx="127">
                  <c:v>0.79375</c:v>
                </c:pt>
                <c:pt idx="128">
                  <c:v>0.794444444444444</c:v>
                </c:pt>
                <c:pt idx="129">
                  <c:v>0.795138888888889</c:v>
                </c:pt>
                <c:pt idx="130">
                  <c:v>0.795833333333333</c:v>
                </c:pt>
                <c:pt idx="131">
                  <c:v>0.796527777777778</c:v>
                </c:pt>
                <c:pt idx="132">
                  <c:v>0.797222222222222</c:v>
                </c:pt>
                <c:pt idx="133">
                  <c:v>0.797916666666666</c:v>
                </c:pt>
                <c:pt idx="134">
                  <c:v>0.798611111111111</c:v>
                </c:pt>
                <c:pt idx="135">
                  <c:v>0.799305555555556</c:v>
                </c:pt>
                <c:pt idx="136">
                  <c:v>0.8</c:v>
                </c:pt>
                <c:pt idx="137">
                  <c:v>0.800694444444445</c:v>
                </c:pt>
                <c:pt idx="138">
                  <c:v>0.801388888888889</c:v>
                </c:pt>
                <c:pt idx="139">
                  <c:v>0.802083333333333</c:v>
                </c:pt>
                <c:pt idx="140">
                  <c:v>0.802777777777778</c:v>
                </c:pt>
                <c:pt idx="141">
                  <c:v>0.803472222222222</c:v>
                </c:pt>
                <c:pt idx="142">
                  <c:v>0.804166666666666</c:v>
                </c:pt>
                <c:pt idx="143">
                  <c:v>0.804861111111111</c:v>
                </c:pt>
                <c:pt idx="144">
                  <c:v>0.805555555555555</c:v>
                </c:pt>
                <c:pt idx="145">
                  <c:v>0.80625</c:v>
                </c:pt>
                <c:pt idx="146">
                  <c:v>0.806944444444444</c:v>
                </c:pt>
                <c:pt idx="147">
                  <c:v>0.807638888888889</c:v>
                </c:pt>
                <c:pt idx="148">
                  <c:v>0.808333333333333</c:v>
                </c:pt>
                <c:pt idx="149">
                  <c:v>0.809027777777778</c:v>
                </c:pt>
                <c:pt idx="150">
                  <c:v>0.809722222222222</c:v>
                </c:pt>
                <c:pt idx="151">
                  <c:v>0.810416666666666</c:v>
                </c:pt>
                <c:pt idx="152">
                  <c:v>0.811111111111111</c:v>
                </c:pt>
                <c:pt idx="153">
                  <c:v>0.811805555555555</c:v>
                </c:pt>
                <c:pt idx="154">
                  <c:v>0.8125</c:v>
                </c:pt>
                <c:pt idx="155">
                  <c:v>0.813194444444444</c:v>
                </c:pt>
                <c:pt idx="156">
                  <c:v>0.813888888888889</c:v>
                </c:pt>
                <c:pt idx="157">
                  <c:v>0.814583333333333</c:v>
                </c:pt>
                <c:pt idx="158">
                  <c:v>0.815277777777778</c:v>
                </c:pt>
                <c:pt idx="159">
                  <c:v>0.815972222222222</c:v>
                </c:pt>
                <c:pt idx="160">
                  <c:v>0.816666666666666</c:v>
                </c:pt>
                <c:pt idx="161">
                  <c:v>0.817361111111111</c:v>
                </c:pt>
                <c:pt idx="162">
                  <c:v>0.818055555555555</c:v>
                </c:pt>
                <c:pt idx="163">
                  <c:v>0.81875</c:v>
                </c:pt>
                <c:pt idx="164">
                  <c:v>0.819444444444444</c:v>
                </c:pt>
                <c:pt idx="165">
                  <c:v>0.820138888888889</c:v>
                </c:pt>
                <c:pt idx="166">
                  <c:v>0.820833333333333</c:v>
                </c:pt>
                <c:pt idx="167">
                  <c:v>0.821527777777778</c:v>
                </c:pt>
                <c:pt idx="168">
                  <c:v>0.822222222222222</c:v>
                </c:pt>
                <c:pt idx="169">
                  <c:v>0.822916666666666</c:v>
                </c:pt>
                <c:pt idx="170">
                  <c:v>0.823611111111111</c:v>
                </c:pt>
                <c:pt idx="171">
                  <c:v>0.824305555555555</c:v>
                </c:pt>
                <c:pt idx="172">
                  <c:v>0.825</c:v>
                </c:pt>
                <c:pt idx="173">
                  <c:v>0.825694444444444</c:v>
                </c:pt>
                <c:pt idx="174">
                  <c:v>0.826388888888889</c:v>
                </c:pt>
                <c:pt idx="175">
                  <c:v>0.827083333333333</c:v>
                </c:pt>
                <c:pt idx="176">
                  <c:v>0.827777777777778</c:v>
                </c:pt>
                <c:pt idx="177">
                  <c:v>0.828472222222222</c:v>
                </c:pt>
                <c:pt idx="178">
                  <c:v>0.829166666666666</c:v>
                </c:pt>
                <c:pt idx="179">
                  <c:v>0.829861111111111</c:v>
                </c:pt>
                <c:pt idx="180">
                  <c:v>0.830555555555556</c:v>
                </c:pt>
                <c:pt idx="181">
                  <c:v>0.83125</c:v>
                </c:pt>
                <c:pt idx="182">
                  <c:v>0.831944444444444</c:v>
                </c:pt>
                <c:pt idx="183">
                  <c:v>0.832638888888889</c:v>
                </c:pt>
                <c:pt idx="184">
                  <c:v>0.833333333333333</c:v>
                </c:pt>
                <c:pt idx="185">
                  <c:v>0.834027777777778</c:v>
                </c:pt>
                <c:pt idx="186">
                  <c:v>0.834722222222222</c:v>
                </c:pt>
                <c:pt idx="187">
                  <c:v>0.835416666666666</c:v>
                </c:pt>
                <c:pt idx="188">
                  <c:v>0.836111111111111</c:v>
                </c:pt>
                <c:pt idx="189">
                  <c:v>0.836805555555555</c:v>
                </c:pt>
                <c:pt idx="190">
                  <c:v>0.8375</c:v>
                </c:pt>
                <c:pt idx="191">
                  <c:v>0.838194444444444</c:v>
                </c:pt>
                <c:pt idx="192">
                  <c:v>0.838888888888889</c:v>
                </c:pt>
                <c:pt idx="193">
                  <c:v>0.839583333333333</c:v>
                </c:pt>
                <c:pt idx="194">
                  <c:v>0.840277777777777</c:v>
                </c:pt>
                <c:pt idx="195">
                  <c:v>0.840972222222222</c:v>
                </c:pt>
                <c:pt idx="196">
                  <c:v>0.841666666666666</c:v>
                </c:pt>
                <c:pt idx="197">
                  <c:v>0.842361111111111</c:v>
                </c:pt>
                <c:pt idx="198">
                  <c:v>0.843055555555555</c:v>
                </c:pt>
                <c:pt idx="199">
                  <c:v>0.84375</c:v>
                </c:pt>
                <c:pt idx="200">
                  <c:v>0.844444444444444</c:v>
                </c:pt>
                <c:pt idx="201">
                  <c:v>0.845138888888889</c:v>
                </c:pt>
                <c:pt idx="202">
                  <c:v>0.845833333333333</c:v>
                </c:pt>
                <c:pt idx="203">
                  <c:v>0.846527777777777</c:v>
                </c:pt>
                <c:pt idx="204">
                  <c:v>0.847222222222222</c:v>
                </c:pt>
                <c:pt idx="205">
                  <c:v>0.847916666666666</c:v>
                </c:pt>
                <c:pt idx="206">
                  <c:v>0.848611111111111</c:v>
                </c:pt>
                <c:pt idx="207">
                  <c:v>0.849305555555555</c:v>
                </c:pt>
                <c:pt idx="208">
                  <c:v>0.85</c:v>
                </c:pt>
                <c:pt idx="209">
                  <c:v>0.850694444444444</c:v>
                </c:pt>
                <c:pt idx="210">
                  <c:v>0.851388888888889</c:v>
                </c:pt>
                <c:pt idx="211">
                  <c:v>0.852083333333333</c:v>
                </c:pt>
                <c:pt idx="212">
                  <c:v>0.852777777777778</c:v>
                </c:pt>
                <c:pt idx="213">
                  <c:v>0.853472222222221</c:v>
                </c:pt>
                <c:pt idx="214">
                  <c:v>0.854166666666666</c:v>
                </c:pt>
                <c:pt idx="215">
                  <c:v>0.854861111111111</c:v>
                </c:pt>
                <c:pt idx="216">
                  <c:v>0.855555555555555</c:v>
                </c:pt>
                <c:pt idx="217">
                  <c:v>0.85625</c:v>
                </c:pt>
                <c:pt idx="218">
                  <c:v>0.856944444444444</c:v>
                </c:pt>
                <c:pt idx="219">
                  <c:v>0.857638888888889</c:v>
                </c:pt>
                <c:pt idx="220">
                  <c:v>0.858333333333333</c:v>
                </c:pt>
                <c:pt idx="221">
                  <c:v>0.859027777777778</c:v>
                </c:pt>
                <c:pt idx="222">
                  <c:v>0.859722222222222</c:v>
                </c:pt>
                <c:pt idx="223">
                  <c:v>0.860416666666666</c:v>
                </c:pt>
                <c:pt idx="224">
                  <c:v>0.861111111111111</c:v>
                </c:pt>
                <c:pt idx="225">
                  <c:v>0.861805555555556</c:v>
                </c:pt>
                <c:pt idx="226">
                  <c:v>0.8625</c:v>
                </c:pt>
                <c:pt idx="227">
                  <c:v>0.863194444444444</c:v>
                </c:pt>
                <c:pt idx="228">
                  <c:v>0.863888888888889</c:v>
                </c:pt>
                <c:pt idx="229">
                  <c:v>0.864583333333333</c:v>
                </c:pt>
                <c:pt idx="230">
                  <c:v>0.865277777777778</c:v>
                </c:pt>
                <c:pt idx="231">
                  <c:v>0.865972222222222</c:v>
                </c:pt>
                <c:pt idx="232">
                  <c:v>0.866666666666666</c:v>
                </c:pt>
                <c:pt idx="233">
                  <c:v>0.867361111111111</c:v>
                </c:pt>
                <c:pt idx="234">
                  <c:v>0.868055555555555</c:v>
                </c:pt>
                <c:pt idx="235">
                  <c:v>0.86875</c:v>
                </c:pt>
                <c:pt idx="236">
                  <c:v>0.869444444444444</c:v>
                </c:pt>
                <c:pt idx="237">
                  <c:v>0.870138888888889</c:v>
                </c:pt>
                <c:pt idx="238">
                  <c:v>0.870833333333333</c:v>
                </c:pt>
                <c:pt idx="239">
                  <c:v>0.871527777777777</c:v>
                </c:pt>
                <c:pt idx="240">
                  <c:v>0.872222222222222</c:v>
                </c:pt>
                <c:pt idx="241">
                  <c:v>0.872916666666666</c:v>
                </c:pt>
                <c:pt idx="242">
                  <c:v>0.873611111111111</c:v>
                </c:pt>
                <c:pt idx="243">
                  <c:v>0.874305555555555</c:v>
                </c:pt>
                <c:pt idx="244">
                  <c:v>0.875</c:v>
                </c:pt>
                <c:pt idx="245">
                  <c:v>0.875694444444444</c:v>
                </c:pt>
                <c:pt idx="246">
                  <c:v>0.876388888888889</c:v>
                </c:pt>
                <c:pt idx="247">
                  <c:v>0.877083333333333</c:v>
                </c:pt>
                <c:pt idx="248">
                  <c:v>0.877777777777778</c:v>
                </c:pt>
                <c:pt idx="249">
                  <c:v>0.878472222222221</c:v>
                </c:pt>
                <c:pt idx="250">
                  <c:v>0.879166666666666</c:v>
                </c:pt>
                <c:pt idx="251">
                  <c:v>0.879861111111111</c:v>
                </c:pt>
                <c:pt idx="252">
                  <c:v>0.880555555555555</c:v>
                </c:pt>
                <c:pt idx="253">
                  <c:v>0.881249999999999</c:v>
                </c:pt>
                <c:pt idx="254">
                  <c:v>0.881944444444444</c:v>
                </c:pt>
                <c:pt idx="255">
                  <c:v>0.882638888888888</c:v>
                </c:pt>
                <c:pt idx="256">
                  <c:v>0.883333333333333</c:v>
                </c:pt>
                <c:pt idx="257">
                  <c:v>0.884027777777777</c:v>
                </c:pt>
                <c:pt idx="258">
                  <c:v>0.884722222222221</c:v>
                </c:pt>
                <c:pt idx="259">
                  <c:v>0.885416666666666</c:v>
                </c:pt>
                <c:pt idx="260">
                  <c:v>0.886111111111111</c:v>
                </c:pt>
                <c:pt idx="261">
                  <c:v>0.886805555555555</c:v>
                </c:pt>
                <c:pt idx="262">
                  <c:v>0.887499999999999</c:v>
                </c:pt>
                <c:pt idx="263">
                  <c:v>0.888194444444444</c:v>
                </c:pt>
                <c:pt idx="264">
                  <c:v>0.888888888888888</c:v>
                </c:pt>
                <c:pt idx="265">
                  <c:v>0.889583333333333</c:v>
                </c:pt>
                <c:pt idx="266">
                  <c:v>0.890277777777777</c:v>
                </c:pt>
                <c:pt idx="267">
                  <c:v>0.890972222222221</c:v>
                </c:pt>
                <c:pt idx="268">
                  <c:v>0.891666666666666</c:v>
                </c:pt>
                <c:pt idx="269">
                  <c:v>0.892361111111111</c:v>
                </c:pt>
                <c:pt idx="270">
                  <c:v>0.893055555555555</c:v>
                </c:pt>
                <c:pt idx="271">
                  <c:v>0.89375</c:v>
                </c:pt>
                <c:pt idx="272">
                  <c:v>0.894444444444444</c:v>
                </c:pt>
                <c:pt idx="273">
                  <c:v>0.895138888888888</c:v>
                </c:pt>
                <c:pt idx="274">
                  <c:v>0.895833333333333</c:v>
                </c:pt>
                <c:pt idx="275">
                  <c:v>0.896527777777777</c:v>
                </c:pt>
                <c:pt idx="276">
                  <c:v>0.897222222222222</c:v>
                </c:pt>
                <c:pt idx="277">
                  <c:v>0.897916666666666</c:v>
                </c:pt>
                <c:pt idx="278">
                  <c:v>0.898611111111111</c:v>
                </c:pt>
                <c:pt idx="279">
                  <c:v>0.899305555555555</c:v>
                </c:pt>
                <c:pt idx="280">
                  <c:v>0.9</c:v>
                </c:pt>
                <c:pt idx="281">
                  <c:v>0.900694444444444</c:v>
                </c:pt>
                <c:pt idx="282">
                  <c:v>0.901388888888888</c:v>
                </c:pt>
                <c:pt idx="283">
                  <c:v>0.902083333333333</c:v>
                </c:pt>
                <c:pt idx="284">
                  <c:v>0.902777777777777</c:v>
                </c:pt>
                <c:pt idx="285">
                  <c:v>0.903472222222222</c:v>
                </c:pt>
                <c:pt idx="286">
                  <c:v>0.904166666666666</c:v>
                </c:pt>
                <c:pt idx="287">
                  <c:v>0.90486111111111</c:v>
                </c:pt>
                <c:pt idx="288">
                  <c:v>0.905555555555555</c:v>
                </c:pt>
                <c:pt idx="289">
                  <c:v>0.906249999999999</c:v>
                </c:pt>
                <c:pt idx="290">
                  <c:v>0.906944444444444</c:v>
                </c:pt>
                <c:pt idx="291">
                  <c:v>0.907638888888888</c:v>
                </c:pt>
                <c:pt idx="292">
                  <c:v>0.908333333333333</c:v>
                </c:pt>
                <c:pt idx="293">
                  <c:v>0.909027777777777</c:v>
                </c:pt>
                <c:pt idx="294">
                  <c:v>0.909722222222222</c:v>
                </c:pt>
                <c:pt idx="295">
                  <c:v>0.910416666666666</c:v>
                </c:pt>
                <c:pt idx="296">
                  <c:v>0.91111111111111</c:v>
                </c:pt>
                <c:pt idx="297">
                  <c:v>0.911805555555555</c:v>
                </c:pt>
                <c:pt idx="298">
                  <c:v>0.912499999999999</c:v>
                </c:pt>
                <c:pt idx="299">
                  <c:v>0.913194444444443</c:v>
                </c:pt>
                <c:pt idx="300">
                  <c:v>0.913888888888888</c:v>
                </c:pt>
                <c:pt idx="301">
                  <c:v>0.914583333333333</c:v>
                </c:pt>
                <c:pt idx="302">
                  <c:v>0.915277777777777</c:v>
                </c:pt>
                <c:pt idx="303">
                  <c:v>0.915972222222222</c:v>
                </c:pt>
                <c:pt idx="304">
                  <c:v>0.916666666666666</c:v>
                </c:pt>
                <c:pt idx="305">
                  <c:v>0.917361111111111</c:v>
                </c:pt>
                <c:pt idx="306">
                  <c:v>0.918055555555555</c:v>
                </c:pt>
                <c:pt idx="307">
                  <c:v>0.91875</c:v>
                </c:pt>
                <c:pt idx="308">
                  <c:v>0.919444444444444</c:v>
                </c:pt>
                <c:pt idx="309">
                  <c:v>0.920138888888888</c:v>
                </c:pt>
                <c:pt idx="310">
                  <c:v>0.920833333333333</c:v>
                </c:pt>
                <c:pt idx="311">
                  <c:v>0.921527777777777</c:v>
                </c:pt>
                <c:pt idx="312">
                  <c:v>0.922222222222222</c:v>
                </c:pt>
                <c:pt idx="313">
                  <c:v>0.922916666666666</c:v>
                </c:pt>
                <c:pt idx="314">
                  <c:v>0.923611111111111</c:v>
                </c:pt>
                <c:pt idx="315">
                  <c:v>0.924305555555555</c:v>
                </c:pt>
                <c:pt idx="316">
                  <c:v>0.925</c:v>
                </c:pt>
                <c:pt idx="317">
                  <c:v>0.925694444444444</c:v>
                </c:pt>
                <c:pt idx="318">
                  <c:v>0.926388888888888</c:v>
                </c:pt>
                <c:pt idx="319">
                  <c:v>0.927083333333333</c:v>
                </c:pt>
                <c:pt idx="320">
                  <c:v>0.927777777777777</c:v>
                </c:pt>
                <c:pt idx="321">
                  <c:v>0.928472222222221</c:v>
                </c:pt>
                <c:pt idx="322">
                  <c:v>0.929166666666666</c:v>
                </c:pt>
                <c:pt idx="323">
                  <c:v>0.92986111111111</c:v>
                </c:pt>
                <c:pt idx="324">
                  <c:v>0.930555555555555</c:v>
                </c:pt>
                <c:pt idx="325">
                  <c:v>0.931249999999999</c:v>
                </c:pt>
                <c:pt idx="326">
                  <c:v>0.931944444444444</c:v>
                </c:pt>
                <c:pt idx="327">
                  <c:v>0.932638888888888</c:v>
                </c:pt>
                <c:pt idx="328">
                  <c:v>0.933333333333333</c:v>
                </c:pt>
                <c:pt idx="329">
                  <c:v>0.934027777777777</c:v>
                </c:pt>
                <c:pt idx="330">
                  <c:v>0.934722222222221</c:v>
                </c:pt>
                <c:pt idx="331">
                  <c:v>0.935416666666666</c:v>
                </c:pt>
                <c:pt idx="332">
                  <c:v>0.93611111111111</c:v>
                </c:pt>
                <c:pt idx="333">
                  <c:v>0.936805555555555</c:v>
                </c:pt>
                <c:pt idx="334">
                  <c:v>0.937499999999999</c:v>
                </c:pt>
                <c:pt idx="335">
                  <c:v>0.938194444444444</c:v>
                </c:pt>
                <c:pt idx="336">
                  <c:v>0.938888888888888</c:v>
                </c:pt>
                <c:pt idx="337">
                  <c:v>0.939583333333333</c:v>
                </c:pt>
                <c:pt idx="338">
                  <c:v>0.940277777777777</c:v>
                </c:pt>
                <c:pt idx="339">
                  <c:v>0.940972222222221</c:v>
                </c:pt>
                <c:pt idx="340">
                  <c:v>0.941666666666666</c:v>
                </c:pt>
                <c:pt idx="341">
                  <c:v>0.94236111111111</c:v>
                </c:pt>
                <c:pt idx="342">
                  <c:v>0.943055555555555</c:v>
                </c:pt>
                <c:pt idx="343">
                  <c:v>0.943749999999999</c:v>
                </c:pt>
                <c:pt idx="344">
                  <c:v>0.944444444444444</c:v>
                </c:pt>
                <c:pt idx="345">
                  <c:v>0.945138888888888</c:v>
                </c:pt>
                <c:pt idx="346">
                  <c:v>0.945833333333333</c:v>
                </c:pt>
                <c:pt idx="347">
                  <c:v>0.946527777777777</c:v>
                </c:pt>
                <c:pt idx="348">
                  <c:v>0.947222222222221</c:v>
                </c:pt>
                <c:pt idx="349">
                  <c:v>0.947916666666666</c:v>
                </c:pt>
                <c:pt idx="350">
                  <c:v>0.948611111111111</c:v>
                </c:pt>
                <c:pt idx="351">
                  <c:v>0.949305555555555</c:v>
                </c:pt>
                <c:pt idx="352">
                  <c:v>0.949999999999999</c:v>
                </c:pt>
                <c:pt idx="353">
                  <c:v>0.950694444444444</c:v>
                </c:pt>
                <c:pt idx="354">
                  <c:v>0.951388888888888</c:v>
                </c:pt>
                <c:pt idx="355">
                  <c:v>0.952083333333333</c:v>
                </c:pt>
                <c:pt idx="356">
                  <c:v>0.952777777777777</c:v>
                </c:pt>
                <c:pt idx="357">
                  <c:v>0.953472222222221</c:v>
                </c:pt>
                <c:pt idx="358">
                  <c:v>0.954166666666666</c:v>
                </c:pt>
                <c:pt idx="359">
                  <c:v>0.954861111111111</c:v>
                </c:pt>
                <c:pt idx="360">
                  <c:v>0.955555555555555</c:v>
                </c:pt>
                <c:pt idx="361">
                  <c:v>0.956249999999999</c:v>
                </c:pt>
                <c:pt idx="362">
                  <c:v>0.956944444444444</c:v>
                </c:pt>
                <c:pt idx="363">
                  <c:v>0.957638888888888</c:v>
                </c:pt>
                <c:pt idx="364">
                  <c:v>0.958333333333333</c:v>
                </c:pt>
                <c:pt idx="365">
                  <c:v>0.959027777777777</c:v>
                </c:pt>
                <c:pt idx="366">
                  <c:v>0.959722222222222</c:v>
                </c:pt>
                <c:pt idx="367">
                  <c:v>0.960416666666666</c:v>
                </c:pt>
                <c:pt idx="368">
                  <c:v>0.96111111111111</c:v>
                </c:pt>
                <c:pt idx="369">
                  <c:v>0.961805555555555</c:v>
                </c:pt>
                <c:pt idx="370">
                  <c:v>0.962499999999999</c:v>
                </c:pt>
                <c:pt idx="371">
                  <c:v>0.963194444444444</c:v>
                </c:pt>
                <c:pt idx="372">
                  <c:v>0.963888888888888</c:v>
                </c:pt>
                <c:pt idx="373">
                  <c:v>0.964583333333333</c:v>
                </c:pt>
                <c:pt idx="374">
                  <c:v>0.965277777777777</c:v>
                </c:pt>
                <c:pt idx="375">
                  <c:v>0.965972222222221</c:v>
                </c:pt>
                <c:pt idx="376">
                  <c:v>0.966666666666666</c:v>
                </c:pt>
                <c:pt idx="377">
                  <c:v>0.96736111111111</c:v>
                </c:pt>
                <c:pt idx="378">
                  <c:v>0.968055555555555</c:v>
                </c:pt>
                <c:pt idx="379">
                  <c:v>0.968749999999999</c:v>
                </c:pt>
                <c:pt idx="380">
                  <c:v>0.969444444444444</c:v>
                </c:pt>
                <c:pt idx="381">
                  <c:v>0.970138888888888</c:v>
                </c:pt>
                <c:pt idx="382">
                  <c:v>0.970833333333333</c:v>
                </c:pt>
                <c:pt idx="383">
                  <c:v>0.971527777777777</c:v>
                </c:pt>
                <c:pt idx="384">
                  <c:v>0.972222222222221</c:v>
                </c:pt>
                <c:pt idx="385">
                  <c:v>0.972916666666666</c:v>
                </c:pt>
                <c:pt idx="386">
                  <c:v>0.97361111111111</c:v>
                </c:pt>
                <c:pt idx="387">
                  <c:v>0.974305555555555</c:v>
                </c:pt>
                <c:pt idx="388">
                  <c:v>0.974999999999999</c:v>
                </c:pt>
                <c:pt idx="389">
                  <c:v>0.975694444444444</c:v>
                </c:pt>
                <c:pt idx="390">
                  <c:v>0.976388888888888</c:v>
                </c:pt>
                <c:pt idx="391">
                  <c:v>0.977083333333333</c:v>
                </c:pt>
                <c:pt idx="392">
                  <c:v>0.977777777777777</c:v>
                </c:pt>
                <c:pt idx="393">
                  <c:v>0.978472222222221</c:v>
                </c:pt>
                <c:pt idx="394">
                  <c:v>0.979166666666666</c:v>
                </c:pt>
                <c:pt idx="395">
                  <c:v>0.979861111111111</c:v>
                </c:pt>
                <c:pt idx="396">
                  <c:v>0.980555555555555</c:v>
                </c:pt>
                <c:pt idx="397">
                  <c:v>0.981249999999999</c:v>
                </c:pt>
                <c:pt idx="398">
                  <c:v>0.981944444444444</c:v>
                </c:pt>
                <c:pt idx="399">
                  <c:v>0.982638888888888</c:v>
                </c:pt>
                <c:pt idx="400">
                  <c:v>0.983333333333333</c:v>
                </c:pt>
                <c:pt idx="401">
                  <c:v>0.984027777777777</c:v>
                </c:pt>
                <c:pt idx="402">
                  <c:v>0.984722222222221</c:v>
                </c:pt>
                <c:pt idx="403">
                  <c:v>0.985416666666665</c:v>
                </c:pt>
                <c:pt idx="404">
                  <c:v>0.98611111111111</c:v>
                </c:pt>
                <c:pt idx="405">
                  <c:v>0.986805555555555</c:v>
                </c:pt>
                <c:pt idx="406">
                  <c:v>0.987499999999999</c:v>
                </c:pt>
                <c:pt idx="407">
                  <c:v>0.988194444444444</c:v>
                </c:pt>
                <c:pt idx="408">
                  <c:v>0.988888888888888</c:v>
                </c:pt>
                <c:pt idx="409">
                  <c:v>0.989583333333333</c:v>
                </c:pt>
                <c:pt idx="410">
                  <c:v>0.990277777777777</c:v>
                </c:pt>
                <c:pt idx="411">
                  <c:v>0.990972222222221</c:v>
                </c:pt>
                <c:pt idx="412">
                  <c:v>0.991666666666666</c:v>
                </c:pt>
                <c:pt idx="413">
                  <c:v>0.99236111111111</c:v>
                </c:pt>
                <c:pt idx="414">
                  <c:v>0.993055555555555</c:v>
                </c:pt>
                <c:pt idx="415">
                  <c:v>0.993749999999999</c:v>
                </c:pt>
                <c:pt idx="416">
                  <c:v>0.994444444444444</c:v>
                </c:pt>
                <c:pt idx="417">
                  <c:v>0.995138888888888</c:v>
                </c:pt>
                <c:pt idx="418">
                  <c:v>0.995833333333333</c:v>
                </c:pt>
                <c:pt idx="419">
                  <c:v>0.996527777777776</c:v>
                </c:pt>
                <c:pt idx="420">
                  <c:v>0.997222222222221</c:v>
                </c:pt>
                <c:pt idx="421">
                  <c:v>0.997916666666666</c:v>
                </c:pt>
                <c:pt idx="422">
                  <c:v>0.99861111111111</c:v>
                </c:pt>
                <c:pt idx="423">
                  <c:v>0.999305555555555</c:v>
                </c:pt>
                <c:pt idx="424">
                  <c:v>0.999999999999999</c:v>
                </c:pt>
                <c:pt idx="425">
                  <c:v>1.00069444444444</c:v>
                </c:pt>
                <c:pt idx="426">
                  <c:v>1.00138888888889</c:v>
                </c:pt>
                <c:pt idx="427">
                  <c:v>1.00208333333333</c:v>
                </c:pt>
                <c:pt idx="428">
                  <c:v>1.00277777777778</c:v>
                </c:pt>
                <c:pt idx="429">
                  <c:v>1.00347222222222</c:v>
                </c:pt>
                <c:pt idx="430">
                  <c:v>1.00416666666667</c:v>
                </c:pt>
                <c:pt idx="431">
                  <c:v>1.00486111111111</c:v>
                </c:pt>
                <c:pt idx="432">
                  <c:v>1.00555555555556</c:v>
                </c:pt>
                <c:pt idx="433">
                  <c:v>1.00625</c:v>
                </c:pt>
                <c:pt idx="434">
                  <c:v>1.00694444444444</c:v>
                </c:pt>
                <c:pt idx="435">
                  <c:v>1.00763888888889</c:v>
                </c:pt>
                <c:pt idx="436">
                  <c:v>1.00833333333333</c:v>
                </c:pt>
                <c:pt idx="437">
                  <c:v>1.00902777777778</c:v>
                </c:pt>
                <c:pt idx="438">
                  <c:v>1.00972222222222</c:v>
                </c:pt>
                <c:pt idx="439">
                  <c:v>1.01041666666667</c:v>
                </c:pt>
                <c:pt idx="440">
                  <c:v>1.01111111111111</c:v>
                </c:pt>
                <c:pt idx="441">
                  <c:v>1.01180555555556</c:v>
                </c:pt>
                <c:pt idx="442">
                  <c:v>1.0125</c:v>
                </c:pt>
                <c:pt idx="443">
                  <c:v>1.01319444444445</c:v>
                </c:pt>
                <c:pt idx="444">
                  <c:v>1.01388888888889</c:v>
                </c:pt>
                <c:pt idx="445">
                  <c:v>1.01458333333333</c:v>
                </c:pt>
                <c:pt idx="446">
                  <c:v>1.01527777777778</c:v>
                </c:pt>
                <c:pt idx="447">
                  <c:v>1.01597222222222</c:v>
                </c:pt>
                <c:pt idx="448">
                  <c:v>1.01666666666667</c:v>
                </c:pt>
                <c:pt idx="449">
                  <c:v>1.01736111111111</c:v>
                </c:pt>
                <c:pt idx="450">
                  <c:v>1.01805555555556</c:v>
                </c:pt>
                <c:pt idx="451">
                  <c:v>1.01875</c:v>
                </c:pt>
                <c:pt idx="452">
                  <c:v>1.01944444444445</c:v>
                </c:pt>
                <c:pt idx="453">
                  <c:v>1.02013888888889</c:v>
                </c:pt>
                <c:pt idx="454">
                  <c:v>1.02083333333334</c:v>
                </c:pt>
                <c:pt idx="455">
                  <c:v>1.02152777777778</c:v>
                </c:pt>
                <c:pt idx="456">
                  <c:v>1.02222222222222</c:v>
                </c:pt>
                <c:pt idx="457">
                  <c:v>1.02291666666667</c:v>
                </c:pt>
                <c:pt idx="458">
                  <c:v>1.02361111111111</c:v>
                </c:pt>
                <c:pt idx="459">
                  <c:v>1.02430555555556</c:v>
                </c:pt>
                <c:pt idx="460">
                  <c:v>1.025</c:v>
                </c:pt>
                <c:pt idx="461">
                  <c:v>1.02569444444445</c:v>
                </c:pt>
                <c:pt idx="462">
                  <c:v>1.02638888888889</c:v>
                </c:pt>
                <c:pt idx="463">
                  <c:v>1.02708333333334</c:v>
                </c:pt>
                <c:pt idx="464">
                  <c:v>1.02777777777778</c:v>
                </c:pt>
                <c:pt idx="465">
                  <c:v>1.02847222222223</c:v>
                </c:pt>
                <c:pt idx="466">
                  <c:v>1.02916666666667</c:v>
                </c:pt>
                <c:pt idx="467">
                  <c:v>1.02986111111111</c:v>
                </c:pt>
                <c:pt idx="468">
                  <c:v>1.03055555555556</c:v>
                </c:pt>
                <c:pt idx="469">
                  <c:v>1.03125</c:v>
                </c:pt>
                <c:pt idx="470">
                  <c:v>1.03194444444445</c:v>
                </c:pt>
                <c:pt idx="471">
                  <c:v>1.03263888888889</c:v>
                </c:pt>
                <c:pt idx="472">
                  <c:v>1.03333333333334</c:v>
                </c:pt>
                <c:pt idx="473">
                  <c:v>1.03402777777778</c:v>
                </c:pt>
                <c:pt idx="474">
                  <c:v>1.03472222222223</c:v>
                </c:pt>
                <c:pt idx="475">
                  <c:v>1.03541666666667</c:v>
                </c:pt>
                <c:pt idx="476">
                  <c:v>1.03611111111112</c:v>
                </c:pt>
                <c:pt idx="477">
                  <c:v>1.03680555555556</c:v>
                </c:pt>
                <c:pt idx="478">
                  <c:v>1.0375</c:v>
                </c:pt>
                <c:pt idx="479">
                  <c:v>1.03819444444445</c:v>
                </c:pt>
                <c:pt idx="480">
                  <c:v>1.03888888888889</c:v>
                </c:pt>
                <c:pt idx="481">
                  <c:v>1.03958333333334</c:v>
                </c:pt>
                <c:pt idx="482">
                  <c:v>1.04027777777778</c:v>
                </c:pt>
                <c:pt idx="483">
                  <c:v>1.04097222222223</c:v>
                </c:pt>
                <c:pt idx="484">
                  <c:v>1.04166666666667</c:v>
                </c:pt>
                <c:pt idx="485">
                  <c:v>1.04236111111112</c:v>
                </c:pt>
                <c:pt idx="486">
                  <c:v>1.04305555555556</c:v>
                </c:pt>
                <c:pt idx="487">
                  <c:v>1.04375000000001</c:v>
                </c:pt>
                <c:pt idx="488">
                  <c:v>1.04444444444445</c:v>
                </c:pt>
                <c:pt idx="489">
                  <c:v>1.04513888888889</c:v>
                </c:pt>
                <c:pt idx="490">
                  <c:v>1.04583333333334</c:v>
                </c:pt>
                <c:pt idx="491">
                  <c:v>1.04652777777778</c:v>
                </c:pt>
                <c:pt idx="492">
                  <c:v>1.04722222222223</c:v>
                </c:pt>
                <c:pt idx="493">
                  <c:v>1.04791666666667</c:v>
                </c:pt>
                <c:pt idx="494">
                  <c:v>1.04861111111112</c:v>
                </c:pt>
                <c:pt idx="495">
                  <c:v>1.04930555555556</c:v>
                </c:pt>
                <c:pt idx="496">
                  <c:v>1.05000000000001</c:v>
                </c:pt>
                <c:pt idx="497">
                  <c:v>1.05069444444445</c:v>
                </c:pt>
                <c:pt idx="498">
                  <c:v>1.0513888888889</c:v>
                </c:pt>
                <c:pt idx="499">
                  <c:v>1.05208333333334</c:v>
                </c:pt>
                <c:pt idx="500">
                  <c:v>1.05277777777779</c:v>
                </c:pt>
                <c:pt idx="501">
                  <c:v>1.05347222222223</c:v>
                </c:pt>
                <c:pt idx="502">
                  <c:v>1.05416666666667</c:v>
                </c:pt>
                <c:pt idx="503">
                  <c:v>1.05486111111112</c:v>
                </c:pt>
                <c:pt idx="504">
                  <c:v>1.05555555555556</c:v>
                </c:pt>
                <c:pt idx="505">
                  <c:v>1.05625000000001</c:v>
                </c:pt>
                <c:pt idx="506">
                  <c:v>1.05694444444445</c:v>
                </c:pt>
                <c:pt idx="507">
                  <c:v>1.0576388888889</c:v>
                </c:pt>
                <c:pt idx="508">
                  <c:v>1.05833333333334</c:v>
                </c:pt>
                <c:pt idx="509">
                  <c:v>1.05902777777779</c:v>
                </c:pt>
                <c:pt idx="510">
                  <c:v>1.05972222222223</c:v>
                </c:pt>
                <c:pt idx="511">
                  <c:v>1.06041666666668</c:v>
                </c:pt>
                <c:pt idx="512">
                  <c:v>1.06111111111112</c:v>
                </c:pt>
                <c:pt idx="513">
                  <c:v>1.06180555555556</c:v>
                </c:pt>
                <c:pt idx="514">
                  <c:v>1.06250000000001</c:v>
                </c:pt>
                <c:pt idx="515">
                  <c:v>1.06319444444445</c:v>
                </c:pt>
                <c:pt idx="516">
                  <c:v>1.0638888888889</c:v>
                </c:pt>
                <c:pt idx="517">
                  <c:v>1.06458333333334</c:v>
                </c:pt>
                <c:pt idx="518">
                  <c:v>1.06527777777779</c:v>
                </c:pt>
                <c:pt idx="519">
                  <c:v>1.06597222222223</c:v>
                </c:pt>
                <c:pt idx="520">
                  <c:v>1.06666666666668</c:v>
                </c:pt>
                <c:pt idx="521">
                  <c:v>1.06736111111112</c:v>
                </c:pt>
                <c:pt idx="522">
                  <c:v>1.06805555555557</c:v>
                </c:pt>
                <c:pt idx="523">
                  <c:v>1.06875000000001</c:v>
                </c:pt>
                <c:pt idx="524">
                  <c:v>1.06944444444445</c:v>
                </c:pt>
                <c:pt idx="525">
                  <c:v>1.0701388888889</c:v>
                </c:pt>
                <c:pt idx="526">
                  <c:v>1.07083333333334</c:v>
                </c:pt>
                <c:pt idx="527">
                  <c:v>1.07152777777779</c:v>
                </c:pt>
                <c:pt idx="528">
                  <c:v>1.07222222222223</c:v>
                </c:pt>
                <c:pt idx="529">
                  <c:v>1.07291666666668</c:v>
                </c:pt>
                <c:pt idx="530">
                  <c:v>1.07361111111112</c:v>
                </c:pt>
                <c:pt idx="531">
                  <c:v>1.07430555555557</c:v>
                </c:pt>
                <c:pt idx="532">
                  <c:v>1.07500000000001</c:v>
                </c:pt>
                <c:pt idx="533">
                  <c:v>1.07569444444445</c:v>
                </c:pt>
                <c:pt idx="534">
                  <c:v>1.0763888888889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535"/>
                <c:pt idx="0">
                  <c:v>25.5</c:v>
                </c:pt>
                <c:pt idx="1">
                  <c:v>25.5</c:v>
                </c:pt>
                <c:pt idx="2">
                  <c:v>25.5</c:v>
                </c:pt>
                <c:pt idx="3">
                  <c:v>25.51</c:v>
                </c:pt>
                <c:pt idx="4">
                  <c:v>25.52</c:v>
                </c:pt>
                <c:pt idx="5">
                  <c:v>25.52</c:v>
                </c:pt>
                <c:pt idx="6">
                  <c:v>25.51</c:v>
                </c:pt>
                <c:pt idx="7">
                  <c:v>25.5</c:v>
                </c:pt>
                <c:pt idx="8">
                  <c:v>25.51</c:v>
                </c:pt>
                <c:pt idx="9">
                  <c:v>25.5</c:v>
                </c:pt>
                <c:pt idx="10">
                  <c:v>25.5</c:v>
                </c:pt>
                <c:pt idx="11">
                  <c:v>25.5</c:v>
                </c:pt>
                <c:pt idx="12">
                  <c:v>25.5</c:v>
                </c:pt>
                <c:pt idx="13">
                  <c:v>25.49</c:v>
                </c:pt>
                <c:pt idx="14">
                  <c:v>25.49</c:v>
                </c:pt>
                <c:pt idx="15">
                  <c:v>25.46</c:v>
                </c:pt>
                <c:pt idx="16">
                  <c:v>25.44</c:v>
                </c:pt>
                <c:pt idx="17">
                  <c:v>25.42</c:v>
                </c:pt>
                <c:pt idx="18">
                  <c:v>25.4</c:v>
                </c:pt>
                <c:pt idx="19">
                  <c:v>25.4</c:v>
                </c:pt>
                <c:pt idx="20">
                  <c:v>25.4</c:v>
                </c:pt>
                <c:pt idx="21">
                  <c:v>25.4</c:v>
                </c:pt>
                <c:pt idx="22">
                  <c:v>25.4</c:v>
                </c:pt>
                <c:pt idx="23">
                  <c:v>25.4</c:v>
                </c:pt>
                <c:pt idx="24">
                  <c:v>25.39</c:v>
                </c:pt>
                <c:pt idx="25">
                  <c:v>25.34</c:v>
                </c:pt>
                <c:pt idx="26">
                  <c:v>25.32</c:v>
                </c:pt>
                <c:pt idx="27">
                  <c:v>25.32</c:v>
                </c:pt>
                <c:pt idx="28">
                  <c:v>25.3</c:v>
                </c:pt>
                <c:pt idx="29">
                  <c:v>25.3</c:v>
                </c:pt>
                <c:pt idx="30">
                  <c:v>25.27</c:v>
                </c:pt>
                <c:pt idx="31">
                  <c:v>25.25</c:v>
                </c:pt>
                <c:pt idx="32">
                  <c:v>25.22</c:v>
                </c:pt>
                <c:pt idx="33">
                  <c:v>25.2</c:v>
                </c:pt>
                <c:pt idx="34">
                  <c:v>25.2</c:v>
                </c:pt>
                <c:pt idx="35">
                  <c:v>25.19</c:v>
                </c:pt>
                <c:pt idx="36">
                  <c:v>25.17</c:v>
                </c:pt>
                <c:pt idx="37">
                  <c:v>25.14</c:v>
                </c:pt>
                <c:pt idx="38">
                  <c:v>25.11</c:v>
                </c:pt>
                <c:pt idx="39">
                  <c:v>25.1</c:v>
                </c:pt>
                <c:pt idx="40">
                  <c:v>25.1</c:v>
                </c:pt>
                <c:pt idx="41">
                  <c:v>25.1</c:v>
                </c:pt>
                <c:pt idx="42">
                  <c:v>25.1</c:v>
                </c:pt>
                <c:pt idx="43">
                  <c:v>25.1</c:v>
                </c:pt>
                <c:pt idx="44">
                  <c:v>25.1</c:v>
                </c:pt>
                <c:pt idx="45">
                  <c:v>25.1</c:v>
                </c:pt>
                <c:pt idx="46">
                  <c:v>25.08</c:v>
                </c:pt>
                <c:pt idx="47">
                  <c:v>25.05</c:v>
                </c:pt>
                <c:pt idx="48">
                  <c:v>25.05</c:v>
                </c:pt>
                <c:pt idx="49">
                  <c:v>25.03</c:v>
                </c:pt>
                <c:pt idx="50">
                  <c:v>25.01</c:v>
                </c:pt>
                <c:pt idx="51">
                  <c:v>25</c:v>
                </c:pt>
                <c:pt idx="52">
                  <c:v>25</c:v>
                </c:pt>
                <c:pt idx="53">
                  <c:v>25</c:v>
                </c:pt>
                <c:pt idx="54">
                  <c:v>25</c:v>
                </c:pt>
                <c:pt idx="55">
                  <c:v>25</c:v>
                </c:pt>
                <c:pt idx="56">
                  <c:v>25</c:v>
                </c:pt>
                <c:pt idx="57">
                  <c:v>25</c:v>
                </c:pt>
                <c:pt idx="58">
                  <c:v>24.98</c:v>
                </c:pt>
                <c:pt idx="59">
                  <c:v>24.96</c:v>
                </c:pt>
                <c:pt idx="60">
                  <c:v>24.94</c:v>
                </c:pt>
                <c:pt idx="61">
                  <c:v>24.92</c:v>
                </c:pt>
                <c:pt idx="62">
                  <c:v>24.91</c:v>
                </c:pt>
                <c:pt idx="63">
                  <c:v>24.9</c:v>
                </c:pt>
                <c:pt idx="64">
                  <c:v>24.9</c:v>
                </c:pt>
                <c:pt idx="65">
                  <c:v>24.9</c:v>
                </c:pt>
                <c:pt idx="66">
                  <c:v>24.9</c:v>
                </c:pt>
                <c:pt idx="67">
                  <c:v>24.9</c:v>
                </c:pt>
                <c:pt idx="68">
                  <c:v>24.9</c:v>
                </c:pt>
                <c:pt idx="69">
                  <c:v>24.88</c:v>
                </c:pt>
                <c:pt idx="70">
                  <c:v>24.83</c:v>
                </c:pt>
                <c:pt idx="71">
                  <c:v>24.84</c:v>
                </c:pt>
                <c:pt idx="72">
                  <c:v>24.8</c:v>
                </c:pt>
                <c:pt idx="73">
                  <c:v>24.82</c:v>
                </c:pt>
                <c:pt idx="74">
                  <c:v>24.81</c:v>
                </c:pt>
                <c:pt idx="75">
                  <c:v>24.81</c:v>
                </c:pt>
                <c:pt idx="76">
                  <c:v>24.82</c:v>
                </c:pt>
                <c:pt idx="77">
                  <c:v>24.81</c:v>
                </c:pt>
                <c:pt idx="78">
                  <c:v>24.85</c:v>
                </c:pt>
                <c:pt idx="79">
                  <c:v>24.86</c:v>
                </c:pt>
                <c:pt idx="80">
                  <c:v>24.88</c:v>
                </c:pt>
                <c:pt idx="81">
                  <c:v>24.89</c:v>
                </c:pt>
                <c:pt idx="82">
                  <c:v>24.9</c:v>
                </c:pt>
                <c:pt idx="83">
                  <c:v>24.9</c:v>
                </c:pt>
                <c:pt idx="84">
                  <c:v>24.9</c:v>
                </c:pt>
                <c:pt idx="85">
                  <c:v>24.9</c:v>
                </c:pt>
                <c:pt idx="86">
                  <c:v>24.9</c:v>
                </c:pt>
                <c:pt idx="87">
                  <c:v>24.9</c:v>
                </c:pt>
                <c:pt idx="88">
                  <c:v>24.9</c:v>
                </c:pt>
                <c:pt idx="89">
                  <c:v>24.9</c:v>
                </c:pt>
                <c:pt idx="90">
                  <c:v>24.91</c:v>
                </c:pt>
                <c:pt idx="91">
                  <c:v>24.96</c:v>
                </c:pt>
                <c:pt idx="92">
                  <c:v>24.99</c:v>
                </c:pt>
                <c:pt idx="93">
                  <c:v>25</c:v>
                </c:pt>
                <c:pt idx="94">
                  <c:v>25</c:v>
                </c:pt>
                <c:pt idx="95">
                  <c:v>25.01</c:v>
                </c:pt>
                <c:pt idx="96">
                  <c:v>25.03</c:v>
                </c:pt>
                <c:pt idx="97">
                  <c:v>25.09</c:v>
                </c:pt>
                <c:pt idx="98">
                  <c:v>25.1</c:v>
                </c:pt>
                <c:pt idx="99">
                  <c:v>25.1</c:v>
                </c:pt>
                <c:pt idx="100">
                  <c:v>25.1</c:v>
                </c:pt>
                <c:pt idx="101">
                  <c:v>25.1</c:v>
                </c:pt>
                <c:pt idx="102">
                  <c:v>25.1</c:v>
                </c:pt>
                <c:pt idx="103">
                  <c:v>25.1</c:v>
                </c:pt>
                <c:pt idx="104">
                  <c:v>25.16</c:v>
                </c:pt>
                <c:pt idx="105">
                  <c:v>25.19</c:v>
                </c:pt>
                <c:pt idx="106">
                  <c:v>25.2</c:v>
                </c:pt>
                <c:pt idx="107">
                  <c:v>25.2</c:v>
                </c:pt>
                <c:pt idx="108">
                  <c:v>25.2</c:v>
                </c:pt>
                <c:pt idx="109">
                  <c:v>25.21</c:v>
                </c:pt>
                <c:pt idx="110">
                  <c:v>25.25</c:v>
                </c:pt>
                <c:pt idx="111">
                  <c:v>25.27</c:v>
                </c:pt>
                <c:pt idx="112">
                  <c:v>25.28</c:v>
                </c:pt>
                <c:pt idx="113">
                  <c:v>25.3</c:v>
                </c:pt>
                <c:pt idx="114">
                  <c:v>25.3</c:v>
                </c:pt>
                <c:pt idx="115">
                  <c:v>25.3</c:v>
                </c:pt>
                <c:pt idx="116">
                  <c:v>25.3</c:v>
                </c:pt>
                <c:pt idx="117">
                  <c:v>25.3</c:v>
                </c:pt>
                <c:pt idx="118">
                  <c:v>25.3</c:v>
                </c:pt>
                <c:pt idx="119">
                  <c:v>25.3</c:v>
                </c:pt>
                <c:pt idx="120">
                  <c:v>25.3</c:v>
                </c:pt>
                <c:pt idx="121">
                  <c:v>25.3</c:v>
                </c:pt>
                <c:pt idx="122">
                  <c:v>25.3</c:v>
                </c:pt>
                <c:pt idx="123">
                  <c:v>25.3</c:v>
                </c:pt>
                <c:pt idx="124">
                  <c:v>25.29</c:v>
                </c:pt>
                <c:pt idx="125">
                  <c:v>25.27</c:v>
                </c:pt>
                <c:pt idx="126">
                  <c:v>25.26</c:v>
                </c:pt>
                <c:pt idx="127">
                  <c:v>25.23</c:v>
                </c:pt>
                <c:pt idx="128">
                  <c:v>25.2</c:v>
                </c:pt>
                <c:pt idx="129">
                  <c:v>25.2</c:v>
                </c:pt>
                <c:pt idx="130">
                  <c:v>25.2</c:v>
                </c:pt>
                <c:pt idx="131">
                  <c:v>25.2</c:v>
                </c:pt>
                <c:pt idx="132">
                  <c:v>25.17</c:v>
                </c:pt>
                <c:pt idx="133">
                  <c:v>25.15</c:v>
                </c:pt>
                <c:pt idx="134">
                  <c:v>25.1</c:v>
                </c:pt>
                <c:pt idx="135">
                  <c:v>25.1</c:v>
                </c:pt>
                <c:pt idx="136">
                  <c:v>25.1</c:v>
                </c:pt>
                <c:pt idx="137">
                  <c:v>25.1</c:v>
                </c:pt>
                <c:pt idx="138">
                  <c:v>25.1</c:v>
                </c:pt>
                <c:pt idx="139">
                  <c:v>25.09</c:v>
                </c:pt>
                <c:pt idx="140">
                  <c:v>25.09</c:v>
                </c:pt>
                <c:pt idx="141">
                  <c:v>25.08</c:v>
                </c:pt>
                <c:pt idx="142">
                  <c:v>25.03</c:v>
                </c:pt>
                <c:pt idx="143">
                  <c:v>25.01</c:v>
                </c:pt>
                <c:pt idx="144">
                  <c:v>25</c:v>
                </c:pt>
                <c:pt idx="145">
                  <c:v>25</c:v>
                </c:pt>
                <c:pt idx="146">
                  <c:v>24.99</c:v>
                </c:pt>
                <c:pt idx="147">
                  <c:v>24.99</c:v>
                </c:pt>
                <c:pt idx="148">
                  <c:v>24.98</c:v>
                </c:pt>
                <c:pt idx="149">
                  <c:v>24.94</c:v>
                </c:pt>
                <c:pt idx="150">
                  <c:v>24.91</c:v>
                </c:pt>
                <c:pt idx="151">
                  <c:v>24.9</c:v>
                </c:pt>
                <c:pt idx="152">
                  <c:v>24.9</c:v>
                </c:pt>
                <c:pt idx="153">
                  <c:v>24.9</c:v>
                </c:pt>
                <c:pt idx="154">
                  <c:v>24.9</c:v>
                </c:pt>
                <c:pt idx="155">
                  <c:v>24.89</c:v>
                </c:pt>
                <c:pt idx="156">
                  <c:v>24.89</c:v>
                </c:pt>
                <c:pt idx="157">
                  <c:v>24.88</c:v>
                </c:pt>
                <c:pt idx="158">
                  <c:v>24.86</c:v>
                </c:pt>
                <c:pt idx="159">
                  <c:v>24.82</c:v>
                </c:pt>
                <c:pt idx="160">
                  <c:v>24.8</c:v>
                </c:pt>
                <c:pt idx="161">
                  <c:v>24.8</c:v>
                </c:pt>
                <c:pt idx="162">
                  <c:v>24.8</c:v>
                </c:pt>
                <c:pt idx="163">
                  <c:v>24.8</c:v>
                </c:pt>
                <c:pt idx="164">
                  <c:v>24.8</c:v>
                </c:pt>
                <c:pt idx="165">
                  <c:v>24.79</c:v>
                </c:pt>
                <c:pt idx="166">
                  <c:v>24.8</c:v>
                </c:pt>
                <c:pt idx="167">
                  <c:v>24.79</c:v>
                </c:pt>
                <c:pt idx="168">
                  <c:v>24.8</c:v>
                </c:pt>
                <c:pt idx="169">
                  <c:v>24.78</c:v>
                </c:pt>
                <c:pt idx="170">
                  <c:v>24.79</c:v>
                </c:pt>
                <c:pt idx="171">
                  <c:v>24.79</c:v>
                </c:pt>
                <c:pt idx="172">
                  <c:v>24.78</c:v>
                </c:pt>
                <c:pt idx="173">
                  <c:v>24.75</c:v>
                </c:pt>
                <c:pt idx="174">
                  <c:v>24.71</c:v>
                </c:pt>
                <c:pt idx="175">
                  <c:v>24.71</c:v>
                </c:pt>
                <c:pt idx="176">
                  <c:v>24.7</c:v>
                </c:pt>
                <c:pt idx="177">
                  <c:v>24.7</c:v>
                </c:pt>
                <c:pt idx="178">
                  <c:v>24.7</c:v>
                </c:pt>
                <c:pt idx="179">
                  <c:v>24.7</c:v>
                </c:pt>
                <c:pt idx="180">
                  <c:v>24.7</c:v>
                </c:pt>
                <c:pt idx="181">
                  <c:v>24.7</c:v>
                </c:pt>
                <c:pt idx="182">
                  <c:v>24.7</c:v>
                </c:pt>
                <c:pt idx="183">
                  <c:v>24.7</c:v>
                </c:pt>
                <c:pt idx="184">
                  <c:v>24.7</c:v>
                </c:pt>
                <c:pt idx="185">
                  <c:v>24.7</c:v>
                </c:pt>
                <c:pt idx="186">
                  <c:v>24.7</c:v>
                </c:pt>
                <c:pt idx="187">
                  <c:v>24.69</c:v>
                </c:pt>
                <c:pt idx="188">
                  <c:v>24.69</c:v>
                </c:pt>
                <c:pt idx="189">
                  <c:v>24.68</c:v>
                </c:pt>
                <c:pt idx="190">
                  <c:v>24.69</c:v>
                </c:pt>
                <c:pt idx="191">
                  <c:v>24.67</c:v>
                </c:pt>
                <c:pt idx="192">
                  <c:v>24.68</c:v>
                </c:pt>
                <c:pt idx="193">
                  <c:v>24.68</c:v>
                </c:pt>
                <c:pt idx="194">
                  <c:v>24.68</c:v>
                </c:pt>
                <c:pt idx="195">
                  <c:v>24.68</c:v>
                </c:pt>
                <c:pt idx="196">
                  <c:v>24.66</c:v>
                </c:pt>
                <c:pt idx="197">
                  <c:v>24.65</c:v>
                </c:pt>
                <c:pt idx="198">
                  <c:v>24.63</c:v>
                </c:pt>
                <c:pt idx="199">
                  <c:v>24.61</c:v>
                </c:pt>
                <c:pt idx="200">
                  <c:v>24.6</c:v>
                </c:pt>
                <c:pt idx="201">
                  <c:v>24.6</c:v>
                </c:pt>
                <c:pt idx="202">
                  <c:v>24.6</c:v>
                </c:pt>
                <c:pt idx="203">
                  <c:v>24.6</c:v>
                </c:pt>
                <c:pt idx="204">
                  <c:v>24.6</c:v>
                </c:pt>
                <c:pt idx="205">
                  <c:v>24.6</c:v>
                </c:pt>
                <c:pt idx="206">
                  <c:v>24.6</c:v>
                </c:pt>
                <c:pt idx="207">
                  <c:v>24.6</c:v>
                </c:pt>
                <c:pt idx="208">
                  <c:v>24.6</c:v>
                </c:pt>
                <c:pt idx="209">
                  <c:v>24.6</c:v>
                </c:pt>
                <c:pt idx="210">
                  <c:v>24.59</c:v>
                </c:pt>
                <c:pt idx="211">
                  <c:v>24.6</c:v>
                </c:pt>
                <c:pt idx="212">
                  <c:v>24.6</c:v>
                </c:pt>
                <c:pt idx="213">
                  <c:v>24.59</c:v>
                </c:pt>
                <c:pt idx="214">
                  <c:v>24.6</c:v>
                </c:pt>
                <c:pt idx="215">
                  <c:v>24.59</c:v>
                </c:pt>
                <c:pt idx="216">
                  <c:v>24.6</c:v>
                </c:pt>
                <c:pt idx="217">
                  <c:v>24.59</c:v>
                </c:pt>
                <c:pt idx="218">
                  <c:v>24.59</c:v>
                </c:pt>
                <c:pt idx="219">
                  <c:v>24.59</c:v>
                </c:pt>
                <c:pt idx="220">
                  <c:v>24.58</c:v>
                </c:pt>
                <c:pt idx="221">
                  <c:v>24.59</c:v>
                </c:pt>
                <c:pt idx="222">
                  <c:v>24.59</c:v>
                </c:pt>
                <c:pt idx="223">
                  <c:v>24.57</c:v>
                </c:pt>
                <c:pt idx="224">
                  <c:v>24.58</c:v>
                </c:pt>
                <c:pt idx="225">
                  <c:v>24.57</c:v>
                </c:pt>
                <c:pt idx="226">
                  <c:v>24.57</c:v>
                </c:pt>
                <c:pt idx="227">
                  <c:v>24.58</c:v>
                </c:pt>
                <c:pt idx="228">
                  <c:v>24.56</c:v>
                </c:pt>
                <c:pt idx="229">
                  <c:v>24.56</c:v>
                </c:pt>
                <c:pt idx="230">
                  <c:v>24.56</c:v>
                </c:pt>
                <c:pt idx="231">
                  <c:v>24.53</c:v>
                </c:pt>
                <c:pt idx="232">
                  <c:v>24.52</c:v>
                </c:pt>
                <c:pt idx="233">
                  <c:v>24.5</c:v>
                </c:pt>
                <c:pt idx="234">
                  <c:v>24.5</c:v>
                </c:pt>
                <c:pt idx="235">
                  <c:v>24.5</c:v>
                </c:pt>
                <c:pt idx="236">
                  <c:v>24.5</c:v>
                </c:pt>
                <c:pt idx="237">
                  <c:v>24.5</c:v>
                </c:pt>
                <c:pt idx="238">
                  <c:v>24.5</c:v>
                </c:pt>
                <c:pt idx="239">
                  <c:v>24.51</c:v>
                </c:pt>
                <c:pt idx="240">
                  <c:v>24.5</c:v>
                </c:pt>
                <c:pt idx="241">
                  <c:v>24.5</c:v>
                </c:pt>
                <c:pt idx="242">
                  <c:v>24.5</c:v>
                </c:pt>
                <c:pt idx="243">
                  <c:v>24.5</c:v>
                </c:pt>
                <c:pt idx="244">
                  <c:v>24.5</c:v>
                </c:pt>
                <c:pt idx="245">
                  <c:v>24.5</c:v>
                </c:pt>
                <c:pt idx="246">
                  <c:v>24.5</c:v>
                </c:pt>
                <c:pt idx="247">
                  <c:v>24.5</c:v>
                </c:pt>
                <c:pt idx="248">
                  <c:v>24.5</c:v>
                </c:pt>
                <c:pt idx="249">
                  <c:v>24.5</c:v>
                </c:pt>
                <c:pt idx="250">
                  <c:v>24.5</c:v>
                </c:pt>
                <c:pt idx="251">
                  <c:v>24.5</c:v>
                </c:pt>
                <c:pt idx="252">
                  <c:v>24.5</c:v>
                </c:pt>
                <c:pt idx="253">
                  <c:v>24.5</c:v>
                </c:pt>
                <c:pt idx="254">
                  <c:v>24.5</c:v>
                </c:pt>
                <c:pt idx="255">
                  <c:v>24.5</c:v>
                </c:pt>
                <c:pt idx="256">
                  <c:v>24.5</c:v>
                </c:pt>
                <c:pt idx="257">
                  <c:v>24.5</c:v>
                </c:pt>
                <c:pt idx="258">
                  <c:v>24.5</c:v>
                </c:pt>
                <c:pt idx="259">
                  <c:v>24.5</c:v>
                </c:pt>
                <c:pt idx="260">
                  <c:v>24.5</c:v>
                </c:pt>
                <c:pt idx="261">
                  <c:v>24.5</c:v>
                </c:pt>
                <c:pt idx="262">
                  <c:v>24.5</c:v>
                </c:pt>
                <c:pt idx="263">
                  <c:v>24.5</c:v>
                </c:pt>
                <c:pt idx="264">
                  <c:v>24.5</c:v>
                </c:pt>
                <c:pt idx="265">
                  <c:v>24.5</c:v>
                </c:pt>
                <c:pt idx="266">
                  <c:v>24.5</c:v>
                </c:pt>
                <c:pt idx="267">
                  <c:v>24.5</c:v>
                </c:pt>
                <c:pt idx="268">
                  <c:v>24.5</c:v>
                </c:pt>
                <c:pt idx="269">
                  <c:v>24.5</c:v>
                </c:pt>
                <c:pt idx="270">
                  <c:v>24.5</c:v>
                </c:pt>
                <c:pt idx="271">
                  <c:v>24.5</c:v>
                </c:pt>
                <c:pt idx="272">
                  <c:v>24.5</c:v>
                </c:pt>
                <c:pt idx="273">
                  <c:v>24.5</c:v>
                </c:pt>
                <c:pt idx="274">
                  <c:v>24.5</c:v>
                </c:pt>
                <c:pt idx="275">
                  <c:v>24.5</c:v>
                </c:pt>
                <c:pt idx="276">
                  <c:v>24.47</c:v>
                </c:pt>
                <c:pt idx="277">
                  <c:v>24.44</c:v>
                </c:pt>
                <c:pt idx="278">
                  <c:v>24.44</c:v>
                </c:pt>
                <c:pt idx="279">
                  <c:v>24.47</c:v>
                </c:pt>
                <c:pt idx="280">
                  <c:v>24.46</c:v>
                </c:pt>
                <c:pt idx="281">
                  <c:v>24.45</c:v>
                </c:pt>
                <c:pt idx="282">
                  <c:v>24.43</c:v>
                </c:pt>
                <c:pt idx="283">
                  <c:v>24.44</c:v>
                </c:pt>
                <c:pt idx="284">
                  <c:v>24.44</c:v>
                </c:pt>
                <c:pt idx="285">
                  <c:v>24.43</c:v>
                </c:pt>
                <c:pt idx="286">
                  <c:v>24.42</c:v>
                </c:pt>
                <c:pt idx="287">
                  <c:v>24.43</c:v>
                </c:pt>
                <c:pt idx="288">
                  <c:v>24.45</c:v>
                </c:pt>
                <c:pt idx="289">
                  <c:v>24.44</c:v>
                </c:pt>
                <c:pt idx="290">
                  <c:v>24.44</c:v>
                </c:pt>
                <c:pt idx="291">
                  <c:v>24.44</c:v>
                </c:pt>
                <c:pt idx="292">
                  <c:v>24.44</c:v>
                </c:pt>
                <c:pt idx="293">
                  <c:v>24.43</c:v>
                </c:pt>
                <c:pt idx="294">
                  <c:v>24.42</c:v>
                </c:pt>
                <c:pt idx="295">
                  <c:v>24.41</c:v>
                </c:pt>
                <c:pt idx="296">
                  <c:v>24.41</c:v>
                </c:pt>
                <c:pt idx="297">
                  <c:v>24.42</c:v>
                </c:pt>
                <c:pt idx="298">
                  <c:v>24.42</c:v>
                </c:pt>
                <c:pt idx="299">
                  <c:v>24.42</c:v>
                </c:pt>
                <c:pt idx="300">
                  <c:v>24.43</c:v>
                </c:pt>
                <c:pt idx="301">
                  <c:v>24.43</c:v>
                </c:pt>
                <c:pt idx="302">
                  <c:v>24.41</c:v>
                </c:pt>
                <c:pt idx="303">
                  <c:v>24.41</c:v>
                </c:pt>
                <c:pt idx="304">
                  <c:v>24.4</c:v>
                </c:pt>
                <c:pt idx="305">
                  <c:v>24.4</c:v>
                </c:pt>
                <c:pt idx="306">
                  <c:v>24.4</c:v>
                </c:pt>
                <c:pt idx="307">
                  <c:v>24.4</c:v>
                </c:pt>
                <c:pt idx="308">
                  <c:v>24.4</c:v>
                </c:pt>
                <c:pt idx="309">
                  <c:v>24.4</c:v>
                </c:pt>
                <c:pt idx="310">
                  <c:v>24.4</c:v>
                </c:pt>
                <c:pt idx="311">
                  <c:v>24.4</c:v>
                </c:pt>
                <c:pt idx="312">
                  <c:v>24.4</c:v>
                </c:pt>
                <c:pt idx="313">
                  <c:v>24.4</c:v>
                </c:pt>
                <c:pt idx="314">
                  <c:v>24.41</c:v>
                </c:pt>
                <c:pt idx="315">
                  <c:v>24.4</c:v>
                </c:pt>
                <c:pt idx="316">
                  <c:v>24.4</c:v>
                </c:pt>
                <c:pt idx="317">
                  <c:v>24.4</c:v>
                </c:pt>
                <c:pt idx="318">
                  <c:v>24.4</c:v>
                </c:pt>
                <c:pt idx="319">
                  <c:v>24.4</c:v>
                </c:pt>
                <c:pt idx="320">
                  <c:v>24.4</c:v>
                </c:pt>
                <c:pt idx="321">
                  <c:v>24.4</c:v>
                </c:pt>
                <c:pt idx="322">
                  <c:v>24.4</c:v>
                </c:pt>
                <c:pt idx="323">
                  <c:v>24.4</c:v>
                </c:pt>
                <c:pt idx="324">
                  <c:v>24.4</c:v>
                </c:pt>
                <c:pt idx="325">
                  <c:v>24.4</c:v>
                </c:pt>
                <c:pt idx="326">
                  <c:v>24.4</c:v>
                </c:pt>
                <c:pt idx="327">
                  <c:v>24.4</c:v>
                </c:pt>
                <c:pt idx="328">
                  <c:v>24.4</c:v>
                </c:pt>
                <c:pt idx="329">
                  <c:v>24.4</c:v>
                </c:pt>
                <c:pt idx="330">
                  <c:v>24.4</c:v>
                </c:pt>
                <c:pt idx="331">
                  <c:v>24.4</c:v>
                </c:pt>
                <c:pt idx="332">
                  <c:v>24.4</c:v>
                </c:pt>
                <c:pt idx="333">
                  <c:v>24.4</c:v>
                </c:pt>
                <c:pt idx="334">
                  <c:v>24.4</c:v>
                </c:pt>
                <c:pt idx="335">
                  <c:v>24.4</c:v>
                </c:pt>
                <c:pt idx="336">
                  <c:v>24.4</c:v>
                </c:pt>
                <c:pt idx="337">
                  <c:v>24.4</c:v>
                </c:pt>
                <c:pt idx="338">
                  <c:v>24.39</c:v>
                </c:pt>
                <c:pt idx="339">
                  <c:v>24.4</c:v>
                </c:pt>
                <c:pt idx="340">
                  <c:v>24.4</c:v>
                </c:pt>
                <c:pt idx="341">
                  <c:v>24.4</c:v>
                </c:pt>
                <c:pt idx="342">
                  <c:v>24.4</c:v>
                </c:pt>
                <c:pt idx="343">
                  <c:v>24.4</c:v>
                </c:pt>
                <c:pt idx="344">
                  <c:v>24.4</c:v>
                </c:pt>
                <c:pt idx="345">
                  <c:v>24.39</c:v>
                </c:pt>
                <c:pt idx="346">
                  <c:v>24.36</c:v>
                </c:pt>
                <c:pt idx="347">
                  <c:v>24.34</c:v>
                </c:pt>
                <c:pt idx="348">
                  <c:v>24.36</c:v>
                </c:pt>
                <c:pt idx="349">
                  <c:v>24.34</c:v>
                </c:pt>
                <c:pt idx="350">
                  <c:v>24.33</c:v>
                </c:pt>
                <c:pt idx="351">
                  <c:v>24.37</c:v>
                </c:pt>
                <c:pt idx="352">
                  <c:v>24.36</c:v>
                </c:pt>
                <c:pt idx="353">
                  <c:v>24.36</c:v>
                </c:pt>
                <c:pt idx="354">
                  <c:v>24.32</c:v>
                </c:pt>
                <c:pt idx="355">
                  <c:v>24.34</c:v>
                </c:pt>
                <c:pt idx="356">
                  <c:v>24.31</c:v>
                </c:pt>
                <c:pt idx="357">
                  <c:v>24.33</c:v>
                </c:pt>
                <c:pt idx="358">
                  <c:v>24.33</c:v>
                </c:pt>
                <c:pt idx="359">
                  <c:v>24.34</c:v>
                </c:pt>
                <c:pt idx="360">
                  <c:v>24.34</c:v>
                </c:pt>
                <c:pt idx="361">
                  <c:v>24.36</c:v>
                </c:pt>
                <c:pt idx="362">
                  <c:v>24.34</c:v>
                </c:pt>
                <c:pt idx="363">
                  <c:v>24.32</c:v>
                </c:pt>
                <c:pt idx="364">
                  <c:v>24.31</c:v>
                </c:pt>
                <c:pt idx="365">
                  <c:v>24.32</c:v>
                </c:pt>
                <c:pt idx="366">
                  <c:v>24.31</c:v>
                </c:pt>
                <c:pt idx="367">
                  <c:v>24.3</c:v>
                </c:pt>
                <c:pt idx="368">
                  <c:v>24.31</c:v>
                </c:pt>
                <c:pt idx="369">
                  <c:v>24.3</c:v>
                </c:pt>
                <c:pt idx="370">
                  <c:v>24.3</c:v>
                </c:pt>
                <c:pt idx="371">
                  <c:v>24.3</c:v>
                </c:pt>
                <c:pt idx="372">
                  <c:v>24.31</c:v>
                </c:pt>
                <c:pt idx="373">
                  <c:v>24.3</c:v>
                </c:pt>
                <c:pt idx="374">
                  <c:v>24.3</c:v>
                </c:pt>
                <c:pt idx="375">
                  <c:v>24.31</c:v>
                </c:pt>
                <c:pt idx="376">
                  <c:v>24.31</c:v>
                </c:pt>
                <c:pt idx="377">
                  <c:v>24.31</c:v>
                </c:pt>
                <c:pt idx="378">
                  <c:v>24.32</c:v>
                </c:pt>
                <c:pt idx="379">
                  <c:v>24.3</c:v>
                </c:pt>
                <c:pt idx="380">
                  <c:v>24.3</c:v>
                </c:pt>
                <c:pt idx="381">
                  <c:v>24.3</c:v>
                </c:pt>
                <c:pt idx="382">
                  <c:v>24.31</c:v>
                </c:pt>
                <c:pt idx="383">
                  <c:v>24.32</c:v>
                </c:pt>
                <c:pt idx="384">
                  <c:v>24.3</c:v>
                </c:pt>
                <c:pt idx="385">
                  <c:v>24.3</c:v>
                </c:pt>
                <c:pt idx="386">
                  <c:v>24.3</c:v>
                </c:pt>
                <c:pt idx="387">
                  <c:v>24.3</c:v>
                </c:pt>
                <c:pt idx="388">
                  <c:v>24.3</c:v>
                </c:pt>
                <c:pt idx="389">
                  <c:v>24.31</c:v>
                </c:pt>
                <c:pt idx="390">
                  <c:v>24.3</c:v>
                </c:pt>
                <c:pt idx="391">
                  <c:v>24.3</c:v>
                </c:pt>
                <c:pt idx="392">
                  <c:v>24.3</c:v>
                </c:pt>
                <c:pt idx="393">
                  <c:v>24.3</c:v>
                </c:pt>
                <c:pt idx="394">
                  <c:v>24.3</c:v>
                </c:pt>
                <c:pt idx="395">
                  <c:v>24.3</c:v>
                </c:pt>
                <c:pt idx="396">
                  <c:v>24.3</c:v>
                </c:pt>
                <c:pt idx="397">
                  <c:v>24.3</c:v>
                </c:pt>
                <c:pt idx="398">
                  <c:v>24.3</c:v>
                </c:pt>
                <c:pt idx="399">
                  <c:v>24.3</c:v>
                </c:pt>
                <c:pt idx="400">
                  <c:v>24.3</c:v>
                </c:pt>
                <c:pt idx="401">
                  <c:v>24.3</c:v>
                </c:pt>
                <c:pt idx="402">
                  <c:v>24.3</c:v>
                </c:pt>
                <c:pt idx="403">
                  <c:v>24.3</c:v>
                </c:pt>
                <c:pt idx="404">
                  <c:v>24.3</c:v>
                </c:pt>
                <c:pt idx="405">
                  <c:v>24.3</c:v>
                </c:pt>
                <c:pt idx="406">
                  <c:v>24.3</c:v>
                </c:pt>
                <c:pt idx="407">
                  <c:v>24.3</c:v>
                </c:pt>
                <c:pt idx="408">
                  <c:v>24.3</c:v>
                </c:pt>
                <c:pt idx="409">
                  <c:v>24.3</c:v>
                </c:pt>
                <c:pt idx="410">
                  <c:v>24.3</c:v>
                </c:pt>
                <c:pt idx="411">
                  <c:v>24.3</c:v>
                </c:pt>
                <c:pt idx="412">
                  <c:v>24.3</c:v>
                </c:pt>
                <c:pt idx="413">
                  <c:v>24.3</c:v>
                </c:pt>
                <c:pt idx="414">
                  <c:v>24.3</c:v>
                </c:pt>
                <c:pt idx="415">
                  <c:v>24.3</c:v>
                </c:pt>
                <c:pt idx="416">
                  <c:v>24.3</c:v>
                </c:pt>
                <c:pt idx="417">
                  <c:v>24.3</c:v>
                </c:pt>
                <c:pt idx="418">
                  <c:v>24.3</c:v>
                </c:pt>
                <c:pt idx="419">
                  <c:v>24.3</c:v>
                </c:pt>
                <c:pt idx="420">
                  <c:v>24.3</c:v>
                </c:pt>
                <c:pt idx="421">
                  <c:v>24.3</c:v>
                </c:pt>
                <c:pt idx="422">
                  <c:v>24.3</c:v>
                </c:pt>
                <c:pt idx="423">
                  <c:v>24.3</c:v>
                </c:pt>
                <c:pt idx="424">
                  <c:v>24.3</c:v>
                </c:pt>
                <c:pt idx="425">
                  <c:v>24.29</c:v>
                </c:pt>
                <c:pt idx="426">
                  <c:v>24.3</c:v>
                </c:pt>
                <c:pt idx="427">
                  <c:v>24.3</c:v>
                </c:pt>
                <c:pt idx="428">
                  <c:v>24.29</c:v>
                </c:pt>
                <c:pt idx="429">
                  <c:v>24.29</c:v>
                </c:pt>
                <c:pt idx="430">
                  <c:v>24.28</c:v>
                </c:pt>
                <c:pt idx="431">
                  <c:v>24.3</c:v>
                </c:pt>
                <c:pt idx="432">
                  <c:v>24.29</c:v>
                </c:pt>
                <c:pt idx="433">
                  <c:v>24.3</c:v>
                </c:pt>
                <c:pt idx="434">
                  <c:v>24.28</c:v>
                </c:pt>
                <c:pt idx="435">
                  <c:v>24.28</c:v>
                </c:pt>
                <c:pt idx="436">
                  <c:v>24.27</c:v>
                </c:pt>
                <c:pt idx="437">
                  <c:v>24.27</c:v>
                </c:pt>
                <c:pt idx="438">
                  <c:v>24.28</c:v>
                </c:pt>
                <c:pt idx="439">
                  <c:v>24.24</c:v>
                </c:pt>
                <c:pt idx="440">
                  <c:v>24.24</c:v>
                </c:pt>
                <c:pt idx="441">
                  <c:v>24.24</c:v>
                </c:pt>
                <c:pt idx="442">
                  <c:v>24.23</c:v>
                </c:pt>
                <c:pt idx="443">
                  <c:v>24.21</c:v>
                </c:pt>
                <c:pt idx="444">
                  <c:v>24.23</c:v>
                </c:pt>
                <c:pt idx="445">
                  <c:v>24.22</c:v>
                </c:pt>
                <c:pt idx="446">
                  <c:v>24.25</c:v>
                </c:pt>
                <c:pt idx="447">
                  <c:v>24.24</c:v>
                </c:pt>
                <c:pt idx="448">
                  <c:v>24.22</c:v>
                </c:pt>
                <c:pt idx="449">
                  <c:v>24.22</c:v>
                </c:pt>
                <c:pt idx="450">
                  <c:v>24.22</c:v>
                </c:pt>
                <c:pt idx="451">
                  <c:v>24.21</c:v>
                </c:pt>
                <c:pt idx="452">
                  <c:v>24.21</c:v>
                </c:pt>
                <c:pt idx="453">
                  <c:v>24.23</c:v>
                </c:pt>
                <c:pt idx="454">
                  <c:v>24.2</c:v>
                </c:pt>
                <c:pt idx="455">
                  <c:v>24.21</c:v>
                </c:pt>
                <c:pt idx="456">
                  <c:v>24.2</c:v>
                </c:pt>
                <c:pt idx="457">
                  <c:v>24.2</c:v>
                </c:pt>
                <c:pt idx="458">
                  <c:v>24.2</c:v>
                </c:pt>
                <c:pt idx="459">
                  <c:v>24.2</c:v>
                </c:pt>
                <c:pt idx="460">
                  <c:v>24.2</c:v>
                </c:pt>
                <c:pt idx="461">
                  <c:v>24.2</c:v>
                </c:pt>
                <c:pt idx="462">
                  <c:v>24.2</c:v>
                </c:pt>
                <c:pt idx="463">
                  <c:v>24.2</c:v>
                </c:pt>
                <c:pt idx="464">
                  <c:v>24.2</c:v>
                </c:pt>
                <c:pt idx="465">
                  <c:v>24.2</c:v>
                </c:pt>
                <c:pt idx="466">
                  <c:v>24.2</c:v>
                </c:pt>
                <c:pt idx="467">
                  <c:v>24.2</c:v>
                </c:pt>
                <c:pt idx="468">
                  <c:v>24.2</c:v>
                </c:pt>
                <c:pt idx="469">
                  <c:v>24.2</c:v>
                </c:pt>
                <c:pt idx="470">
                  <c:v>24.2</c:v>
                </c:pt>
                <c:pt idx="471">
                  <c:v>24.2</c:v>
                </c:pt>
                <c:pt idx="472">
                  <c:v>24.2</c:v>
                </c:pt>
                <c:pt idx="473">
                  <c:v>24.21</c:v>
                </c:pt>
                <c:pt idx="474">
                  <c:v>24.21</c:v>
                </c:pt>
                <c:pt idx="475">
                  <c:v>24.2</c:v>
                </c:pt>
                <c:pt idx="476">
                  <c:v>24.2</c:v>
                </c:pt>
                <c:pt idx="477">
                  <c:v>24.22</c:v>
                </c:pt>
                <c:pt idx="478">
                  <c:v>24.2</c:v>
                </c:pt>
                <c:pt idx="479">
                  <c:v>24.21</c:v>
                </c:pt>
                <c:pt idx="480">
                  <c:v>24.21</c:v>
                </c:pt>
                <c:pt idx="481">
                  <c:v>24.21</c:v>
                </c:pt>
                <c:pt idx="482">
                  <c:v>24.2</c:v>
                </c:pt>
                <c:pt idx="483">
                  <c:v>24.2</c:v>
                </c:pt>
                <c:pt idx="484">
                  <c:v>24.2</c:v>
                </c:pt>
                <c:pt idx="485">
                  <c:v>24.2</c:v>
                </c:pt>
                <c:pt idx="486">
                  <c:v>24.2</c:v>
                </c:pt>
                <c:pt idx="487">
                  <c:v>24.2</c:v>
                </c:pt>
                <c:pt idx="488">
                  <c:v>24.2</c:v>
                </c:pt>
                <c:pt idx="489">
                  <c:v>24.2</c:v>
                </c:pt>
                <c:pt idx="490">
                  <c:v>24.2</c:v>
                </c:pt>
                <c:pt idx="491">
                  <c:v>24.2</c:v>
                </c:pt>
                <c:pt idx="492">
                  <c:v>24.19</c:v>
                </c:pt>
                <c:pt idx="493">
                  <c:v>24.19</c:v>
                </c:pt>
                <c:pt idx="494">
                  <c:v>24.2</c:v>
                </c:pt>
                <c:pt idx="495">
                  <c:v>24.2</c:v>
                </c:pt>
                <c:pt idx="496">
                  <c:v>24.19</c:v>
                </c:pt>
                <c:pt idx="497">
                  <c:v>24.19</c:v>
                </c:pt>
                <c:pt idx="498">
                  <c:v>24.19</c:v>
                </c:pt>
                <c:pt idx="499">
                  <c:v>24.19</c:v>
                </c:pt>
                <c:pt idx="500">
                  <c:v>24.2</c:v>
                </c:pt>
                <c:pt idx="501">
                  <c:v>24.19</c:v>
                </c:pt>
                <c:pt idx="502">
                  <c:v>24.2</c:v>
                </c:pt>
                <c:pt idx="503">
                  <c:v>24.19</c:v>
                </c:pt>
                <c:pt idx="504">
                  <c:v>24.19</c:v>
                </c:pt>
                <c:pt idx="505">
                  <c:v>24.19</c:v>
                </c:pt>
                <c:pt idx="506">
                  <c:v>24.17</c:v>
                </c:pt>
                <c:pt idx="507">
                  <c:v>24.18</c:v>
                </c:pt>
                <c:pt idx="508">
                  <c:v>24.17</c:v>
                </c:pt>
                <c:pt idx="509">
                  <c:v>24.18</c:v>
                </c:pt>
                <c:pt idx="510">
                  <c:v>24.16</c:v>
                </c:pt>
                <c:pt idx="511">
                  <c:v>24.17</c:v>
                </c:pt>
                <c:pt idx="512">
                  <c:v>24.16</c:v>
                </c:pt>
                <c:pt idx="513">
                  <c:v>24.18</c:v>
                </c:pt>
                <c:pt idx="514">
                  <c:v>24.17</c:v>
                </c:pt>
                <c:pt idx="515">
                  <c:v>24.17</c:v>
                </c:pt>
                <c:pt idx="516">
                  <c:v>24.17</c:v>
                </c:pt>
                <c:pt idx="517">
                  <c:v>24.17</c:v>
                </c:pt>
                <c:pt idx="518">
                  <c:v>24.19</c:v>
                </c:pt>
                <c:pt idx="519">
                  <c:v>24.17</c:v>
                </c:pt>
                <c:pt idx="520">
                  <c:v>24.17</c:v>
                </c:pt>
                <c:pt idx="521">
                  <c:v>24.16</c:v>
                </c:pt>
                <c:pt idx="522">
                  <c:v>24.17</c:v>
                </c:pt>
                <c:pt idx="523">
                  <c:v>24.16</c:v>
                </c:pt>
                <c:pt idx="524">
                  <c:v>24.16</c:v>
                </c:pt>
                <c:pt idx="525">
                  <c:v>24.15</c:v>
                </c:pt>
                <c:pt idx="526">
                  <c:v>24.15</c:v>
                </c:pt>
                <c:pt idx="527">
                  <c:v>24.14</c:v>
                </c:pt>
                <c:pt idx="528">
                  <c:v>24.14</c:v>
                </c:pt>
                <c:pt idx="529">
                  <c:v>24.14</c:v>
                </c:pt>
                <c:pt idx="530">
                  <c:v>24.15</c:v>
                </c:pt>
                <c:pt idx="531">
                  <c:v>24.14</c:v>
                </c:pt>
                <c:pt idx="532">
                  <c:v>24.13</c:v>
                </c:pt>
                <c:pt idx="533">
                  <c:v>24.12</c:v>
                </c:pt>
                <c:pt idx="534">
                  <c:v>24.1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PT100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3</c:f>
              <c:numCache>
                <c:formatCode>General</c:formatCode>
                <c:ptCount val="535"/>
                <c:pt idx="0">
                  <c:v>0.720138888888889</c:v>
                </c:pt>
                <c:pt idx="1">
                  <c:v>0.720833333333333</c:v>
                </c:pt>
                <c:pt idx="2">
                  <c:v>0.721527777777778</c:v>
                </c:pt>
                <c:pt idx="3">
                  <c:v>0.722222222222222</c:v>
                </c:pt>
                <c:pt idx="4">
                  <c:v>0.722916666666667</c:v>
                </c:pt>
                <c:pt idx="5">
                  <c:v>0.723611111111111</c:v>
                </c:pt>
                <c:pt idx="6">
                  <c:v>0.724305555555556</c:v>
                </c:pt>
                <c:pt idx="7">
                  <c:v>0.725</c:v>
                </c:pt>
                <c:pt idx="8">
                  <c:v>0.725694444444445</c:v>
                </c:pt>
                <c:pt idx="9">
                  <c:v>0.726388888888889</c:v>
                </c:pt>
                <c:pt idx="10">
                  <c:v>0.727083333333334</c:v>
                </c:pt>
                <c:pt idx="11">
                  <c:v>0.727777777777778</c:v>
                </c:pt>
                <c:pt idx="12">
                  <c:v>0.728472222222222</c:v>
                </c:pt>
                <c:pt idx="13">
                  <c:v>0.729166666666667</c:v>
                </c:pt>
                <c:pt idx="14">
                  <c:v>0.729861111111111</c:v>
                </c:pt>
                <c:pt idx="15">
                  <c:v>0.730555555555556</c:v>
                </c:pt>
                <c:pt idx="16">
                  <c:v>0.73125</c:v>
                </c:pt>
                <c:pt idx="17">
                  <c:v>0.731944444444445</c:v>
                </c:pt>
                <c:pt idx="18">
                  <c:v>0.732638888888889</c:v>
                </c:pt>
                <c:pt idx="19">
                  <c:v>0.733333333333334</c:v>
                </c:pt>
                <c:pt idx="20">
                  <c:v>0.734027777777778</c:v>
                </c:pt>
                <c:pt idx="21">
                  <c:v>0.734722222222223</c:v>
                </c:pt>
                <c:pt idx="22">
                  <c:v>0.735416666666666</c:v>
                </c:pt>
                <c:pt idx="23">
                  <c:v>0.736111111111111</c:v>
                </c:pt>
                <c:pt idx="24">
                  <c:v>0.736805555555556</c:v>
                </c:pt>
                <c:pt idx="25">
                  <c:v>0.7375</c:v>
                </c:pt>
                <c:pt idx="26">
                  <c:v>0.738194444444445</c:v>
                </c:pt>
                <c:pt idx="27">
                  <c:v>0.738888888888889</c:v>
                </c:pt>
                <c:pt idx="28">
                  <c:v>0.739583333333334</c:v>
                </c:pt>
                <c:pt idx="29">
                  <c:v>0.740277777777778</c:v>
                </c:pt>
                <c:pt idx="30">
                  <c:v>0.740972222222222</c:v>
                </c:pt>
                <c:pt idx="31">
                  <c:v>0.741666666666667</c:v>
                </c:pt>
                <c:pt idx="32">
                  <c:v>0.742361111111111</c:v>
                </c:pt>
                <c:pt idx="33">
                  <c:v>0.743055555555556</c:v>
                </c:pt>
                <c:pt idx="34">
                  <c:v>0.74375</c:v>
                </c:pt>
                <c:pt idx="35">
                  <c:v>0.744444444444445</c:v>
                </c:pt>
                <c:pt idx="36">
                  <c:v>0.745138888888889</c:v>
                </c:pt>
                <c:pt idx="37">
                  <c:v>0.745833333333333</c:v>
                </c:pt>
                <c:pt idx="38">
                  <c:v>0.746527777777778</c:v>
                </c:pt>
                <c:pt idx="39">
                  <c:v>0.747222222222222</c:v>
                </c:pt>
                <c:pt idx="40">
                  <c:v>0.747916666666667</c:v>
                </c:pt>
                <c:pt idx="41">
                  <c:v>0.748611111111111</c:v>
                </c:pt>
                <c:pt idx="42">
                  <c:v>0.749305555555556</c:v>
                </c:pt>
                <c:pt idx="43">
                  <c:v>0.75</c:v>
                </c:pt>
                <c:pt idx="44">
                  <c:v>0.750694444444445</c:v>
                </c:pt>
                <c:pt idx="45">
                  <c:v>0.751388888888889</c:v>
                </c:pt>
                <c:pt idx="46">
                  <c:v>0.752083333333334</c:v>
                </c:pt>
                <c:pt idx="47">
                  <c:v>0.752777777777778</c:v>
                </c:pt>
                <c:pt idx="48">
                  <c:v>0.753472222222222</c:v>
                </c:pt>
                <c:pt idx="49">
                  <c:v>0.754166666666667</c:v>
                </c:pt>
                <c:pt idx="50">
                  <c:v>0.754861111111111</c:v>
                </c:pt>
                <c:pt idx="51">
                  <c:v>0.755555555555556</c:v>
                </c:pt>
                <c:pt idx="52">
                  <c:v>0.75625</c:v>
                </c:pt>
                <c:pt idx="53">
                  <c:v>0.756944444444445</c:v>
                </c:pt>
                <c:pt idx="54">
                  <c:v>0.757638888888889</c:v>
                </c:pt>
                <c:pt idx="55">
                  <c:v>0.758333333333334</c:v>
                </c:pt>
                <c:pt idx="56">
                  <c:v>0.759027777777778</c:v>
                </c:pt>
                <c:pt idx="57">
                  <c:v>0.759722222222222</c:v>
                </c:pt>
                <c:pt idx="58">
                  <c:v>0.760416666666667</c:v>
                </c:pt>
                <c:pt idx="59">
                  <c:v>0.761111111111111</c:v>
                </c:pt>
                <c:pt idx="60">
                  <c:v>0.761805555555556</c:v>
                </c:pt>
                <c:pt idx="61">
                  <c:v>0.7625</c:v>
                </c:pt>
                <c:pt idx="62">
                  <c:v>0.763194444444445</c:v>
                </c:pt>
                <c:pt idx="63">
                  <c:v>0.763888888888889</c:v>
                </c:pt>
                <c:pt idx="64">
                  <c:v>0.764583333333334</c:v>
                </c:pt>
                <c:pt idx="65">
                  <c:v>0.765277777777778</c:v>
                </c:pt>
                <c:pt idx="66">
                  <c:v>0.765972222222222</c:v>
                </c:pt>
                <c:pt idx="67">
                  <c:v>0.766666666666667</c:v>
                </c:pt>
                <c:pt idx="68">
                  <c:v>0.767361111111111</c:v>
                </c:pt>
                <c:pt idx="69">
                  <c:v>0.768055555555556</c:v>
                </c:pt>
                <c:pt idx="70">
                  <c:v>0.76875</c:v>
                </c:pt>
                <c:pt idx="71">
                  <c:v>0.769444444444445</c:v>
                </c:pt>
                <c:pt idx="72">
                  <c:v>0.770138888888889</c:v>
                </c:pt>
                <c:pt idx="73">
                  <c:v>0.770833333333334</c:v>
                </c:pt>
                <c:pt idx="74">
                  <c:v>0.771527777777778</c:v>
                </c:pt>
                <c:pt idx="75">
                  <c:v>0.772222222222222</c:v>
                </c:pt>
                <c:pt idx="76">
                  <c:v>0.772916666666667</c:v>
                </c:pt>
                <c:pt idx="77">
                  <c:v>0.773611111111111</c:v>
                </c:pt>
                <c:pt idx="78">
                  <c:v>0.774305555555556</c:v>
                </c:pt>
                <c:pt idx="79">
                  <c:v>0.775</c:v>
                </c:pt>
                <c:pt idx="80">
                  <c:v>0.775694444444445</c:v>
                </c:pt>
                <c:pt idx="81">
                  <c:v>0.776388888888889</c:v>
                </c:pt>
                <c:pt idx="82">
                  <c:v>0.777083333333333</c:v>
                </c:pt>
                <c:pt idx="83">
                  <c:v>0.777777777777778</c:v>
                </c:pt>
                <c:pt idx="84">
                  <c:v>0.778472222222222</c:v>
                </c:pt>
                <c:pt idx="85">
                  <c:v>0.779166666666666</c:v>
                </c:pt>
                <c:pt idx="86">
                  <c:v>0.779861111111111</c:v>
                </c:pt>
                <c:pt idx="87">
                  <c:v>0.780555555555555</c:v>
                </c:pt>
                <c:pt idx="88">
                  <c:v>0.78125</c:v>
                </c:pt>
                <c:pt idx="89">
                  <c:v>0.781944444444445</c:v>
                </c:pt>
                <c:pt idx="90">
                  <c:v>0.782638888888889</c:v>
                </c:pt>
                <c:pt idx="91">
                  <c:v>0.783333333333333</c:v>
                </c:pt>
                <c:pt idx="92">
                  <c:v>0.784027777777778</c:v>
                </c:pt>
                <c:pt idx="93">
                  <c:v>0.784722222222222</c:v>
                </c:pt>
                <c:pt idx="94">
                  <c:v>0.785416666666666</c:v>
                </c:pt>
                <c:pt idx="95">
                  <c:v>0.786111111111111</c:v>
                </c:pt>
                <c:pt idx="96">
                  <c:v>0.786805555555556</c:v>
                </c:pt>
                <c:pt idx="97">
                  <c:v>0.7875</c:v>
                </c:pt>
                <c:pt idx="98">
                  <c:v>0.788194444444444</c:v>
                </c:pt>
                <c:pt idx="99">
                  <c:v>0.788888888888889</c:v>
                </c:pt>
                <c:pt idx="100">
                  <c:v>0.789583333333333</c:v>
                </c:pt>
                <c:pt idx="101">
                  <c:v>0.790277777777778</c:v>
                </c:pt>
                <c:pt idx="102">
                  <c:v>0.790972222222222</c:v>
                </c:pt>
                <c:pt idx="103">
                  <c:v>0.791666666666666</c:v>
                </c:pt>
                <c:pt idx="104">
                  <c:v>0.792361111111111</c:v>
                </c:pt>
                <c:pt idx="105">
                  <c:v>0.793055555555556</c:v>
                </c:pt>
                <c:pt idx="106">
                  <c:v>0.79375</c:v>
                </c:pt>
                <c:pt idx="107">
                  <c:v>0.794444444444444</c:v>
                </c:pt>
                <c:pt idx="108">
                  <c:v>0.795138888888889</c:v>
                </c:pt>
                <c:pt idx="109">
                  <c:v>0.795833333333333</c:v>
                </c:pt>
                <c:pt idx="110">
                  <c:v>0.796527777777778</c:v>
                </c:pt>
                <c:pt idx="111">
                  <c:v>0.797222222222222</c:v>
                </c:pt>
                <c:pt idx="112">
                  <c:v>0.797916666666666</c:v>
                </c:pt>
                <c:pt idx="113">
                  <c:v>0.798611111111111</c:v>
                </c:pt>
                <c:pt idx="114">
                  <c:v>0.799305555555556</c:v>
                </c:pt>
                <c:pt idx="115">
                  <c:v>0.8</c:v>
                </c:pt>
                <c:pt idx="116">
                  <c:v>0.800694444444445</c:v>
                </c:pt>
                <c:pt idx="117">
                  <c:v>0.801388888888889</c:v>
                </c:pt>
                <c:pt idx="118">
                  <c:v>0.802083333333333</c:v>
                </c:pt>
                <c:pt idx="119">
                  <c:v>0.802777777777778</c:v>
                </c:pt>
                <c:pt idx="120">
                  <c:v>0.803472222222222</c:v>
                </c:pt>
                <c:pt idx="121">
                  <c:v>0.804166666666666</c:v>
                </c:pt>
                <c:pt idx="122">
                  <c:v>0.804861111111111</c:v>
                </c:pt>
                <c:pt idx="123">
                  <c:v>0.805555555555555</c:v>
                </c:pt>
                <c:pt idx="124">
                  <c:v>0.80625</c:v>
                </c:pt>
                <c:pt idx="125">
                  <c:v>0.806944444444444</c:v>
                </c:pt>
                <c:pt idx="126">
                  <c:v>0.807638888888889</c:v>
                </c:pt>
                <c:pt idx="127">
                  <c:v>0.808333333333333</c:v>
                </c:pt>
                <c:pt idx="128">
                  <c:v>0.809027777777778</c:v>
                </c:pt>
                <c:pt idx="129">
                  <c:v>0.809722222222222</c:v>
                </c:pt>
                <c:pt idx="130">
                  <c:v>0.810416666666666</c:v>
                </c:pt>
                <c:pt idx="131">
                  <c:v>0.811111111111111</c:v>
                </c:pt>
                <c:pt idx="132">
                  <c:v>0.811805555555555</c:v>
                </c:pt>
                <c:pt idx="133">
                  <c:v>0.8125</c:v>
                </c:pt>
                <c:pt idx="134">
                  <c:v>0.813194444444444</c:v>
                </c:pt>
                <c:pt idx="135">
                  <c:v>0.813888888888889</c:v>
                </c:pt>
                <c:pt idx="136">
                  <c:v>0.814583333333333</c:v>
                </c:pt>
                <c:pt idx="137">
                  <c:v>0.815277777777778</c:v>
                </c:pt>
                <c:pt idx="138">
                  <c:v>0.815972222222222</c:v>
                </c:pt>
                <c:pt idx="139">
                  <c:v>0.816666666666666</c:v>
                </c:pt>
                <c:pt idx="140">
                  <c:v>0.817361111111111</c:v>
                </c:pt>
                <c:pt idx="141">
                  <c:v>0.818055555555555</c:v>
                </c:pt>
                <c:pt idx="142">
                  <c:v>0.81875</c:v>
                </c:pt>
                <c:pt idx="143">
                  <c:v>0.819444444444444</c:v>
                </c:pt>
                <c:pt idx="144">
                  <c:v>0.820138888888889</c:v>
                </c:pt>
                <c:pt idx="145">
                  <c:v>0.820833333333333</c:v>
                </c:pt>
                <c:pt idx="146">
                  <c:v>0.821527777777778</c:v>
                </c:pt>
                <c:pt idx="147">
                  <c:v>0.822222222222222</c:v>
                </c:pt>
                <c:pt idx="148">
                  <c:v>0.822916666666666</c:v>
                </c:pt>
                <c:pt idx="149">
                  <c:v>0.823611111111111</c:v>
                </c:pt>
                <c:pt idx="150">
                  <c:v>0.824305555555555</c:v>
                </c:pt>
                <c:pt idx="151">
                  <c:v>0.825</c:v>
                </c:pt>
                <c:pt idx="152">
                  <c:v>0.825694444444444</c:v>
                </c:pt>
                <c:pt idx="153">
                  <c:v>0.826388888888889</c:v>
                </c:pt>
                <c:pt idx="154">
                  <c:v>0.827083333333333</c:v>
                </c:pt>
                <c:pt idx="155">
                  <c:v>0.827777777777778</c:v>
                </c:pt>
                <c:pt idx="156">
                  <c:v>0.828472222222222</c:v>
                </c:pt>
                <c:pt idx="157">
                  <c:v>0.829166666666666</c:v>
                </c:pt>
                <c:pt idx="158">
                  <c:v>0.829861111111111</c:v>
                </c:pt>
                <c:pt idx="159">
                  <c:v>0.830555555555556</c:v>
                </c:pt>
                <c:pt idx="160">
                  <c:v>0.83125</c:v>
                </c:pt>
                <c:pt idx="161">
                  <c:v>0.831944444444444</c:v>
                </c:pt>
                <c:pt idx="162">
                  <c:v>0.832638888888889</c:v>
                </c:pt>
                <c:pt idx="163">
                  <c:v>0.833333333333333</c:v>
                </c:pt>
                <c:pt idx="164">
                  <c:v>0.834027777777778</c:v>
                </c:pt>
                <c:pt idx="165">
                  <c:v>0.834722222222222</c:v>
                </c:pt>
                <c:pt idx="166">
                  <c:v>0.835416666666666</c:v>
                </c:pt>
                <c:pt idx="167">
                  <c:v>0.836111111111111</c:v>
                </c:pt>
                <c:pt idx="168">
                  <c:v>0.836805555555555</c:v>
                </c:pt>
                <c:pt idx="169">
                  <c:v>0.8375</c:v>
                </c:pt>
                <c:pt idx="170">
                  <c:v>0.838194444444444</c:v>
                </c:pt>
                <c:pt idx="171">
                  <c:v>0.838888888888889</c:v>
                </c:pt>
                <c:pt idx="172">
                  <c:v>0.839583333333333</c:v>
                </c:pt>
                <c:pt idx="173">
                  <c:v>0.840277777777777</c:v>
                </c:pt>
                <c:pt idx="174">
                  <c:v>0.840972222222222</c:v>
                </c:pt>
                <c:pt idx="175">
                  <c:v>0.841666666666666</c:v>
                </c:pt>
                <c:pt idx="176">
                  <c:v>0.842361111111111</c:v>
                </c:pt>
                <c:pt idx="177">
                  <c:v>0.843055555555555</c:v>
                </c:pt>
                <c:pt idx="178">
                  <c:v>0.84375</c:v>
                </c:pt>
                <c:pt idx="179">
                  <c:v>0.844444444444444</c:v>
                </c:pt>
                <c:pt idx="180">
                  <c:v>0.845138888888889</c:v>
                </c:pt>
                <c:pt idx="181">
                  <c:v>0.845833333333333</c:v>
                </c:pt>
                <c:pt idx="182">
                  <c:v>0.846527777777777</c:v>
                </c:pt>
                <c:pt idx="183">
                  <c:v>0.847222222222222</c:v>
                </c:pt>
                <c:pt idx="184">
                  <c:v>0.847916666666666</c:v>
                </c:pt>
                <c:pt idx="185">
                  <c:v>0.848611111111111</c:v>
                </c:pt>
                <c:pt idx="186">
                  <c:v>0.849305555555555</c:v>
                </c:pt>
                <c:pt idx="187">
                  <c:v>0.85</c:v>
                </c:pt>
                <c:pt idx="188">
                  <c:v>0.850694444444444</c:v>
                </c:pt>
                <c:pt idx="189">
                  <c:v>0.851388888888889</c:v>
                </c:pt>
                <c:pt idx="190">
                  <c:v>0.852083333333333</c:v>
                </c:pt>
                <c:pt idx="191">
                  <c:v>0.852777777777778</c:v>
                </c:pt>
                <c:pt idx="192">
                  <c:v>0.853472222222221</c:v>
                </c:pt>
                <c:pt idx="193">
                  <c:v>0.854166666666666</c:v>
                </c:pt>
                <c:pt idx="194">
                  <c:v>0.854861111111111</c:v>
                </c:pt>
                <c:pt idx="195">
                  <c:v>0.855555555555555</c:v>
                </c:pt>
                <c:pt idx="196">
                  <c:v>0.85625</c:v>
                </c:pt>
                <c:pt idx="197">
                  <c:v>0.856944444444444</c:v>
                </c:pt>
                <c:pt idx="198">
                  <c:v>0.857638888888889</c:v>
                </c:pt>
                <c:pt idx="199">
                  <c:v>0.858333333333333</c:v>
                </c:pt>
                <c:pt idx="200">
                  <c:v>0.859027777777778</c:v>
                </c:pt>
                <c:pt idx="201">
                  <c:v>0.859722222222222</c:v>
                </c:pt>
                <c:pt idx="202">
                  <c:v>0.860416666666666</c:v>
                </c:pt>
                <c:pt idx="203">
                  <c:v>0.861111111111111</c:v>
                </c:pt>
                <c:pt idx="204">
                  <c:v>0.861805555555556</c:v>
                </c:pt>
                <c:pt idx="205">
                  <c:v>0.8625</c:v>
                </c:pt>
                <c:pt idx="206">
                  <c:v>0.863194444444444</c:v>
                </c:pt>
                <c:pt idx="207">
                  <c:v>0.863888888888889</c:v>
                </c:pt>
                <c:pt idx="208">
                  <c:v>0.864583333333333</c:v>
                </c:pt>
                <c:pt idx="209">
                  <c:v>0.865277777777778</c:v>
                </c:pt>
                <c:pt idx="210">
                  <c:v>0.865972222222222</c:v>
                </c:pt>
                <c:pt idx="211">
                  <c:v>0.866666666666666</c:v>
                </c:pt>
                <c:pt idx="212">
                  <c:v>0.867361111111111</c:v>
                </c:pt>
                <c:pt idx="213">
                  <c:v>0.868055555555555</c:v>
                </c:pt>
                <c:pt idx="214">
                  <c:v>0.86875</c:v>
                </c:pt>
                <c:pt idx="215">
                  <c:v>0.869444444444444</c:v>
                </c:pt>
                <c:pt idx="216">
                  <c:v>0.870138888888889</c:v>
                </c:pt>
                <c:pt idx="217">
                  <c:v>0.870833333333333</c:v>
                </c:pt>
                <c:pt idx="218">
                  <c:v>0.871527777777777</c:v>
                </c:pt>
                <c:pt idx="219">
                  <c:v>0.872222222222222</c:v>
                </c:pt>
                <c:pt idx="220">
                  <c:v>0.872916666666666</c:v>
                </c:pt>
                <c:pt idx="221">
                  <c:v>0.873611111111111</c:v>
                </c:pt>
                <c:pt idx="222">
                  <c:v>0.874305555555555</c:v>
                </c:pt>
                <c:pt idx="223">
                  <c:v>0.875</c:v>
                </c:pt>
                <c:pt idx="224">
                  <c:v>0.875694444444444</c:v>
                </c:pt>
                <c:pt idx="225">
                  <c:v>0.876388888888889</c:v>
                </c:pt>
                <c:pt idx="226">
                  <c:v>0.877083333333333</c:v>
                </c:pt>
                <c:pt idx="227">
                  <c:v>0.877777777777778</c:v>
                </c:pt>
                <c:pt idx="228">
                  <c:v>0.878472222222221</c:v>
                </c:pt>
                <c:pt idx="229">
                  <c:v>0.879166666666666</c:v>
                </c:pt>
                <c:pt idx="230">
                  <c:v>0.879861111111111</c:v>
                </c:pt>
                <c:pt idx="231">
                  <c:v>0.880555555555555</c:v>
                </c:pt>
                <c:pt idx="232">
                  <c:v>0.881249999999999</c:v>
                </c:pt>
                <c:pt idx="233">
                  <c:v>0.881944444444444</c:v>
                </c:pt>
                <c:pt idx="234">
                  <c:v>0.882638888888888</c:v>
                </c:pt>
                <c:pt idx="235">
                  <c:v>0.883333333333333</c:v>
                </c:pt>
                <c:pt idx="236">
                  <c:v>0.884027777777777</c:v>
                </c:pt>
                <c:pt idx="237">
                  <c:v>0.884722222222221</c:v>
                </c:pt>
                <c:pt idx="238">
                  <c:v>0.885416666666666</c:v>
                </c:pt>
                <c:pt idx="239">
                  <c:v>0.886111111111111</c:v>
                </c:pt>
                <c:pt idx="240">
                  <c:v>0.886805555555555</c:v>
                </c:pt>
                <c:pt idx="241">
                  <c:v>0.887499999999999</c:v>
                </c:pt>
                <c:pt idx="242">
                  <c:v>0.888194444444444</c:v>
                </c:pt>
                <c:pt idx="243">
                  <c:v>0.888888888888888</c:v>
                </c:pt>
                <c:pt idx="244">
                  <c:v>0.889583333333333</c:v>
                </c:pt>
                <c:pt idx="245">
                  <c:v>0.890277777777777</c:v>
                </c:pt>
                <c:pt idx="246">
                  <c:v>0.890972222222221</c:v>
                </c:pt>
                <c:pt idx="247">
                  <c:v>0.891666666666666</c:v>
                </c:pt>
                <c:pt idx="248">
                  <c:v>0.892361111111111</c:v>
                </c:pt>
                <c:pt idx="249">
                  <c:v>0.893055555555555</c:v>
                </c:pt>
                <c:pt idx="250">
                  <c:v>0.89375</c:v>
                </c:pt>
                <c:pt idx="251">
                  <c:v>0.894444444444444</c:v>
                </c:pt>
                <c:pt idx="252">
                  <c:v>0.895138888888888</c:v>
                </c:pt>
                <c:pt idx="253">
                  <c:v>0.895833333333333</c:v>
                </c:pt>
                <c:pt idx="254">
                  <c:v>0.896527777777777</c:v>
                </c:pt>
                <c:pt idx="255">
                  <c:v>0.897222222222222</c:v>
                </c:pt>
                <c:pt idx="256">
                  <c:v>0.897916666666666</c:v>
                </c:pt>
                <c:pt idx="257">
                  <c:v>0.898611111111111</c:v>
                </c:pt>
                <c:pt idx="258">
                  <c:v>0.899305555555555</c:v>
                </c:pt>
                <c:pt idx="259">
                  <c:v>0.9</c:v>
                </c:pt>
                <c:pt idx="260">
                  <c:v>0.900694444444444</c:v>
                </c:pt>
                <c:pt idx="261">
                  <c:v>0.901388888888888</c:v>
                </c:pt>
                <c:pt idx="262">
                  <c:v>0.902083333333333</c:v>
                </c:pt>
                <c:pt idx="263">
                  <c:v>0.902777777777777</c:v>
                </c:pt>
                <c:pt idx="264">
                  <c:v>0.903472222222222</c:v>
                </c:pt>
                <c:pt idx="265">
                  <c:v>0.904166666666666</c:v>
                </c:pt>
                <c:pt idx="266">
                  <c:v>0.90486111111111</c:v>
                </c:pt>
                <c:pt idx="267">
                  <c:v>0.905555555555555</c:v>
                </c:pt>
                <c:pt idx="268">
                  <c:v>0.906249999999999</c:v>
                </c:pt>
                <c:pt idx="269">
                  <c:v>0.906944444444444</c:v>
                </c:pt>
                <c:pt idx="270">
                  <c:v>0.907638888888888</c:v>
                </c:pt>
                <c:pt idx="271">
                  <c:v>0.908333333333333</c:v>
                </c:pt>
                <c:pt idx="272">
                  <c:v>0.909027777777777</c:v>
                </c:pt>
                <c:pt idx="273">
                  <c:v>0.909722222222222</c:v>
                </c:pt>
                <c:pt idx="274">
                  <c:v>0.910416666666666</c:v>
                </c:pt>
                <c:pt idx="275">
                  <c:v>0.91111111111111</c:v>
                </c:pt>
                <c:pt idx="276">
                  <c:v>0.911805555555555</c:v>
                </c:pt>
                <c:pt idx="277">
                  <c:v>0.912499999999999</c:v>
                </c:pt>
                <c:pt idx="278">
                  <c:v>0.913194444444443</c:v>
                </c:pt>
                <c:pt idx="279">
                  <c:v>0.913888888888888</c:v>
                </c:pt>
                <c:pt idx="280">
                  <c:v>0.914583333333333</c:v>
                </c:pt>
                <c:pt idx="281">
                  <c:v>0.915277777777777</c:v>
                </c:pt>
                <c:pt idx="282">
                  <c:v>0.915972222222222</c:v>
                </c:pt>
                <c:pt idx="283">
                  <c:v>0.916666666666666</c:v>
                </c:pt>
                <c:pt idx="284">
                  <c:v>0.917361111111111</c:v>
                </c:pt>
                <c:pt idx="285">
                  <c:v>0.918055555555555</c:v>
                </c:pt>
                <c:pt idx="286">
                  <c:v>0.91875</c:v>
                </c:pt>
                <c:pt idx="287">
                  <c:v>0.919444444444444</c:v>
                </c:pt>
                <c:pt idx="288">
                  <c:v>0.920138888888888</c:v>
                </c:pt>
                <c:pt idx="289">
                  <c:v>0.920833333333333</c:v>
                </c:pt>
                <c:pt idx="290">
                  <c:v>0.921527777777777</c:v>
                </c:pt>
                <c:pt idx="291">
                  <c:v>0.922222222222222</c:v>
                </c:pt>
                <c:pt idx="292">
                  <c:v>0.922916666666666</c:v>
                </c:pt>
                <c:pt idx="293">
                  <c:v>0.923611111111111</c:v>
                </c:pt>
                <c:pt idx="294">
                  <c:v>0.924305555555555</c:v>
                </c:pt>
                <c:pt idx="295">
                  <c:v>0.925</c:v>
                </c:pt>
                <c:pt idx="296">
                  <c:v>0.925694444444444</c:v>
                </c:pt>
                <c:pt idx="297">
                  <c:v>0.926388888888888</c:v>
                </c:pt>
                <c:pt idx="298">
                  <c:v>0.927083333333333</c:v>
                </c:pt>
                <c:pt idx="299">
                  <c:v>0.927777777777777</c:v>
                </c:pt>
                <c:pt idx="300">
                  <c:v>0.928472222222221</c:v>
                </c:pt>
                <c:pt idx="301">
                  <c:v>0.929166666666666</c:v>
                </c:pt>
                <c:pt idx="302">
                  <c:v>0.92986111111111</c:v>
                </c:pt>
                <c:pt idx="303">
                  <c:v>0.930555555555555</c:v>
                </c:pt>
                <c:pt idx="304">
                  <c:v>0.931249999999999</c:v>
                </c:pt>
                <c:pt idx="305">
                  <c:v>0.931944444444444</c:v>
                </c:pt>
                <c:pt idx="306">
                  <c:v>0.932638888888888</c:v>
                </c:pt>
                <c:pt idx="307">
                  <c:v>0.933333333333333</c:v>
                </c:pt>
                <c:pt idx="308">
                  <c:v>0.934027777777777</c:v>
                </c:pt>
                <c:pt idx="309">
                  <c:v>0.934722222222221</c:v>
                </c:pt>
                <c:pt idx="310">
                  <c:v>0.935416666666666</c:v>
                </c:pt>
                <c:pt idx="311">
                  <c:v>0.93611111111111</c:v>
                </c:pt>
                <c:pt idx="312">
                  <c:v>0.936805555555555</c:v>
                </c:pt>
                <c:pt idx="313">
                  <c:v>0.937499999999999</c:v>
                </c:pt>
                <c:pt idx="314">
                  <c:v>0.938194444444444</c:v>
                </c:pt>
                <c:pt idx="315">
                  <c:v>0.938888888888888</c:v>
                </c:pt>
                <c:pt idx="316">
                  <c:v>0.939583333333333</c:v>
                </c:pt>
                <c:pt idx="317">
                  <c:v>0.940277777777777</c:v>
                </c:pt>
                <c:pt idx="318">
                  <c:v>0.940972222222221</c:v>
                </c:pt>
                <c:pt idx="319">
                  <c:v>0.941666666666666</c:v>
                </c:pt>
                <c:pt idx="320">
                  <c:v>0.94236111111111</c:v>
                </c:pt>
                <c:pt idx="321">
                  <c:v>0.943055555555555</c:v>
                </c:pt>
                <c:pt idx="322">
                  <c:v>0.943749999999999</c:v>
                </c:pt>
                <c:pt idx="323">
                  <c:v>0.944444444444444</c:v>
                </c:pt>
                <c:pt idx="324">
                  <c:v>0.945138888888888</c:v>
                </c:pt>
                <c:pt idx="325">
                  <c:v>0.945833333333333</c:v>
                </c:pt>
                <c:pt idx="326">
                  <c:v>0.946527777777777</c:v>
                </c:pt>
                <c:pt idx="327">
                  <c:v>0.947222222222221</c:v>
                </c:pt>
                <c:pt idx="328">
                  <c:v>0.947916666666666</c:v>
                </c:pt>
                <c:pt idx="329">
                  <c:v>0.948611111111111</c:v>
                </c:pt>
                <c:pt idx="330">
                  <c:v>0.949305555555555</c:v>
                </c:pt>
                <c:pt idx="331">
                  <c:v>0.949999999999999</c:v>
                </c:pt>
                <c:pt idx="332">
                  <c:v>0.950694444444444</c:v>
                </c:pt>
                <c:pt idx="333">
                  <c:v>0.951388888888888</c:v>
                </c:pt>
                <c:pt idx="334">
                  <c:v>0.952083333333333</c:v>
                </c:pt>
                <c:pt idx="335">
                  <c:v>0.952777777777777</c:v>
                </c:pt>
                <c:pt idx="336">
                  <c:v>0.953472222222221</c:v>
                </c:pt>
                <c:pt idx="337">
                  <c:v>0.954166666666666</c:v>
                </c:pt>
                <c:pt idx="338">
                  <c:v>0.954861111111111</c:v>
                </c:pt>
                <c:pt idx="339">
                  <c:v>0.955555555555555</c:v>
                </c:pt>
                <c:pt idx="340">
                  <c:v>0.956249999999999</c:v>
                </c:pt>
                <c:pt idx="341">
                  <c:v>0.956944444444444</c:v>
                </c:pt>
                <c:pt idx="342">
                  <c:v>0.957638888888888</c:v>
                </c:pt>
                <c:pt idx="343">
                  <c:v>0.958333333333333</c:v>
                </c:pt>
                <c:pt idx="344">
                  <c:v>0.959027777777777</c:v>
                </c:pt>
                <c:pt idx="345">
                  <c:v>0.959722222222222</c:v>
                </c:pt>
                <c:pt idx="346">
                  <c:v>0.960416666666666</c:v>
                </c:pt>
                <c:pt idx="347">
                  <c:v>0.96111111111111</c:v>
                </c:pt>
                <c:pt idx="348">
                  <c:v>0.961805555555555</c:v>
                </c:pt>
                <c:pt idx="349">
                  <c:v>0.962499999999999</c:v>
                </c:pt>
                <c:pt idx="350">
                  <c:v>0.963194444444444</c:v>
                </c:pt>
                <c:pt idx="351">
                  <c:v>0.963888888888888</c:v>
                </c:pt>
                <c:pt idx="352">
                  <c:v>0.964583333333333</c:v>
                </c:pt>
                <c:pt idx="353">
                  <c:v>0.965277777777777</c:v>
                </c:pt>
                <c:pt idx="354">
                  <c:v>0.965972222222221</c:v>
                </c:pt>
                <c:pt idx="355">
                  <c:v>0.966666666666666</c:v>
                </c:pt>
                <c:pt idx="356">
                  <c:v>0.96736111111111</c:v>
                </c:pt>
                <c:pt idx="357">
                  <c:v>0.968055555555555</c:v>
                </c:pt>
                <c:pt idx="358">
                  <c:v>0.968749999999999</c:v>
                </c:pt>
                <c:pt idx="359">
                  <c:v>0.969444444444444</c:v>
                </c:pt>
                <c:pt idx="360">
                  <c:v>0.970138888888888</c:v>
                </c:pt>
                <c:pt idx="361">
                  <c:v>0.970833333333333</c:v>
                </c:pt>
                <c:pt idx="362">
                  <c:v>0.971527777777777</c:v>
                </c:pt>
                <c:pt idx="363">
                  <c:v>0.972222222222221</c:v>
                </c:pt>
                <c:pt idx="364">
                  <c:v>0.972916666666666</c:v>
                </c:pt>
                <c:pt idx="365">
                  <c:v>0.97361111111111</c:v>
                </c:pt>
                <c:pt idx="366">
                  <c:v>0.974305555555555</c:v>
                </c:pt>
                <c:pt idx="367">
                  <c:v>0.974999999999999</c:v>
                </c:pt>
                <c:pt idx="368">
                  <c:v>0.975694444444444</c:v>
                </c:pt>
                <c:pt idx="369">
                  <c:v>0.976388888888888</c:v>
                </c:pt>
                <c:pt idx="370">
                  <c:v>0.977083333333333</c:v>
                </c:pt>
                <c:pt idx="371">
                  <c:v>0.977777777777777</c:v>
                </c:pt>
                <c:pt idx="372">
                  <c:v>0.978472222222221</c:v>
                </c:pt>
                <c:pt idx="373">
                  <c:v>0.979166666666666</c:v>
                </c:pt>
                <c:pt idx="374">
                  <c:v>0.979861111111111</c:v>
                </c:pt>
                <c:pt idx="375">
                  <c:v>0.980555555555555</c:v>
                </c:pt>
                <c:pt idx="376">
                  <c:v>0.981249999999999</c:v>
                </c:pt>
                <c:pt idx="377">
                  <c:v>0.981944444444444</c:v>
                </c:pt>
                <c:pt idx="378">
                  <c:v>0.982638888888888</c:v>
                </c:pt>
                <c:pt idx="379">
                  <c:v>0.983333333333333</c:v>
                </c:pt>
                <c:pt idx="380">
                  <c:v>0.984027777777777</c:v>
                </c:pt>
                <c:pt idx="381">
                  <c:v>0.984722222222221</c:v>
                </c:pt>
                <c:pt idx="382">
                  <c:v>0.985416666666665</c:v>
                </c:pt>
                <c:pt idx="383">
                  <c:v>0.98611111111111</c:v>
                </c:pt>
                <c:pt idx="384">
                  <c:v>0.986805555555555</c:v>
                </c:pt>
                <c:pt idx="385">
                  <c:v>0.987499999999999</c:v>
                </c:pt>
                <c:pt idx="386">
                  <c:v>0.988194444444444</c:v>
                </c:pt>
                <c:pt idx="387">
                  <c:v>0.988888888888888</c:v>
                </c:pt>
                <c:pt idx="388">
                  <c:v>0.989583333333333</c:v>
                </c:pt>
                <c:pt idx="389">
                  <c:v>0.990277777777777</c:v>
                </c:pt>
                <c:pt idx="390">
                  <c:v>0.990972222222221</c:v>
                </c:pt>
                <c:pt idx="391">
                  <c:v>0.991666666666666</c:v>
                </c:pt>
                <c:pt idx="392">
                  <c:v>0.99236111111111</c:v>
                </c:pt>
                <c:pt idx="393">
                  <c:v>0.993055555555555</c:v>
                </c:pt>
                <c:pt idx="394">
                  <c:v>0.993749999999999</c:v>
                </c:pt>
                <c:pt idx="395">
                  <c:v>0.994444444444444</c:v>
                </c:pt>
                <c:pt idx="396">
                  <c:v>0.995138888888888</c:v>
                </c:pt>
                <c:pt idx="397">
                  <c:v>0.995833333333333</c:v>
                </c:pt>
                <c:pt idx="398">
                  <c:v>0.996527777777776</c:v>
                </c:pt>
                <c:pt idx="399">
                  <c:v>0.997222222222221</c:v>
                </c:pt>
                <c:pt idx="400">
                  <c:v>0.997916666666666</c:v>
                </c:pt>
                <c:pt idx="401">
                  <c:v>0.99861111111111</c:v>
                </c:pt>
                <c:pt idx="402">
                  <c:v>0.999305555555555</c:v>
                </c:pt>
                <c:pt idx="403">
                  <c:v>0.999999999999999</c:v>
                </c:pt>
                <c:pt idx="404">
                  <c:v>1.00069444444444</c:v>
                </c:pt>
                <c:pt idx="405">
                  <c:v>1.00138888888889</c:v>
                </c:pt>
                <c:pt idx="406">
                  <c:v>1.00208333333333</c:v>
                </c:pt>
                <c:pt idx="407">
                  <c:v>1.00277777777778</c:v>
                </c:pt>
                <c:pt idx="408">
                  <c:v>1.00347222222222</c:v>
                </c:pt>
                <c:pt idx="409">
                  <c:v>1.00416666666667</c:v>
                </c:pt>
                <c:pt idx="410">
                  <c:v>1.00486111111111</c:v>
                </c:pt>
                <c:pt idx="411">
                  <c:v>1.00555555555556</c:v>
                </c:pt>
                <c:pt idx="412">
                  <c:v>1.00625</c:v>
                </c:pt>
                <c:pt idx="413">
                  <c:v>1.00694444444444</c:v>
                </c:pt>
                <c:pt idx="414">
                  <c:v>1.00763888888889</c:v>
                </c:pt>
                <c:pt idx="415">
                  <c:v>1.00833333333333</c:v>
                </c:pt>
                <c:pt idx="416">
                  <c:v>1.00902777777778</c:v>
                </c:pt>
                <c:pt idx="417">
                  <c:v>1.00972222222222</c:v>
                </c:pt>
                <c:pt idx="418">
                  <c:v>1.01041666666667</c:v>
                </c:pt>
                <c:pt idx="419">
                  <c:v>1.01111111111111</c:v>
                </c:pt>
                <c:pt idx="420">
                  <c:v>1.01180555555556</c:v>
                </c:pt>
                <c:pt idx="421">
                  <c:v>1.0125</c:v>
                </c:pt>
                <c:pt idx="422">
                  <c:v>1.01319444444445</c:v>
                </c:pt>
                <c:pt idx="423">
                  <c:v>1.01388888888889</c:v>
                </c:pt>
                <c:pt idx="424">
                  <c:v>1.01458333333333</c:v>
                </c:pt>
                <c:pt idx="425">
                  <c:v>1.01527777777778</c:v>
                </c:pt>
                <c:pt idx="426">
                  <c:v>1.01597222222222</c:v>
                </c:pt>
                <c:pt idx="427">
                  <c:v>1.01666666666667</c:v>
                </c:pt>
                <c:pt idx="428">
                  <c:v>1.01736111111111</c:v>
                </c:pt>
                <c:pt idx="429">
                  <c:v>1.01805555555556</c:v>
                </c:pt>
                <c:pt idx="430">
                  <c:v>1.01875</c:v>
                </c:pt>
                <c:pt idx="431">
                  <c:v>1.01944444444445</c:v>
                </c:pt>
                <c:pt idx="432">
                  <c:v>1.02013888888889</c:v>
                </c:pt>
                <c:pt idx="433">
                  <c:v>1.02083333333334</c:v>
                </c:pt>
                <c:pt idx="434">
                  <c:v>1.02152777777778</c:v>
                </c:pt>
                <c:pt idx="435">
                  <c:v>1.02222222222222</c:v>
                </c:pt>
                <c:pt idx="436">
                  <c:v>1.02291666666667</c:v>
                </c:pt>
                <c:pt idx="437">
                  <c:v>1.02361111111111</c:v>
                </c:pt>
                <c:pt idx="438">
                  <c:v>1.02430555555556</c:v>
                </c:pt>
                <c:pt idx="439">
                  <c:v>1.025</c:v>
                </c:pt>
                <c:pt idx="440">
                  <c:v>1.02569444444445</c:v>
                </c:pt>
                <c:pt idx="441">
                  <c:v>1.02638888888889</c:v>
                </c:pt>
                <c:pt idx="442">
                  <c:v>1.02708333333334</c:v>
                </c:pt>
                <c:pt idx="443">
                  <c:v>1.02777777777778</c:v>
                </c:pt>
                <c:pt idx="444">
                  <c:v>1.02847222222223</c:v>
                </c:pt>
                <c:pt idx="445">
                  <c:v>1.02916666666667</c:v>
                </c:pt>
                <c:pt idx="446">
                  <c:v>1.02986111111111</c:v>
                </c:pt>
                <c:pt idx="447">
                  <c:v>1.03055555555556</c:v>
                </c:pt>
                <c:pt idx="448">
                  <c:v>1.03125</c:v>
                </c:pt>
                <c:pt idx="449">
                  <c:v>1.03194444444445</c:v>
                </c:pt>
                <c:pt idx="450">
                  <c:v>1.03263888888889</c:v>
                </c:pt>
                <c:pt idx="451">
                  <c:v>1.03333333333334</c:v>
                </c:pt>
                <c:pt idx="452">
                  <c:v>1.03402777777778</c:v>
                </c:pt>
                <c:pt idx="453">
                  <c:v>1.03472222222223</c:v>
                </c:pt>
                <c:pt idx="454">
                  <c:v>1.03541666666667</c:v>
                </c:pt>
                <c:pt idx="455">
                  <c:v>1.03611111111112</c:v>
                </c:pt>
                <c:pt idx="456">
                  <c:v>1.03680555555556</c:v>
                </c:pt>
                <c:pt idx="457">
                  <c:v>1.0375</c:v>
                </c:pt>
                <c:pt idx="458">
                  <c:v>1.03819444444445</c:v>
                </c:pt>
                <c:pt idx="459">
                  <c:v>1.03888888888889</c:v>
                </c:pt>
                <c:pt idx="460">
                  <c:v>1.03958333333334</c:v>
                </c:pt>
                <c:pt idx="461">
                  <c:v>1.04027777777778</c:v>
                </c:pt>
                <c:pt idx="462">
                  <c:v>1.04097222222223</c:v>
                </c:pt>
                <c:pt idx="463">
                  <c:v>1.04166666666667</c:v>
                </c:pt>
                <c:pt idx="464">
                  <c:v>1.04236111111112</c:v>
                </c:pt>
                <c:pt idx="465">
                  <c:v>1.04305555555556</c:v>
                </c:pt>
                <c:pt idx="466">
                  <c:v>1.04375000000001</c:v>
                </c:pt>
                <c:pt idx="467">
                  <c:v>1.04444444444445</c:v>
                </c:pt>
                <c:pt idx="468">
                  <c:v>1.04513888888889</c:v>
                </c:pt>
                <c:pt idx="469">
                  <c:v>1.04583333333334</c:v>
                </c:pt>
                <c:pt idx="470">
                  <c:v>1.04652777777778</c:v>
                </c:pt>
                <c:pt idx="471">
                  <c:v>1.04722222222223</c:v>
                </c:pt>
                <c:pt idx="472">
                  <c:v>1.04791666666667</c:v>
                </c:pt>
                <c:pt idx="473">
                  <c:v>1.04861111111112</c:v>
                </c:pt>
                <c:pt idx="474">
                  <c:v>1.04930555555556</c:v>
                </c:pt>
                <c:pt idx="475">
                  <c:v>1.05000000000001</c:v>
                </c:pt>
                <c:pt idx="476">
                  <c:v>1.05069444444445</c:v>
                </c:pt>
                <c:pt idx="477">
                  <c:v>1.0513888888889</c:v>
                </c:pt>
                <c:pt idx="478">
                  <c:v>1.05208333333334</c:v>
                </c:pt>
                <c:pt idx="479">
                  <c:v>1.05277777777779</c:v>
                </c:pt>
                <c:pt idx="480">
                  <c:v>1.05347222222223</c:v>
                </c:pt>
                <c:pt idx="481">
                  <c:v>1.05416666666667</c:v>
                </c:pt>
                <c:pt idx="482">
                  <c:v>1.05486111111112</c:v>
                </c:pt>
                <c:pt idx="483">
                  <c:v>1.05555555555556</c:v>
                </c:pt>
                <c:pt idx="484">
                  <c:v>1.05625000000001</c:v>
                </c:pt>
                <c:pt idx="485">
                  <c:v>1.05694444444445</c:v>
                </c:pt>
                <c:pt idx="486">
                  <c:v>1.0576388888889</c:v>
                </c:pt>
                <c:pt idx="487">
                  <c:v>1.05833333333334</c:v>
                </c:pt>
                <c:pt idx="488">
                  <c:v>1.05902777777779</c:v>
                </c:pt>
                <c:pt idx="489">
                  <c:v>1.05972222222223</c:v>
                </c:pt>
                <c:pt idx="490">
                  <c:v>1.06041666666668</c:v>
                </c:pt>
                <c:pt idx="491">
                  <c:v>1.06111111111112</c:v>
                </c:pt>
                <c:pt idx="492">
                  <c:v>1.06180555555556</c:v>
                </c:pt>
                <c:pt idx="493">
                  <c:v>1.06250000000001</c:v>
                </c:pt>
                <c:pt idx="494">
                  <c:v>1.06319444444445</c:v>
                </c:pt>
                <c:pt idx="495">
                  <c:v>1.0638888888889</c:v>
                </c:pt>
                <c:pt idx="496">
                  <c:v>1.06458333333334</c:v>
                </c:pt>
                <c:pt idx="497">
                  <c:v>1.06527777777779</c:v>
                </c:pt>
                <c:pt idx="498">
                  <c:v>1.06597222222223</c:v>
                </c:pt>
                <c:pt idx="499">
                  <c:v>1.06666666666668</c:v>
                </c:pt>
                <c:pt idx="500">
                  <c:v>1.06736111111112</c:v>
                </c:pt>
                <c:pt idx="501">
                  <c:v>1.06805555555557</c:v>
                </c:pt>
                <c:pt idx="502">
                  <c:v>1.06875000000001</c:v>
                </c:pt>
                <c:pt idx="503">
                  <c:v>1.06944444444445</c:v>
                </c:pt>
                <c:pt idx="504">
                  <c:v>1.0701388888889</c:v>
                </c:pt>
                <c:pt idx="505">
                  <c:v>1.07083333333334</c:v>
                </c:pt>
                <c:pt idx="506">
                  <c:v>1.07152777777779</c:v>
                </c:pt>
                <c:pt idx="507">
                  <c:v>1.07222222222223</c:v>
                </c:pt>
                <c:pt idx="508">
                  <c:v>1.07291666666668</c:v>
                </c:pt>
                <c:pt idx="509">
                  <c:v>1.07361111111112</c:v>
                </c:pt>
                <c:pt idx="510">
                  <c:v>1.07430555555557</c:v>
                </c:pt>
                <c:pt idx="511">
                  <c:v>1.07500000000001</c:v>
                </c:pt>
                <c:pt idx="512">
                  <c:v>1.07569444444445</c:v>
                </c:pt>
                <c:pt idx="513">
                  <c:v>1.0763888888889</c:v>
                </c:pt>
                <c:pt idx="514">
                  <c:v>1</c:v>
                </c:pt>
                <c:pt idx="515">
                  <c:v>2</c:v>
                </c:pt>
                <c:pt idx="516">
                  <c:v>3</c:v>
                </c:pt>
                <c:pt idx="517">
                  <c:v>4</c:v>
                </c:pt>
                <c:pt idx="518">
                  <c:v>5</c:v>
                </c:pt>
                <c:pt idx="519">
                  <c:v>6</c:v>
                </c:pt>
                <c:pt idx="520">
                  <c:v>7</c:v>
                </c:pt>
                <c:pt idx="521">
                  <c:v>8</c:v>
                </c:pt>
                <c:pt idx="522">
                  <c:v>9</c:v>
                </c:pt>
                <c:pt idx="523">
                  <c:v>10</c:v>
                </c:pt>
                <c:pt idx="524">
                  <c:v>11</c:v>
                </c:pt>
                <c:pt idx="525">
                  <c:v>12</c:v>
                </c:pt>
                <c:pt idx="526">
                  <c:v>13</c:v>
                </c:pt>
                <c:pt idx="527">
                  <c:v>14</c:v>
                </c:pt>
                <c:pt idx="528">
                  <c:v>15</c:v>
                </c:pt>
                <c:pt idx="529">
                  <c:v>16</c:v>
                </c:pt>
                <c:pt idx="530">
                  <c:v>17</c:v>
                </c:pt>
                <c:pt idx="531">
                  <c:v>18</c:v>
                </c:pt>
                <c:pt idx="532">
                  <c:v>19</c:v>
                </c:pt>
                <c:pt idx="533">
                  <c:v>20</c:v>
                </c:pt>
                <c:pt idx="534">
                  <c:v>21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535"/>
                <c:pt idx="0">
                  <c:v>26.84</c:v>
                </c:pt>
                <c:pt idx="1">
                  <c:v>26.43</c:v>
                </c:pt>
                <c:pt idx="2">
                  <c:v>25.96</c:v>
                </c:pt>
                <c:pt idx="3">
                  <c:v>25.59</c:v>
                </c:pt>
                <c:pt idx="4">
                  <c:v>25.27</c:v>
                </c:pt>
                <c:pt idx="5">
                  <c:v>25</c:v>
                </c:pt>
                <c:pt idx="6">
                  <c:v>24.78</c:v>
                </c:pt>
                <c:pt idx="7">
                  <c:v>24.56</c:v>
                </c:pt>
                <c:pt idx="8">
                  <c:v>24.38</c:v>
                </c:pt>
                <c:pt idx="9">
                  <c:v>24.23</c:v>
                </c:pt>
                <c:pt idx="10">
                  <c:v>24.07</c:v>
                </c:pt>
                <c:pt idx="11">
                  <c:v>23.92</c:v>
                </c:pt>
                <c:pt idx="12">
                  <c:v>23.82</c:v>
                </c:pt>
                <c:pt idx="13">
                  <c:v>23.69</c:v>
                </c:pt>
                <c:pt idx="14">
                  <c:v>23.6</c:v>
                </c:pt>
                <c:pt idx="15">
                  <c:v>23.54</c:v>
                </c:pt>
                <c:pt idx="16">
                  <c:v>23.5</c:v>
                </c:pt>
                <c:pt idx="17">
                  <c:v>23.47</c:v>
                </c:pt>
                <c:pt idx="18">
                  <c:v>23.38</c:v>
                </c:pt>
                <c:pt idx="19">
                  <c:v>23.37</c:v>
                </c:pt>
                <c:pt idx="20">
                  <c:v>23.32</c:v>
                </c:pt>
                <c:pt idx="21">
                  <c:v>23.28</c:v>
                </c:pt>
                <c:pt idx="22">
                  <c:v>23.26</c:v>
                </c:pt>
                <c:pt idx="23">
                  <c:v>23.27</c:v>
                </c:pt>
                <c:pt idx="24">
                  <c:v>23.24</c:v>
                </c:pt>
                <c:pt idx="25">
                  <c:v>23.2</c:v>
                </c:pt>
                <c:pt idx="26">
                  <c:v>23.17</c:v>
                </c:pt>
                <c:pt idx="27">
                  <c:v>23.18</c:v>
                </c:pt>
                <c:pt idx="28">
                  <c:v>23.18</c:v>
                </c:pt>
                <c:pt idx="29">
                  <c:v>23.19</c:v>
                </c:pt>
                <c:pt idx="30">
                  <c:v>23.19</c:v>
                </c:pt>
                <c:pt idx="31">
                  <c:v>23.19</c:v>
                </c:pt>
                <c:pt idx="32">
                  <c:v>23.19</c:v>
                </c:pt>
                <c:pt idx="33">
                  <c:v>23.2</c:v>
                </c:pt>
                <c:pt idx="34">
                  <c:v>23.19</c:v>
                </c:pt>
                <c:pt idx="35">
                  <c:v>23.14</c:v>
                </c:pt>
                <c:pt idx="36">
                  <c:v>23.13</c:v>
                </c:pt>
                <c:pt idx="37">
                  <c:v>23.09</c:v>
                </c:pt>
                <c:pt idx="38">
                  <c:v>23.1</c:v>
                </c:pt>
                <c:pt idx="39">
                  <c:v>23.09</c:v>
                </c:pt>
                <c:pt idx="40">
                  <c:v>23.1</c:v>
                </c:pt>
                <c:pt idx="41">
                  <c:v>23.09</c:v>
                </c:pt>
                <c:pt idx="42">
                  <c:v>23.11</c:v>
                </c:pt>
                <c:pt idx="43">
                  <c:v>23.09</c:v>
                </c:pt>
                <c:pt idx="44">
                  <c:v>23.11</c:v>
                </c:pt>
                <c:pt idx="45">
                  <c:v>23.05</c:v>
                </c:pt>
                <c:pt idx="46">
                  <c:v>23.03</c:v>
                </c:pt>
                <c:pt idx="47">
                  <c:v>23</c:v>
                </c:pt>
                <c:pt idx="48">
                  <c:v>23.01</c:v>
                </c:pt>
                <c:pt idx="49">
                  <c:v>23.01</c:v>
                </c:pt>
                <c:pt idx="50">
                  <c:v>23.04</c:v>
                </c:pt>
                <c:pt idx="51">
                  <c:v>23.09</c:v>
                </c:pt>
                <c:pt idx="52">
                  <c:v>23.1</c:v>
                </c:pt>
                <c:pt idx="53">
                  <c:v>23.1</c:v>
                </c:pt>
                <c:pt idx="54">
                  <c:v>23.1</c:v>
                </c:pt>
                <c:pt idx="55">
                  <c:v>23.1</c:v>
                </c:pt>
                <c:pt idx="56">
                  <c:v>23.1</c:v>
                </c:pt>
                <c:pt idx="57">
                  <c:v>23.18</c:v>
                </c:pt>
                <c:pt idx="58">
                  <c:v>23.19</c:v>
                </c:pt>
                <c:pt idx="59">
                  <c:v>23.2</c:v>
                </c:pt>
                <c:pt idx="60">
                  <c:v>23.2</c:v>
                </c:pt>
                <c:pt idx="61">
                  <c:v>23.21</c:v>
                </c:pt>
                <c:pt idx="62">
                  <c:v>23.21</c:v>
                </c:pt>
                <c:pt idx="63">
                  <c:v>23.2</c:v>
                </c:pt>
                <c:pt idx="64">
                  <c:v>23.18</c:v>
                </c:pt>
                <c:pt idx="65">
                  <c:v>23.18</c:v>
                </c:pt>
                <c:pt idx="66">
                  <c:v>23.2</c:v>
                </c:pt>
                <c:pt idx="67">
                  <c:v>23.2</c:v>
                </c:pt>
                <c:pt idx="68">
                  <c:v>23.24</c:v>
                </c:pt>
                <c:pt idx="69">
                  <c:v>23.29</c:v>
                </c:pt>
                <c:pt idx="70">
                  <c:v>23.37</c:v>
                </c:pt>
                <c:pt idx="71">
                  <c:v>23.43</c:v>
                </c:pt>
                <c:pt idx="72">
                  <c:v>23.53</c:v>
                </c:pt>
                <c:pt idx="73">
                  <c:v>23.54</c:v>
                </c:pt>
                <c:pt idx="74">
                  <c:v>23.61</c:v>
                </c:pt>
                <c:pt idx="75">
                  <c:v>23.66</c:v>
                </c:pt>
                <c:pt idx="76">
                  <c:v>23.72</c:v>
                </c:pt>
                <c:pt idx="77">
                  <c:v>23.73</c:v>
                </c:pt>
                <c:pt idx="78">
                  <c:v>23.83</c:v>
                </c:pt>
                <c:pt idx="79">
                  <c:v>23.86</c:v>
                </c:pt>
                <c:pt idx="80">
                  <c:v>23.92</c:v>
                </c:pt>
                <c:pt idx="81">
                  <c:v>23.89</c:v>
                </c:pt>
                <c:pt idx="82">
                  <c:v>23.94</c:v>
                </c:pt>
                <c:pt idx="83">
                  <c:v>23.98</c:v>
                </c:pt>
                <c:pt idx="84">
                  <c:v>24.05</c:v>
                </c:pt>
                <c:pt idx="85">
                  <c:v>24.09</c:v>
                </c:pt>
                <c:pt idx="86">
                  <c:v>24.1</c:v>
                </c:pt>
                <c:pt idx="87">
                  <c:v>24.12</c:v>
                </c:pt>
                <c:pt idx="88">
                  <c:v>24.16</c:v>
                </c:pt>
                <c:pt idx="89">
                  <c:v>24.19</c:v>
                </c:pt>
                <c:pt idx="90">
                  <c:v>24.23</c:v>
                </c:pt>
                <c:pt idx="91">
                  <c:v>24.24</c:v>
                </c:pt>
                <c:pt idx="92">
                  <c:v>24.24</c:v>
                </c:pt>
                <c:pt idx="93">
                  <c:v>24.21</c:v>
                </c:pt>
                <c:pt idx="94">
                  <c:v>24.16</c:v>
                </c:pt>
                <c:pt idx="95">
                  <c:v>24.11</c:v>
                </c:pt>
                <c:pt idx="96">
                  <c:v>24.04</c:v>
                </c:pt>
                <c:pt idx="97">
                  <c:v>23.95</c:v>
                </c:pt>
                <c:pt idx="98">
                  <c:v>23.9</c:v>
                </c:pt>
                <c:pt idx="99">
                  <c:v>23.86</c:v>
                </c:pt>
                <c:pt idx="100">
                  <c:v>23.81</c:v>
                </c:pt>
                <c:pt idx="101">
                  <c:v>23.75</c:v>
                </c:pt>
                <c:pt idx="102">
                  <c:v>23.73</c:v>
                </c:pt>
                <c:pt idx="103">
                  <c:v>23.66</c:v>
                </c:pt>
                <c:pt idx="104">
                  <c:v>23.58</c:v>
                </c:pt>
                <c:pt idx="105">
                  <c:v>23.54</c:v>
                </c:pt>
                <c:pt idx="106">
                  <c:v>23.55</c:v>
                </c:pt>
                <c:pt idx="107">
                  <c:v>23.47</c:v>
                </c:pt>
                <c:pt idx="108">
                  <c:v>23.44</c:v>
                </c:pt>
                <c:pt idx="109">
                  <c:v>23.38</c:v>
                </c:pt>
                <c:pt idx="110">
                  <c:v>23.36</c:v>
                </c:pt>
                <c:pt idx="111">
                  <c:v>23.29</c:v>
                </c:pt>
                <c:pt idx="112">
                  <c:v>23.32</c:v>
                </c:pt>
                <c:pt idx="113">
                  <c:v>23.29</c:v>
                </c:pt>
                <c:pt idx="114">
                  <c:v>23.25</c:v>
                </c:pt>
                <c:pt idx="115">
                  <c:v>23.24</c:v>
                </c:pt>
                <c:pt idx="116">
                  <c:v>23.18</c:v>
                </c:pt>
                <c:pt idx="117">
                  <c:v>23.2</c:v>
                </c:pt>
                <c:pt idx="118">
                  <c:v>23.21</c:v>
                </c:pt>
                <c:pt idx="119">
                  <c:v>23.15</c:v>
                </c:pt>
                <c:pt idx="120">
                  <c:v>23.1</c:v>
                </c:pt>
                <c:pt idx="121">
                  <c:v>23.1</c:v>
                </c:pt>
                <c:pt idx="122">
                  <c:v>23.1</c:v>
                </c:pt>
                <c:pt idx="123">
                  <c:v>23.1</c:v>
                </c:pt>
                <c:pt idx="124">
                  <c:v>23.07</c:v>
                </c:pt>
                <c:pt idx="125">
                  <c:v>23.06</c:v>
                </c:pt>
                <c:pt idx="126">
                  <c:v>23.03</c:v>
                </c:pt>
                <c:pt idx="127">
                  <c:v>23.01</c:v>
                </c:pt>
                <c:pt idx="128">
                  <c:v>23.02</c:v>
                </c:pt>
                <c:pt idx="129">
                  <c:v>23.02</c:v>
                </c:pt>
                <c:pt idx="130">
                  <c:v>23.01</c:v>
                </c:pt>
                <c:pt idx="131">
                  <c:v>23.01</c:v>
                </c:pt>
                <c:pt idx="132">
                  <c:v>23.03</c:v>
                </c:pt>
                <c:pt idx="133">
                  <c:v>23.03</c:v>
                </c:pt>
                <c:pt idx="134">
                  <c:v>23.02</c:v>
                </c:pt>
                <c:pt idx="135">
                  <c:v>23.02</c:v>
                </c:pt>
                <c:pt idx="136">
                  <c:v>23.01</c:v>
                </c:pt>
                <c:pt idx="137">
                  <c:v>22.99</c:v>
                </c:pt>
                <c:pt idx="138">
                  <c:v>22.97</c:v>
                </c:pt>
                <c:pt idx="139">
                  <c:v>22.96</c:v>
                </c:pt>
                <c:pt idx="140">
                  <c:v>22.95</c:v>
                </c:pt>
                <c:pt idx="141">
                  <c:v>22.97</c:v>
                </c:pt>
                <c:pt idx="142">
                  <c:v>22.99</c:v>
                </c:pt>
                <c:pt idx="143">
                  <c:v>23</c:v>
                </c:pt>
                <c:pt idx="144">
                  <c:v>22.99</c:v>
                </c:pt>
                <c:pt idx="145">
                  <c:v>22.96</c:v>
                </c:pt>
                <c:pt idx="146">
                  <c:v>22.92</c:v>
                </c:pt>
                <c:pt idx="147">
                  <c:v>22.93</c:v>
                </c:pt>
                <c:pt idx="148">
                  <c:v>22.93</c:v>
                </c:pt>
                <c:pt idx="149">
                  <c:v>22.93</c:v>
                </c:pt>
                <c:pt idx="150">
                  <c:v>22.93</c:v>
                </c:pt>
                <c:pt idx="151">
                  <c:v>22.91</c:v>
                </c:pt>
                <c:pt idx="152">
                  <c:v>22.94</c:v>
                </c:pt>
                <c:pt idx="153">
                  <c:v>22.91</c:v>
                </c:pt>
                <c:pt idx="154">
                  <c:v>22.91</c:v>
                </c:pt>
                <c:pt idx="155">
                  <c:v>22.89</c:v>
                </c:pt>
                <c:pt idx="156">
                  <c:v>22.88</c:v>
                </c:pt>
                <c:pt idx="157">
                  <c:v>22.87</c:v>
                </c:pt>
                <c:pt idx="158">
                  <c:v>22.82</c:v>
                </c:pt>
                <c:pt idx="159">
                  <c:v>22.82</c:v>
                </c:pt>
                <c:pt idx="160">
                  <c:v>22.82</c:v>
                </c:pt>
                <c:pt idx="161">
                  <c:v>22.82</c:v>
                </c:pt>
                <c:pt idx="162">
                  <c:v>22.82</c:v>
                </c:pt>
                <c:pt idx="163">
                  <c:v>22.84</c:v>
                </c:pt>
                <c:pt idx="164">
                  <c:v>22.83</c:v>
                </c:pt>
                <c:pt idx="165">
                  <c:v>22.84</c:v>
                </c:pt>
                <c:pt idx="166">
                  <c:v>22.83</c:v>
                </c:pt>
                <c:pt idx="167">
                  <c:v>22.83</c:v>
                </c:pt>
                <c:pt idx="168">
                  <c:v>22.85</c:v>
                </c:pt>
                <c:pt idx="169">
                  <c:v>22.86</c:v>
                </c:pt>
                <c:pt idx="170">
                  <c:v>22.85</c:v>
                </c:pt>
                <c:pt idx="171">
                  <c:v>22.86</c:v>
                </c:pt>
                <c:pt idx="172">
                  <c:v>22.85</c:v>
                </c:pt>
                <c:pt idx="173">
                  <c:v>22.85</c:v>
                </c:pt>
                <c:pt idx="174">
                  <c:v>22.85</c:v>
                </c:pt>
                <c:pt idx="175">
                  <c:v>22.84</c:v>
                </c:pt>
                <c:pt idx="176">
                  <c:v>22.85</c:v>
                </c:pt>
                <c:pt idx="177">
                  <c:v>22.86</c:v>
                </c:pt>
                <c:pt idx="178">
                  <c:v>22.85</c:v>
                </c:pt>
                <c:pt idx="179">
                  <c:v>22.84</c:v>
                </c:pt>
                <c:pt idx="180">
                  <c:v>22.84</c:v>
                </c:pt>
                <c:pt idx="181">
                  <c:v>22.82</c:v>
                </c:pt>
                <c:pt idx="182">
                  <c:v>22.82</c:v>
                </c:pt>
                <c:pt idx="183">
                  <c:v>22.84</c:v>
                </c:pt>
                <c:pt idx="184">
                  <c:v>22.84</c:v>
                </c:pt>
                <c:pt idx="185">
                  <c:v>22.85</c:v>
                </c:pt>
                <c:pt idx="186">
                  <c:v>22.86</c:v>
                </c:pt>
                <c:pt idx="187">
                  <c:v>22.85</c:v>
                </c:pt>
                <c:pt idx="188">
                  <c:v>22.84</c:v>
                </c:pt>
                <c:pt idx="189">
                  <c:v>22.85</c:v>
                </c:pt>
                <c:pt idx="190">
                  <c:v>22.85</c:v>
                </c:pt>
                <c:pt idx="191">
                  <c:v>22.86</c:v>
                </c:pt>
                <c:pt idx="192">
                  <c:v>22.87</c:v>
                </c:pt>
                <c:pt idx="193">
                  <c:v>22.86</c:v>
                </c:pt>
                <c:pt idx="194">
                  <c:v>22.86</c:v>
                </c:pt>
                <c:pt idx="195">
                  <c:v>22.84</c:v>
                </c:pt>
                <c:pt idx="196">
                  <c:v>22.79</c:v>
                </c:pt>
                <c:pt idx="197">
                  <c:v>22.81</c:v>
                </c:pt>
                <c:pt idx="198">
                  <c:v>22.82</c:v>
                </c:pt>
                <c:pt idx="199">
                  <c:v>22.85</c:v>
                </c:pt>
                <c:pt idx="200">
                  <c:v>22.82</c:v>
                </c:pt>
                <c:pt idx="201">
                  <c:v>22.82</c:v>
                </c:pt>
                <c:pt idx="202">
                  <c:v>22.81</c:v>
                </c:pt>
                <c:pt idx="203">
                  <c:v>22.81</c:v>
                </c:pt>
                <c:pt idx="204">
                  <c:v>22.81</c:v>
                </c:pt>
                <c:pt idx="205">
                  <c:v>22.81</c:v>
                </c:pt>
                <c:pt idx="206">
                  <c:v>22.83</c:v>
                </c:pt>
                <c:pt idx="207">
                  <c:v>22.82</c:v>
                </c:pt>
                <c:pt idx="208">
                  <c:v>22.8</c:v>
                </c:pt>
                <c:pt idx="209">
                  <c:v>22.79</c:v>
                </c:pt>
                <c:pt idx="210">
                  <c:v>22.78</c:v>
                </c:pt>
                <c:pt idx="211">
                  <c:v>22.78</c:v>
                </c:pt>
                <c:pt idx="212">
                  <c:v>22.79</c:v>
                </c:pt>
                <c:pt idx="213">
                  <c:v>22.76</c:v>
                </c:pt>
                <c:pt idx="214">
                  <c:v>22.78</c:v>
                </c:pt>
                <c:pt idx="215">
                  <c:v>22.77</c:v>
                </c:pt>
                <c:pt idx="216">
                  <c:v>22.75</c:v>
                </c:pt>
                <c:pt idx="217">
                  <c:v>22.76</c:v>
                </c:pt>
                <c:pt idx="218">
                  <c:v>22.77</c:v>
                </c:pt>
                <c:pt idx="219">
                  <c:v>22.76</c:v>
                </c:pt>
                <c:pt idx="220">
                  <c:v>22.77</c:v>
                </c:pt>
                <c:pt idx="221">
                  <c:v>22.76</c:v>
                </c:pt>
                <c:pt idx="222">
                  <c:v>22.76</c:v>
                </c:pt>
                <c:pt idx="223">
                  <c:v>22.77</c:v>
                </c:pt>
                <c:pt idx="224">
                  <c:v>22.78</c:v>
                </c:pt>
                <c:pt idx="225">
                  <c:v>22.77</c:v>
                </c:pt>
                <c:pt idx="226">
                  <c:v>22.77</c:v>
                </c:pt>
                <c:pt idx="227">
                  <c:v>22.77</c:v>
                </c:pt>
                <c:pt idx="228">
                  <c:v>22.79</c:v>
                </c:pt>
                <c:pt idx="229">
                  <c:v>22.78</c:v>
                </c:pt>
                <c:pt idx="230">
                  <c:v>22.79</c:v>
                </c:pt>
                <c:pt idx="231">
                  <c:v>22.78</c:v>
                </c:pt>
                <c:pt idx="232">
                  <c:v>22.76</c:v>
                </c:pt>
                <c:pt idx="233">
                  <c:v>22.76</c:v>
                </c:pt>
                <c:pt idx="234">
                  <c:v>22.76</c:v>
                </c:pt>
                <c:pt idx="235">
                  <c:v>22.77</c:v>
                </c:pt>
                <c:pt idx="236">
                  <c:v>22.7</c:v>
                </c:pt>
                <c:pt idx="237">
                  <c:v>22.7</c:v>
                </c:pt>
                <c:pt idx="238">
                  <c:v>22.69</c:v>
                </c:pt>
                <c:pt idx="239">
                  <c:v>22.66</c:v>
                </c:pt>
                <c:pt idx="240">
                  <c:v>22.68</c:v>
                </c:pt>
                <c:pt idx="241">
                  <c:v>22.68</c:v>
                </c:pt>
                <c:pt idx="242">
                  <c:v>22.69</c:v>
                </c:pt>
                <c:pt idx="243">
                  <c:v>22.69</c:v>
                </c:pt>
                <c:pt idx="244">
                  <c:v>22.7</c:v>
                </c:pt>
                <c:pt idx="245">
                  <c:v>22.69</c:v>
                </c:pt>
                <c:pt idx="246">
                  <c:v>22.69</c:v>
                </c:pt>
                <c:pt idx="247">
                  <c:v>22.69</c:v>
                </c:pt>
                <c:pt idx="248">
                  <c:v>22.69</c:v>
                </c:pt>
                <c:pt idx="249">
                  <c:v>22.7</c:v>
                </c:pt>
                <c:pt idx="250">
                  <c:v>22.7</c:v>
                </c:pt>
                <c:pt idx="251">
                  <c:v>22.7</c:v>
                </c:pt>
                <c:pt idx="252">
                  <c:v>22.69</c:v>
                </c:pt>
                <c:pt idx="253">
                  <c:v>22.68</c:v>
                </c:pt>
                <c:pt idx="254">
                  <c:v>22.65</c:v>
                </c:pt>
                <c:pt idx="255">
                  <c:v>22.65</c:v>
                </c:pt>
                <c:pt idx="256">
                  <c:v>22.68</c:v>
                </c:pt>
                <c:pt idx="257">
                  <c:v>22.69</c:v>
                </c:pt>
                <c:pt idx="258">
                  <c:v>22.68</c:v>
                </c:pt>
                <c:pt idx="259">
                  <c:v>22.68</c:v>
                </c:pt>
                <c:pt idx="260">
                  <c:v>22.69</c:v>
                </c:pt>
                <c:pt idx="261">
                  <c:v>22.69</c:v>
                </c:pt>
                <c:pt idx="262">
                  <c:v>22.69</c:v>
                </c:pt>
                <c:pt idx="263">
                  <c:v>22.69</c:v>
                </c:pt>
                <c:pt idx="264">
                  <c:v>22.69</c:v>
                </c:pt>
                <c:pt idx="265">
                  <c:v>22.7</c:v>
                </c:pt>
                <c:pt idx="266">
                  <c:v>22.7</c:v>
                </c:pt>
                <c:pt idx="267">
                  <c:v>22.69</c:v>
                </c:pt>
                <c:pt idx="268">
                  <c:v>22.69</c:v>
                </c:pt>
                <c:pt idx="269">
                  <c:v>22.69</c:v>
                </c:pt>
                <c:pt idx="270">
                  <c:v>22.69</c:v>
                </c:pt>
                <c:pt idx="271">
                  <c:v>22.7</c:v>
                </c:pt>
                <c:pt idx="272">
                  <c:v>22.7</c:v>
                </c:pt>
                <c:pt idx="273">
                  <c:v>22.7</c:v>
                </c:pt>
                <c:pt idx="274">
                  <c:v>22.69</c:v>
                </c:pt>
                <c:pt idx="275">
                  <c:v>22.7</c:v>
                </c:pt>
                <c:pt idx="276">
                  <c:v>22.69</c:v>
                </c:pt>
                <c:pt idx="277">
                  <c:v>22.69</c:v>
                </c:pt>
                <c:pt idx="278">
                  <c:v>22.69</c:v>
                </c:pt>
                <c:pt idx="279">
                  <c:v>22.69</c:v>
                </c:pt>
                <c:pt idx="280">
                  <c:v>22.69</c:v>
                </c:pt>
                <c:pt idx="281">
                  <c:v>22.69</c:v>
                </c:pt>
                <c:pt idx="282">
                  <c:v>22.69</c:v>
                </c:pt>
                <c:pt idx="283">
                  <c:v>22.69</c:v>
                </c:pt>
                <c:pt idx="284">
                  <c:v>22.7</c:v>
                </c:pt>
                <c:pt idx="285">
                  <c:v>22.69</c:v>
                </c:pt>
                <c:pt idx="286">
                  <c:v>22.69</c:v>
                </c:pt>
                <c:pt idx="287">
                  <c:v>22.69</c:v>
                </c:pt>
                <c:pt idx="288">
                  <c:v>22.69</c:v>
                </c:pt>
                <c:pt idx="289">
                  <c:v>22.69</c:v>
                </c:pt>
                <c:pt idx="290">
                  <c:v>22.7</c:v>
                </c:pt>
                <c:pt idx="291">
                  <c:v>22.7</c:v>
                </c:pt>
                <c:pt idx="292">
                  <c:v>22.7</c:v>
                </c:pt>
                <c:pt idx="293">
                  <c:v>22.7</c:v>
                </c:pt>
                <c:pt idx="294">
                  <c:v>22.7</c:v>
                </c:pt>
                <c:pt idx="295">
                  <c:v>22.7</c:v>
                </c:pt>
                <c:pt idx="296">
                  <c:v>22.7</c:v>
                </c:pt>
                <c:pt idx="297">
                  <c:v>22.7</c:v>
                </c:pt>
                <c:pt idx="298">
                  <c:v>22.67</c:v>
                </c:pt>
                <c:pt idx="299">
                  <c:v>22.65</c:v>
                </c:pt>
                <c:pt idx="300">
                  <c:v>22.68</c:v>
                </c:pt>
                <c:pt idx="301">
                  <c:v>22.66</c:v>
                </c:pt>
                <c:pt idx="302">
                  <c:v>22.68</c:v>
                </c:pt>
                <c:pt idx="303">
                  <c:v>22.69</c:v>
                </c:pt>
                <c:pt idx="304">
                  <c:v>22.7</c:v>
                </c:pt>
                <c:pt idx="305">
                  <c:v>22.7</c:v>
                </c:pt>
                <c:pt idx="306">
                  <c:v>22.7</c:v>
                </c:pt>
                <c:pt idx="307">
                  <c:v>22.7</c:v>
                </c:pt>
                <c:pt idx="308">
                  <c:v>22.69</c:v>
                </c:pt>
                <c:pt idx="309">
                  <c:v>22.67</c:v>
                </c:pt>
                <c:pt idx="310">
                  <c:v>22.66</c:v>
                </c:pt>
                <c:pt idx="311">
                  <c:v>22.69</c:v>
                </c:pt>
                <c:pt idx="312">
                  <c:v>22.65</c:v>
                </c:pt>
                <c:pt idx="313">
                  <c:v>22.66</c:v>
                </c:pt>
                <c:pt idx="314">
                  <c:v>22.67</c:v>
                </c:pt>
                <c:pt idx="315">
                  <c:v>22.66</c:v>
                </c:pt>
                <c:pt idx="316">
                  <c:v>22.69</c:v>
                </c:pt>
                <c:pt idx="317">
                  <c:v>22.65</c:v>
                </c:pt>
                <c:pt idx="318">
                  <c:v>22.67</c:v>
                </c:pt>
                <c:pt idx="319">
                  <c:v>22.68</c:v>
                </c:pt>
                <c:pt idx="320">
                  <c:v>22.68</c:v>
                </c:pt>
                <c:pt idx="321">
                  <c:v>22.67</c:v>
                </c:pt>
                <c:pt idx="322">
                  <c:v>22.68</c:v>
                </c:pt>
                <c:pt idx="323">
                  <c:v>22.68</c:v>
                </c:pt>
                <c:pt idx="324">
                  <c:v>22.65</c:v>
                </c:pt>
                <c:pt idx="325">
                  <c:v>22.64</c:v>
                </c:pt>
                <c:pt idx="326">
                  <c:v>22.64</c:v>
                </c:pt>
                <c:pt idx="327">
                  <c:v>22.67</c:v>
                </c:pt>
                <c:pt idx="328">
                  <c:v>22.67</c:v>
                </c:pt>
                <c:pt idx="329">
                  <c:v>22.68</c:v>
                </c:pt>
                <c:pt idx="330">
                  <c:v>22.68</c:v>
                </c:pt>
                <c:pt idx="331">
                  <c:v>22.68</c:v>
                </c:pt>
                <c:pt idx="332">
                  <c:v>22.68</c:v>
                </c:pt>
                <c:pt idx="333">
                  <c:v>22.67</c:v>
                </c:pt>
                <c:pt idx="334">
                  <c:v>22.68</c:v>
                </c:pt>
                <c:pt idx="335">
                  <c:v>22.68</c:v>
                </c:pt>
                <c:pt idx="336">
                  <c:v>22.68</c:v>
                </c:pt>
                <c:pt idx="337">
                  <c:v>22.68</c:v>
                </c:pt>
                <c:pt idx="338">
                  <c:v>22.66</c:v>
                </c:pt>
                <c:pt idx="339">
                  <c:v>22.66</c:v>
                </c:pt>
                <c:pt idx="340">
                  <c:v>22.66</c:v>
                </c:pt>
                <c:pt idx="341">
                  <c:v>22.65</c:v>
                </c:pt>
                <c:pt idx="342">
                  <c:v>22.58</c:v>
                </c:pt>
                <c:pt idx="343">
                  <c:v>22.57</c:v>
                </c:pt>
                <c:pt idx="344">
                  <c:v>22.57</c:v>
                </c:pt>
                <c:pt idx="345">
                  <c:v>22.59</c:v>
                </c:pt>
                <c:pt idx="346">
                  <c:v>22.6</c:v>
                </c:pt>
                <c:pt idx="347">
                  <c:v>22.64</c:v>
                </c:pt>
                <c:pt idx="348">
                  <c:v>22.66</c:v>
                </c:pt>
                <c:pt idx="349">
                  <c:v>22.67</c:v>
                </c:pt>
                <c:pt idx="350">
                  <c:v>22.63</c:v>
                </c:pt>
                <c:pt idx="351">
                  <c:v>22.66</c:v>
                </c:pt>
                <c:pt idx="352">
                  <c:v>22.62</c:v>
                </c:pt>
                <c:pt idx="353">
                  <c:v>22.63</c:v>
                </c:pt>
                <c:pt idx="354">
                  <c:v>22.6</c:v>
                </c:pt>
                <c:pt idx="355">
                  <c:v>22.58</c:v>
                </c:pt>
                <c:pt idx="356">
                  <c:v>22.59</c:v>
                </c:pt>
                <c:pt idx="357">
                  <c:v>22.59</c:v>
                </c:pt>
                <c:pt idx="358">
                  <c:v>22.57</c:v>
                </c:pt>
                <c:pt idx="359">
                  <c:v>22.59</c:v>
                </c:pt>
                <c:pt idx="360">
                  <c:v>22.61</c:v>
                </c:pt>
                <c:pt idx="361">
                  <c:v>22.59</c:v>
                </c:pt>
                <c:pt idx="362">
                  <c:v>22.58</c:v>
                </c:pt>
                <c:pt idx="363">
                  <c:v>22.59</c:v>
                </c:pt>
                <c:pt idx="364">
                  <c:v>22.62</c:v>
                </c:pt>
                <c:pt idx="365">
                  <c:v>22.64</c:v>
                </c:pt>
                <c:pt idx="366">
                  <c:v>22.62</c:v>
                </c:pt>
                <c:pt idx="367">
                  <c:v>22.6</c:v>
                </c:pt>
                <c:pt idx="368">
                  <c:v>22.59</c:v>
                </c:pt>
                <c:pt idx="369">
                  <c:v>22.59</c:v>
                </c:pt>
                <c:pt idx="370">
                  <c:v>22.58</c:v>
                </c:pt>
                <c:pt idx="371">
                  <c:v>22.56</c:v>
                </c:pt>
                <c:pt idx="372">
                  <c:v>22.57</c:v>
                </c:pt>
                <c:pt idx="373">
                  <c:v>22.59</c:v>
                </c:pt>
                <c:pt idx="374">
                  <c:v>22.57</c:v>
                </c:pt>
                <c:pt idx="375">
                  <c:v>22.58</c:v>
                </c:pt>
                <c:pt idx="376">
                  <c:v>22.59</c:v>
                </c:pt>
                <c:pt idx="377">
                  <c:v>22.6</c:v>
                </c:pt>
                <c:pt idx="378">
                  <c:v>22.57</c:v>
                </c:pt>
                <c:pt idx="379">
                  <c:v>22.57</c:v>
                </c:pt>
                <c:pt idx="380">
                  <c:v>22.58</c:v>
                </c:pt>
                <c:pt idx="381">
                  <c:v>22.57</c:v>
                </c:pt>
                <c:pt idx="382">
                  <c:v>22.56</c:v>
                </c:pt>
                <c:pt idx="383">
                  <c:v>22.57</c:v>
                </c:pt>
                <c:pt idx="384">
                  <c:v>22.57</c:v>
                </c:pt>
                <c:pt idx="385">
                  <c:v>22.57</c:v>
                </c:pt>
                <c:pt idx="386">
                  <c:v>22.57</c:v>
                </c:pt>
                <c:pt idx="387">
                  <c:v>22.57</c:v>
                </c:pt>
                <c:pt idx="388">
                  <c:v>22.57</c:v>
                </c:pt>
                <c:pt idx="389">
                  <c:v>22.56</c:v>
                </c:pt>
                <c:pt idx="390">
                  <c:v>22.56</c:v>
                </c:pt>
                <c:pt idx="391">
                  <c:v>22.57</c:v>
                </c:pt>
                <c:pt idx="392">
                  <c:v>22.57</c:v>
                </c:pt>
                <c:pt idx="393">
                  <c:v>22.56</c:v>
                </c:pt>
                <c:pt idx="394">
                  <c:v>22.56</c:v>
                </c:pt>
                <c:pt idx="395">
                  <c:v>22.56</c:v>
                </c:pt>
                <c:pt idx="396">
                  <c:v>22.56</c:v>
                </c:pt>
                <c:pt idx="397">
                  <c:v>22.56</c:v>
                </c:pt>
                <c:pt idx="398">
                  <c:v>22.56</c:v>
                </c:pt>
                <c:pt idx="399">
                  <c:v>22.56</c:v>
                </c:pt>
                <c:pt idx="400">
                  <c:v>22.56</c:v>
                </c:pt>
                <c:pt idx="401">
                  <c:v>22.58</c:v>
                </c:pt>
                <c:pt idx="402">
                  <c:v>22.57</c:v>
                </c:pt>
                <c:pt idx="403">
                  <c:v>22.55</c:v>
                </c:pt>
                <c:pt idx="404">
                  <c:v>22.56</c:v>
                </c:pt>
                <c:pt idx="405">
                  <c:v>22.56</c:v>
                </c:pt>
                <c:pt idx="406">
                  <c:v>22.57</c:v>
                </c:pt>
                <c:pt idx="407">
                  <c:v>22.56</c:v>
                </c:pt>
                <c:pt idx="408">
                  <c:v>22.57</c:v>
                </c:pt>
                <c:pt idx="409">
                  <c:v>22.55</c:v>
                </c:pt>
                <c:pt idx="410">
                  <c:v>22.57</c:v>
                </c:pt>
                <c:pt idx="411">
                  <c:v>22.57</c:v>
                </c:pt>
                <c:pt idx="412">
                  <c:v>22.58</c:v>
                </c:pt>
                <c:pt idx="413">
                  <c:v>22.59</c:v>
                </c:pt>
                <c:pt idx="414">
                  <c:v>22.6</c:v>
                </c:pt>
                <c:pt idx="415">
                  <c:v>22.58</c:v>
                </c:pt>
                <c:pt idx="416">
                  <c:v>22.58</c:v>
                </c:pt>
                <c:pt idx="417">
                  <c:v>22.57</c:v>
                </c:pt>
                <c:pt idx="418">
                  <c:v>22.58</c:v>
                </c:pt>
                <c:pt idx="419">
                  <c:v>22.57</c:v>
                </c:pt>
                <c:pt idx="420">
                  <c:v>22.57</c:v>
                </c:pt>
                <c:pt idx="421">
                  <c:v>22.58</c:v>
                </c:pt>
                <c:pt idx="422">
                  <c:v>22.57</c:v>
                </c:pt>
                <c:pt idx="423">
                  <c:v>22.57</c:v>
                </c:pt>
                <c:pt idx="424">
                  <c:v>22.57</c:v>
                </c:pt>
                <c:pt idx="425">
                  <c:v>22.58</c:v>
                </c:pt>
                <c:pt idx="426">
                  <c:v>22.58</c:v>
                </c:pt>
                <c:pt idx="427">
                  <c:v>22.57</c:v>
                </c:pt>
                <c:pt idx="428">
                  <c:v>22.57</c:v>
                </c:pt>
                <c:pt idx="429">
                  <c:v>22.59</c:v>
                </c:pt>
                <c:pt idx="430">
                  <c:v>22.59</c:v>
                </c:pt>
                <c:pt idx="431">
                  <c:v>22.58</c:v>
                </c:pt>
                <c:pt idx="432">
                  <c:v>22.58</c:v>
                </c:pt>
                <c:pt idx="433">
                  <c:v>22.57</c:v>
                </c:pt>
                <c:pt idx="434">
                  <c:v>22.57</c:v>
                </c:pt>
                <c:pt idx="435">
                  <c:v>22.57</c:v>
                </c:pt>
                <c:pt idx="436">
                  <c:v>22.57</c:v>
                </c:pt>
                <c:pt idx="437">
                  <c:v>22.57</c:v>
                </c:pt>
                <c:pt idx="438">
                  <c:v>22.56</c:v>
                </c:pt>
                <c:pt idx="439">
                  <c:v>22.56</c:v>
                </c:pt>
                <c:pt idx="440">
                  <c:v>22.57</c:v>
                </c:pt>
                <c:pt idx="441">
                  <c:v>22.56</c:v>
                </c:pt>
                <c:pt idx="442">
                  <c:v>22.56</c:v>
                </c:pt>
                <c:pt idx="443">
                  <c:v>22.55</c:v>
                </c:pt>
                <c:pt idx="444">
                  <c:v>22.56</c:v>
                </c:pt>
                <c:pt idx="445">
                  <c:v>22.56</c:v>
                </c:pt>
                <c:pt idx="446">
                  <c:v>22.57</c:v>
                </c:pt>
                <c:pt idx="447">
                  <c:v>22.56</c:v>
                </c:pt>
                <c:pt idx="448">
                  <c:v>22.57</c:v>
                </c:pt>
                <c:pt idx="449">
                  <c:v>22.54</c:v>
                </c:pt>
                <c:pt idx="450">
                  <c:v>22.56</c:v>
                </c:pt>
                <c:pt idx="451">
                  <c:v>22.53</c:v>
                </c:pt>
                <c:pt idx="452">
                  <c:v>22.5</c:v>
                </c:pt>
                <c:pt idx="453">
                  <c:v>22.5</c:v>
                </c:pt>
                <c:pt idx="454">
                  <c:v>22.49</c:v>
                </c:pt>
                <c:pt idx="455">
                  <c:v>22.53</c:v>
                </c:pt>
                <c:pt idx="456">
                  <c:v>22.54</c:v>
                </c:pt>
                <c:pt idx="457">
                  <c:v>22.56</c:v>
                </c:pt>
                <c:pt idx="458">
                  <c:v>22.55</c:v>
                </c:pt>
                <c:pt idx="459">
                  <c:v>22.53</c:v>
                </c:pt>
                <c:pt idx="460">
                  <c:v>22.5</c:v>
                </c:pt>
                <c:pt idx="461">
                  <c:v>22.48</c:v>
                </c:pt>
                <c:pt idx="462">
                  <c:v>22.49</c:v>
                </c:pt>
                <c:pt idx="463">
                  <c:v>22.48</c:v>
                </c:pt>
                <c:pt idx="464">
                  <c:v>22.48</c:v>
                </c:pt>
                <c:pt idx="465">
                  <c:v>22.49</c:v>
                </c:pt>
                <c:pt idx="466">
                  <c:v>22.49</c:v>
                </c:pt>
                <c:pt idx="467">
                  <c:v>22.49</c:v>
                </c:pt>
                <c:pt idx="468">
                  <c:v>22.48</c:v>
                </c:pt>
                <c:pt idx="469">
                  <c:v>22.49</c:v>
                </c:pt>
                <c:pt idx="470">
                  <c:v>22.5</c:v>
                </c:pt>
                <c:pt idx="471">
                  <c:v>22.51</c:v>
                </c:pt>
                <c:pt idx="472">
                  <c:v>22.51</c:v>
                </c:pt>
                <c:pt idx="473">
                  <c:v>22.51</c:v>
                </c:pt>
                <c:pt idx="474">
                  <c:v>22.5</c:v>
                </c:pt>
                <c:pt idx="475">
                  <c:v>22.52</c:v>
                </c:pt>
                <c:pt idx="476">
                  <c:v>22.53</c:v>
                </c:pt>
                <c:pt idx="477">
                  <c:v>22.52</c:v>
                </c:pt>
                <c:pt idx="478">
                  <c:v>22.5</c:v>
                </c:pt>
                <c:pt idx="479">
                  <c:v>22.52</c:v>
                </c:pt>
                <c:pt idx="480">
                  <c:v>22.51</c:v>
                </c:pt>
                <c:pt idx="481">
                  <c:v>22.52</c:v>
                </c:pt>
                <c:pt idx="482">
                  <c:v>22.49</c:v>
                </c:pt>
                <c:pt idx="483">
                  <c:v>22.49</c:v>
                </c:pt>
                <c:pt idx="484">
                  <c:v>22.5</c:v>
                </c:pt>
                <c:pt idx="485">
                  <c:v>22.52</c:v>
                </c:pt>
                <c:pt idx="486">
                  <c:v>22.5</c:v>
                </c:pt>
                <c:pt idx="487">
                  <c:v>22.51</c:v>
                </c:pt>
                <c:pt idx="488">
                  <c:v>22.5</c:v>
                </c:pt>
                <c:pt idx="489">
                  <c:v>22.49</c:v>
                </c:pt>
                <c:pt idx="490">
                  <c:v>22.48</c:v>
                </c:pt>
                <c:pt idx="491">
                  <c:v>22.49</c:v>
                </c:pt>
                <c:pt idx="492">
                  <c:v>22.49</c:v>
                </c:pt>
                <c:pt idx="493">
                  <c:v>22.49</c:v>
                </c:pt>
                <c:pt idx="494">
                  <c:v>22.49</c:v>
                </c:pt>
                <c:pt idx="495">
                  <c:v>22.5</c:v>
                </c:pt>
                <c:pt idx="496">
                  <c:v>22.5</c:v>
                </c:pt>
                <c:pt idx="497">
                  <c:v>22.48</c:v>
                </c:pt>
                <c:pt idx="498">
                  <c:v>22.51</c:v>
                </c:pt>
                <c:pt idx="499">
                  <c:v>22.5</c:v>
                </c:pt>
                <c:pt idx="500">
                  <c:v>22.51</c:v>
                </c:pt>
                <c:pt idx="501">
                  <c:v>22.5</c:v>
                </c:pt>
                <c:pt idx="502">
                  <c:v>22.5</c:v>
                </c:pt>
                <c:pt idx="503">
                  <c:v>22.49</c:v>
                </c:pt>
                <c:pt idx="504">
                  <c:v>22.5</c:v>
                </c:pt>
                <c:pt idx="505">
                  <c:v>22.51</c:v>
                </c:pt>
                <c:pt idx="506">
                  <c:v>22.51</c:v>
                </c:pt>
                <c:pt idx="507">
                  <c:v>22.49</c:v>
                </c:pt>
                <c:pt idx="508">
                  <c:v>22.46</c:v>
                </c:pt>
                <c:pt idx="509">
                  <c:v>22.45</c:v>
                </c:pt>
                <c:pt idx="510">
                  <c:v>22.45</c:v>
                </c:pt>
                <c:pt idx="511">
                  <c:v>22.45</c:v>
                </c:pt>
                <c:pt idx="512">
                  <c:v>22.45</c:v>
                </c:pt>
                <c:pt idx="513">
                  <c:v>22.45</c:v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</c:numCache>
            </c:numRef>
          </c:yVal>
          <c:smooth val="0"/>
        </c:ser>
        <c:ser>
          <c:idx val="2"/>
          <c:order val="2"/>
          <c:tx>
            <c:strRef>
              <c:f>label 4</c:f>
              <c:strCache>
                <c:ptCount val="1"/>
                <c:pt idx="0">
                  <c:v>DHT_2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5</c:f>
              <c:numCache>
                <c:formatCode>General</c:formatCode>
                <c:ptCount val="5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1</c:v>
                </c:pt>
                <c:pt idx="509">
                  <c:v>2</c:v>
                </c:pt>
                <c:pt idx="510">
                  <c:v>3</c:v>
                </c:pt>
                <c:pt idx="511">
                  <c:v>4</c:v>
                </c:pt>
                <c:pt idx="512">
                  <c:v>5</c:v>
                </c:pt>
                <c:pt idx="513">
                  <c:v>6</c:v>
                </c:pt>
                <c:pt idx="514">
                  <c:v>7</c:v>
                </c:pt>
                <c:pt idx="515">
                  <c:v>8</c:v>
                </c:pt>
                <c:pt idx="516">
                  <c:v>9</c:v>
                </c:pt>
                <c:pt idx="517">
                  <c:v>10</c:v>
                </c:pt>
                <c:pt idx="518">
                  <c:v>11</c:v>
                </c:pt>
                <c:pt idx="519">
                  <c:v>12</c:v>
                </c:pt>
                <c:pt idx="520">
                  <c:v>13</c:v>
                </c:pt>
                <c:pt idx="521">
                  <c:v>14</c:v>
                </c:pt>
                <c:pt idx="522">
                  <c:v>15</c:v>
                </c:pt>
                <c:pt idx="523">
                  <c:v>16</c:v>
                </c:pt>
                <c:pt idx="524">
                  <c:v>17</c:v>
                </c:pt>
                <c:pt idx="525">
                  <c:v>18</c:v>
                </c:pt>
                <c:pt idx="526">
                  <c:v>19</c:v>
                </c:pt>
                <c:pt idx="527">
                  <c:v>20</c:v>
                </c:pt>
                <c:pt idx="528">
                  <c:v>21</c:v>
                </c:pt>
                <c:pt idx="529">
                  <c:v>22</c:v>
                </c:pt>
                <c:pt idx="530">
                  <c:v>23</c:v>
                </c:pt>
                <c:pt idx="531">
                  <c:v>24</c:v>
                </c:pt>
                <c:pt idx="532">
                  <c:v>25</c:v>
                </c:pt>
                <c:pt idx="533">
                  <c:v>26</c:v>
                </c:pt>
                <c:pt idx="534">
                  <c:v>27</c:v>
                </c:pt>
              </c:numCache>
            </c:numRef>
          </c:xVal>
          <c:yVal>
            <c:numRef>
              <c:f>4</c:f>
              <c:numCache>
                <c:formatCode>General</c:formatCode>
                <c:ptCount val="535"/>
                <c:pt idx="0">
                  <c:v>25.9143</c:v>
                </c:pt>
                <c:pt idx="1">
                  <c:v>25.9714</c:v>
                </c:pt>
                <c:pt idx="2">
                  <c:v>25.9852</c:v>
                </c:pt>
                <c:pt idx="3">
                  <c:v>25.9964</c:v>
                </c:pt>
                <c:pt idx="4">
                  <c:v>25.9929</c:v>
                </c:pt>
                <c:pt idx="5">
                  <c:v>26</c:v>
                </c:pt>
                <c:pt idx="6">
                  <c:v>25.9964</c:v>
                </c:pt>
                <c:pt idx="7">
                  <c:v>25.9643</c:v>
                </c:pt>
                <c:pt idx="8">
                  <c:v>25.9963</c:v>
                </c:pt>
                <c:pt idx="9">
                  <c:v>26</c:v>
                </c:pt>
                <c:pt idx="10">
                  <c:v>26.0036</c:v>
                </c:pt>
                <c:pt idx="11">
                  <c:v>26</c:v>
                </c:pt>
                <c:pt idx="12">
                  <c:v>26.0214</c:v>
                </c:pt>
                <c:pt idx="13">
                  <c:v>26.0214</c:v>
                </c:pt>
                <c:pt idx="14">
                  <c:v/>
                </c:pt>
                <c:pt idx="15">
                  <c:v>25.98</c:v>
                </c:pt>
                <c:pt idx="16">
                  <c:v>25.9357</c:v>
                </c:pt>
                <c:pt idx="17">
                  <c:v>25.8821</c:v>
                </c:pt>
                <c:pt idx="18">
                  <c:v>25.8815</c:v>
                </c:pt>
                <c:pt idx="19">
                  <c:v>25.825</c:v>
                </c:pt>
                <c:pt idx="20">
                  <c:v>25.85</c:v>
                </c:pt>
                <c:pt idx="21">
                  <c:v>25.9259</c:v>
                </c:pt>
                <c:pt idx="22">
                  <c:v>25.875</c:v>
                </c:pt>
                <c:pt idx="23">
                  <c:v>25.8</c:v>
                </c:pt>
                <c:pt idx="24">
                  <c:v>25.7889</c:v>
                </c:pt>
                <c:pt idx="25">
                  <c:v>25.75</c:v>
                </c:pt>
                <c:pt idx="26">
                  <c:v>25.75</c:v>
                </c:pt>
                <c:pt idx="27">
                  <c:v/>
                </c:pt>
                <c:pt idx="28">
                  <c:v>25.6836</c:v>
                </c:pt>
                <c:pt idx="29">
                  <c:v>25.6107</c:v>
                </c:pt>
                <c:pt idx="30">
                  <c:v>25.6286</c:v>
                </c:pt>
                <c:pt idx="31">
                  <c:v>25.6037</c:v>
                </c:pt>
                <c:pt idx="32">
                  <c:v>25.5929</c:v>
                </c:pt>
                <c:pt idx="33">
                  <c:v>25.5786</c:v>
                </c:pt>
                <c:pt idx="34">
                  <c:v>25.5148</c:v>
                </c:pt>
                <c:pt idx="35">
                  <c:v>25.5</c:v>
                </c:pt>
                <c:pt idx="36">
                  <c:v>25.5</c:v>
                </c:pt>
                <c:pt idx="37">
                  <c:v>25.5</c:v>
                </c:pt>
                <c:pt idx="38">
                  <c:v>25.5</c:v>
                </c:pt>
                <c:pt idx="39">
                  <c:v>25.5</c:v>
                </c:pt>
                <c:pt idx="40">
                  <c:v/>
                </c:pt>
                <c:pt idx="41">
                  <c:v>25.4945</c:v>
                </c:pt>
                <c:pt idx="42">
                  <c:v>25.5</c:v>
                </c:pt>
                <c:pt idx="43">
                  <c:v>25.4964</c:v>
                </c:pt>
                <c:pt idx="44">
                  <c:v>25.4778</c:v>
                </c:pt>
                <c:pt idx="45">
                  <c:v>25.4929</c:v>
                </c:pt>
                <c:pt idx="46">
                  <c:v>25.5</c:v>
                </c:pt>
                <c:pt idx="47">
                  <c:v>25.5</c:v>
                </c:pt>
                <c:pt idx="48">
                  <c:v>25.5</c:v>
                </c:pt>
                <c:pt idx="49">
                  <c:v>25.5</c:v>
                </c:pt>
                <c:pt idx="50">
                  <c:v>25.5</c:v>
                </c:pt>
                <c:pt idx="51">
                  <c:v>25.4679</c:v>
                </c:pt>
                <c:pt idx="52">
                  <c:v>25.4714</c:v>
                </c:pt>
                <c:pt idx="53">
                  <c:v>25.4926</c:v>
                </c:pt>
                <c:pt idx="54">
                  <c:v>25.5</c:v>
                </c:pt>
                <c:pt idx="55">
                  <c:v>25.475</c:v>
                </c:pt>
                <c:pt idx="56">
                  <c:v>25.4259</c:v>
                </c:pt>
                <c:pt idx="57">
                  <c:v>25.4929</c:v>
                </c:pt>
                <c:pt idx="58">
                  <c:v>25.5</c:v>
                </c:pt>
                <c:pt idx="59">
                  <c:v>25.5</c:v>
                </c:pt>
                <c:pt idx="60">
                  <c:v>25.4607</c:v>
                </c:pt>
                <c:pt idx="61">
                  <c:v>25.4429</c:v>
                </c:pt>
                <c:pt idx="62">
                  <c:v>25.4815</c:v>
                </c:pt>
                <c:pt idx="63">
                  <c:v>25.4536</c:v>
                </c:pt>
                <c:pt idx="64">
                  <c:v>25.4464</c:v>
                </c:pt>
                <c:pt idx="65">
                  <c:v/>
                </c:pt>
                <c:pt idx="66">
                  <c:v>25.4</c:v>
                </c:pt>
                <c:pt idx="67">
                  <c:v>25.3964</c:v>
                </c:pt>
                <c:pt idx="68">
                  <c:v>25.4</c:v>
                </c:pt>
                <c:pt idx="69">
                  <c:v>25.4</c:v>
                </c:pt>
                <c:pt idx="70">
                  <c:v>25.4</c:v>
                </c:pt>
                <c:pt idx="71">
                  <c:v>25.3964</c:v>
                </c:pt>
                <c:pt idx="72">
                  <c:v>25.3815</c:v>
                </c:pt>
                <c:pt idx="73">
                  <c:v>25.3571</c:v>
                </c:pt>
                <c:pt idx="74">
                  <c:v>25.3929</c:v>
                </c:pt>
                <c:pt idx="75">
                  <c:v>25.4</c:v>
                </c:pt>
                <c:pt idx="76">
                  <c:v>25.4036</c:v>
                </c:pt>
                <c:pt idx="77">
                  <c:v>25.4643</c:v>
                </c:pt>
                <c:pt idx="78">
                  <c:v/>
                </c:pt>
                <c:pt idx="79">
                  <c:v>25.4945</c:v>
                </c:pt>
                <c:pt idx="80">
                  <c:v>25.5</c:v>
                </c:pt>
                <c:pt idx="81">
                  <c:v>25.5</c:v>
                </c:pt>
                <c:pt idx="82">
                  <c:v>25.5037</c:v>
                </c:pt>
                <c:pt idx="83">
                  <c:v>25.5179</c:v>
                </c:pt>
                <c:pt idx="84">
                  <c:v>25.5357</c:v>
                </c:pt>
                <c:pt idx="85">
                  <c:v>25.5333</c:v>
                </c:pt>
                <c:pt idx="86">
                  <c:v>25.5893</c:v>
                </c:pt>
                <c:pt idx="87">
                  <c:v>25.5321</c:v>
                </c:pt>
                <c:pt idx="88">
                  <c:v>25.5111</c:v>
                </c:pt>
                <c:pt idx="89">
                  <c:v>25.5643</c:v>
                </c:pt>
                <c:pt idx="90">
                  <c:v>25.5964</c:v>
                </c:pt>
                <c:pt idx="91">
                  <c:v>25.6</c:v>
                </c:pt>
                <c:pt idx="92">
                  <c:v>25.6321</c:v>
                </c:pt>
                <c:pt idx="93">
                  <c:v>25.7071</c:v>
                </c:pt>
                <c:pt idx="94">
                  <c:v/>
                </c:pt>
                <c:pt idx="95">
                  <c:v>25.7564</c:v>
                </c:pt>
                <c:pt idx="96">
                  <c:v>25.8</c:v>
                </c:pt>
                <c:pt idx="97">
                  <c:v>25.8143</c:v>
                </c:pt>
                <c:pt idx="98">
                  <c:v>25.8741</c:v>
                </c:pt>
                <c:pt idx="99">
                  <c:v>25.9</c:v>
                </c:pt>
                <c:pt idx="100">
                  <c:v>25.9036</c:v>
                </c:pt>
                <c:pt idx="101">
                  <c:v>25.963</c:v>
                </c:pt>
                <c:pt idx="102">
                  <c:v>25.9893</c:v>
                </c:pt>
                <c:pt idx="103">
                  <c:v>25.9964</c:v>
                </c:pt>
                <c:pt idx="104">
                  <c:v>26</c:v>
                </c:pt>
                <c:pt idx="105">
                  <c:v>26</c:v>
                </c:pt>
                <c:pt idx="106">
                  <c:v>25.9964</c:v>
                </c:pt>
                <c:pt idx="107">
                  <c:v>26</c:v>
                </c:pt>
                <c:pt idx="108">
                  <c:v>26</c:v>
                </c:pt>
                <c:pt idx="109">
                  <c:v>26</c:v>
                </c:pt>
                <c:pt idx="110">
                  <c:v/>
                </c:pt>
                <c:pt idx="111">
                  <c:v>26.0182</c:v>
                </c:pt>
                <c:pt idx="112">
                  <c:v>26.0357</c:v>
                </c:pt>
                <c:pt idx="113">
                  <c:v>26.0786</c:v>
                </c:pt>
                <c:pt idx="114">
                  <c:v>26.0926</c:v>
                </c:pt>
                <c:pt idx="115">
                  <c:v>26.0786</c:v>
                </c:pt>
                <c:pt idx="116">
                  <c:v>26.0321</c:v>
                </c:pt>
                <c:pt idx="117">
                  <c:v/>
                </c:pt>
                <c:pt idx="118">
                  <c:v>25.9127</c:v>
                </c:pt>
                <c:pt idx="119">
                  <c:v>25.7964</c:v>
                </c:pt>
                <c:pt idx="120">
                  <c:v>25.7107</c:v>
                </c:pt>
                <c:pt idx="121">
                  <c:v>25.7</c:v>
                </c:pt>
                <c:pt idx="122">
                  <c:v>25.6536</c:v>
                </c:pt>
                <c:pt idx="123">
                  <c:v>25.6</c:v>
                </c:pt>
                <c:pt idx="124">
                  <c:v>25.5889</c:v>
                </c:pt>
                <c:pt idx="125">
                  <c:v>25.5071</c:v>
                </c:pt>
                <c:pt idx="126">
                  <c:v>25.5</c:v>
                </c:pt>
                <c:pt idx="127">
                  <c:v>25.4889</c:v>
                </c:pt>
                <c:pt idx="128">
                  <c:v>25.4107</c:v>
                </c:pt>
                <c:pt idx="129">
                  <c:v>25.4</c:v>
                </c:pt>
                <c:pt idx="130">
                  <c:v/>
                </c:pt>
                <c:pt idx="131">
                  <c:v>25.3346</c:v>
                </c:pt>
                <c:pt idx="132">
                  <c:v>25.2714</c:v>
                </c:pt>
                <c:pt idx="133">
                  <c:v>25.2429</c:v>
                </c:pt>
                <c:pt idx="134">
                  <c:v>25.2185</c:v>
                </c:pt>
                <c:pt idx="135">
                  <c:v>25.2</c:v>
                </c:pt>
                <c:pt idx="136">
                  <c:v>25.1964</c:v>
                </c:pt>
                <c:pt idx="137">
                  <c:v>25.137</c:v>
                </c:pt>
                <c:pt idx="138">
                  <c:v>25.1036</c:v>
                </c:pt>
                <c:pt idx="139">
                  <c:v>25.1036</c:v>
                </c:pt>
                <c:pt idx="140">
                  <c:v>25.1148</c:v>
                </c:pt>
                <c:pt idx="141">
                  <c:v>25.0964</c:v>
                </c:pt>
                <c:pt idx="142">
                  <c:v>25.0643</c:v>
                </c:pt>
                <c:pt idx="143">
                  <c:v/>
                </c:pt>
                <c:pt idx="144">
                  <c:v>25.0909</c:v>
                </c:pt>
                <c:pt idx="145">
                  <c:v>25.025</c:v>
                </c:pt>
                <c:pt idx="146">
                  <c:v>25</c:v>
                </c:pt>
                <c:pt idx="147">
                  <c:v>25</c:v>
                </c:pt>
                <c:pt idx="148">
                  <c:v>25</c:v>
                </c:pt>
                <c:pt idx="149">
                  <c:v>25</c:v>
                </c:pt>
                <c:pt idx="150">
                  <c:v>25</c:v>
                </c:pt>
                <c:pt idx="151">
                  <c:v/>
                </c:pt>
                <c:pt idx="152">
                  <c:v>25</c:v>
                </c:pt>
                <c:pt idx="153">
                  <c:v>24.9929</c:v>
                </c:pt>
                <c:pt idx="154">
                  <c:v/>
                </c:pt>
                <c:pt idx="155">
                  <c:v>24.9855</c:v>
                </c:pt>
                <c:pt idx="156">
                  <c:v>24.9036</c:v>
                </c:pt>
                <c:pt idx="157">
                  <c:v/>
                </c:pt>
                <c:pt idx="158">
                  <c:v>24.8982</c:v>
                </c:pt>
                <c:pt idx="159">
                  <c:v>24.9</c:v>
                </c:pt>
                <c:pt idx="160">
                  <c:v>24.9</c:v>
                </c:pt>
                <c:pt idx="161">
                  <c:v>24.9037</c:v>
                </c:pt>
                <c:pt idx="162">
                  <c:v>24.9</c:v>
                </c:pt>
                <c:pt idx="163">
                  <c:v>24.9036</c:v>
                </c:pt>
                <c:pt idx="164">
                  <c:v>24.9</c:v>
                </c:pt>
                <c:pt idx="165">
                  <c:v>24.9</c:v>
                </c:pt>
                <c:pt idx="166">
                  <c:v>24.9</c:v>
                </c:pt>
                <c:pt idx="167">
                  <c:v>24.9</c:v>
                </c:pt>
                <c:pt idx="168">
                  <c:v>24.9</c:v>
                </c:pt>
                <c:pt idx="169">
                  <c:v>24.9</c:v>
                </c:pt>
                <c:pt idx="170">
                  <c:v/>
                </c:pt>
                <c:pt idx="171">
                  <c:v>24.8509</c:v>
                </c:pt>
                <c:pt idx="172">
                  <c:v>24.8714</c:v>
                </c:pt>
                <c:pt idx="173">
                  <c:v>24.8428</c:v>
                </c:pt>
                <c:pt idx="174">
                  <c:v>24.8148</c:v>
                </c:pt>
                <c:pt idx="175">
                  <c:v>24.8071</c:v>
                </c:pt>
                <c:pt idx="176">
                  <c:v>24.8107</c:v>
                </c:pt>
                <c:pt idx="177">
                  <c:v>24.8074</c:v>
                </c:pt>
                <c:pt idx="178">
                  <c:v>24.8286</c:v>
                </c:pt>
                <c:pt idx="179">
                  <c:v>24.8214</c:v>
                </c:pt>
                <c:pt idx="180">
                  <c:v>24.8148</c:v>
                </c:pt>
                <c:pt idx="181">
                  <c:v>24.8036</c:v>
                </c:pt>
                <c:pt idx="182">
                  <c:v>24.8286</c:v>
                </c:pt>
                <c:pt idx="183">
                  <c:v/>
                </c:pt>
                <c:pt idx="184">
                  <c:v>24.8127</c:v>
                </c:pt>
                <c:pt idx="185">
                  <c:v>24.8</c:v>
                </c:pt>
                <c:pt idx="186">
                  <c:v>24.775</c:v>
                </c:pt>
                <c:pt idx="187">
                  <c:v>24.7815</c:v>
                </c:pt>
                <c:pt idx="188">
                  <c:v>24.8</c:v>
                </c:pt>
                <c:pt idx="189">
                  <c:v>24.7893</c:v>
                </c:pt>
                <c:pt idx="190">
                  <c:v>24.8</c:v>
                </c:pt>
                <c:pt idx="191">
                  <c:v>24.8</c:v>
                </c:pt>
                <c:pt idx="192">
                  <c:v>24.8</c:v>
                </c:pt>
                <c:pt idx="193">
                  <c:v>24.8</c:v>
                </c:pt>
                <c:pt idx="194">
                  <c:v>24.8</c:v>
                </c:pt>
                <c:pt idx="195">
                  <c:v>24.8</c:v>
                </c:pt>
                <c:pt idx="196">
                  <c:v>24.76</c:v>
                </c:pt>
                <c:pt idx="197">
                  <c:v>24.7179</c:v>
                </c:pt>
                <c:pt idx="198">
                  <c:v>24.7393</c:v>
                </c:pt>
                <c:pt idx="199">
                  <c:v>24.7481</c:v>
                </c:pt>
                <c:pt idx="200">
                  <c:v>24.7679</c:v>
                </c:pt>
                <c:pt idx="201">
                  <c:v>24.7893</c:v>
                </c:pt>
                <c:pt idx="202">
                  <c:v>24.7889</c:v>
                </c:pt>
                <c:pt idx="203">
                  <c:v>24.7893</c:v>
                </c:pt>
                <c:pt idx="204">
                  <c:v>24.7357</c:v>
                </c:pt>
                <c:pt idx="205">
                  <c:v>24.7407</c:v>
                </c:pt>
                <c:pt idx="206">
                  <c:v>24.7107</c:v>
                </c:pt>
                <c:pt idx="207">
                  <c:v>24.7</c:v>
                </c:pt>
                <c:pt idx="208">
                  <c:v>24.7074</c:v>
                </c:pt>
                <c:pt idx="209">
                  <c:v>24.725</c:v>
                </c:pt>
                <c:pt idx="210">
                  <c:v>24.7393</c:v>
                </c:pt>
                <c:pt idx="211">
                  <c:v>24.8</c:v>
                </c:pt>
                <c:pt idx="212">
                  <c:v>24.7929</c:v>
                </c:pt>
                <c:pt idx="213">
                  <c:v>24.8</c:v>
                </c:pt>
                <c:pt idx="214">
                  <c:v>24.7259</c:v>
                </c:pt>
                <c:pt idx="215">
                  <c:v>24.725</c:v>
                </c:pt>
                <c:pt idx="216">
                  <c:v>24.7357</c:v>
                </c:pt>
                <c:pt idx="217">
                  <c:v>24.7704</c:v>
                </c:pt>
                <c:pt idx="218">
                  <c:v>24.7821</c:v>
                </c:pt>
                <c:pt idx="219">
                  <c:v>24.8</c:v>
                </c:pt>
                <c:pt idx="220">
                  <c:v>24.7222</c:v>
                </c:pt>
                <c:pt idx="221">
                  <c:v>24.7286</c:v>
                </c:pt>
                <c:pt idx="222">
                  <c:v>24.7107</c:v>
                </c:pt>
                <c:pt idx="223">
                  <c:v>24.7054</c:v>
                </c:pt>
                <c:pt idx="224">
                  <c:v>24.7</c:v>
                </c:pt>
                <c:pt idx="225">
                  <c:v>24.7</c:v>
                </c:pt>
                <c:pt idx="226">
                  <c:v>24.7</c:v>
                </c:pt>
                <c:pt idx="227">
                  <c:v>24.7</c:v>
                </c:pt>
                <c:pt idx="228">
                  <c:v>24.7</c:v>
                </c:pt>
                <c:pt idx="229">
                  <c:v>24.7</c:v>
                </c:pt>
                <c:pt idx="230">
                  <c:v>24.7</c:v>
                </c:pt>
                <c:pt idx="231">
                  <c:v>24.7</c:v>
                </c:pt>
                <c:pt idx="232">
                  <c:v>24.7</c:v>
                </c:pt>
                <c:pt idx="233">
                  <c:v>24.7036</c:v>
                </c:pt>
                <c:pt idx="234">
                  <c:v>24.7</c:v>
                </c:pt>
                <c:pt idx="235">
                  <c:v>24.7</c:v>
                </c:pt>
                <c:pt idx="236">
                  <c:v>24.7</c:v>
                </c:pt>
                <c:pt idx="237">
                  <c:v>24.7</c:v>
                </c:pt>
                <c:pt idx="238">
                  <c:v>24.7</c:v>
                </c:pt>
                <c:pt idx="239">
                  <c:v>24.7</c:v>
                </c:pt>
                <c:pt idx="240">
                  <c:v>24.7</c:v>
                </c:pt>
                <c:pt idx="241">
                  <c:v>24.7037</c:v>
                </c:pt>
                <c:pt idx="242">
                  <c:v>24.7071</c:v>
                </c:pt>
                <c:pt idx="243">
                  <c:v>24.7</c:v>
                </c:pt>
                <c:pt idx="244">
                  <c:v>24.7</c:v>
                </c:pt>
                <c:pt idx="245">
                  <c:v>24.7</c:v>
                </c:pt>
                <c:pt idx="246">
                  <c:v>24.7</c:v>
                </c:pt>
                <c:pt idx="247">
                  <c:v>24.7</c:v>
                </c:pt>
                <c:pt idx="248">
                  <c:v>24.7</c:v>
                </c:pt>
                <c:pt idx="249">
                  <c:v>24.7</c:v>
                </c:pt>
                <c:pt idx="250">
                  <c:v>24.7</c:v>
                </c:pt>
                <c:pt idx="251">
                  <c:v>24.7</c:v>
                </c:pt>
                <c:pt idx="252">
                  <c:v>24.6893</c:v>
                </c:pt>
                <c:pt idx="253">
                  <c:v>24.6926</c:v>
                </c:pt>
                <c:pt idx="254">
                  <c:v>24.6786</c:v>
                </c:pt>
                <c:pt idx="255">
                  <c:v>24.6964</c:v>
                </c:pt>
                <c:pt idx="256">
                  <c:v>24.7</c:v>
                </c:pt>
                <c:pt idx="257">
                  <c:v>24.7</c:v>
                </c:pt>
                <c:pt idx="258">
                  <c:v>24.7</c:v>
                </c:pt>
                <c:pt idx="259">
                  <c:v>24.6945</c:v>
                </c:pt>
                <c:pt idx="260">
                  <c:v>24.7</c:v>
                </c:pt>
                <c:pt idx="261">
                  <c:v>24.7</c:v>
                </c:pt>
                <c:pt idx="262">
                  <c:v>24.6519</c:v>
                </c:pt>
                <c:pt idx="263">
                  <c:v>24.6857</c:v>
                </c:pt>
                <c:pt idx="264">
                  <c:v>24.6857</c:v>
                </c:pt>
                <c:pt idx="265">
                  <c:v>24.6111</c:v>
                </c:pt>
                <c:pt idx="266">
                  <c:v>24.6</c:v>
                </c:pt>
                <c:pt idx="267">
                  <c:v>24.6</c:v>
                </c:pt>
                <c:pt idx="268">
                  <c:v>24.6</c:v>
                </c:pt>
                <c:pt idx="269">
                  <c:v>24.6</c:v>
                </c:pt>
                <c:pt idx="270">
                  <c:v>24.5893</c:v>
                </c:pt>
                <c:pt idx="271">
                  <c:v>24.5891</c:v>
                </c:pt>
                <c:pt idx="272">
                  <c:v>24.6</c:v>
                </c:pt>
                <c:pt idx="273">
                  <c:v>24.6</c:v>
                </c:pt>
                <c:pt idx="274">
                  <c:v>24.6</c:v>
                </c:pt>
                <c:pt idx="275">
                  <c:v>24.6</c:v>
                </c:pt>
                <c:pt idx="276">
                  <c:v>24.6</c:v>
                </c:pt>
                <c:pt idx="277">
                  <c:v>24.6074</c:v>
                </c:pt>
                <c:pt idx="278">
                  <c:v>24.6</c:v>
                </c:pt>
                <c:pt idx="279">
                  <c:v>24.6</c:v>
                </c:pt>
                <c:pt idx="280">
                  <c:v>24.6</c:v>
                </c:pt>
                <c:pt idx="281">
                  <c:v>24.6</c:v>
                </c:pt>
                <c:pt idx="282">
                  <c:v>24.5964</c:v>
                </c:pt>
                <c:pt idx="283">
                  <c:v>24.6</c:v>
                </c:pt>
                <c:pt idx="284">
                  <c:v>24.5964</c:v>
                </c:pt>
                <c:pt idx="285">
                  <c:v>24.6</c:v>
                </c:pt>
                <c:pt idx="286">
                  <c:v>24.6037</c:v>
                </c:pt>
                <c:pt idx="287">
                  <c:v>24.625</c:v>
                </c:pt>
                <c:pt idx="288">
                  <c:v>24.6</c:v>
                </c:pt>
                <c:pt idx="289">
                  <c:v>24.637</c:v>
                </c:pt>
                <c:pt idx="290">
                  <c:v>24.6107</c:v>
                </c:pt>
                <c:pt idx="291">
                  <c:v>24.6107</c:v>
                </c:pt>
                <c:pt idx="292">
                  <c:v>24.6778</c:v>
                </c:pt>
                <c:pt idx="293">
                  <c:v>24.6214</c:v>
                </c:pt>
                <c:pt idx="294">
                  <c:v>24.6036</c:v>
                </c:pt>
                <c:pt idx="295">
                  <c:v>24.6091</c:v>
                </c:pt>
                <c:pt idx="296">
                  <c:v>24.6036</c:v>
                </c:pt>
                <c:pt idx="297">
                  <c:v>24.6036</c:v>
                </c:pt>
                <c:pt idx="298">
                  <c:v>24.6259</c:v>
                </c:pt>
                <c:pt idx="299">
                  <c:v>24.6607</c:v>
                </c:pt>
                <c:pt idx="300">
                  <c:v>24.6321</c:v>
                </c:pt>
                <c:pt idx="301">
                  <c:v>24.6704</c:v>
                </c:pt>
                <c:pt idx="302">
                  <c:v>24.6679</c:v>
                </c:pt>
                <c:pt idx="303">
                  <c:v>24.6179</c:v>
                </c:pt>
                <c:pt idx="304">
                  <c:v>24.6185</c:v>
                </c:pt>
                <c:pt idx="305">
                  <c:v>24.6036</c:v>
                </c:pt>
                <c:pt idx="306">
                  <c:v>24.6107</c:v>
                </c:pt>
                <c:pt idx="307">
                  <c:v>24.64</c:v>
                </c:pt>
                <c:pt idx="308">
                  <c:v>24.6821</c:v>
                </c:pt>
                <c:pt idx="309">
                  <c:v>24.6786</c:v>
                </c:pt>
                <c:pt idx="310">
                  <c:v>24.6</c:v>
                </c:pt>
                <c:pt idx="311">
                  <c:v>24.6071</c:v>
                </c:pt>
                <c:pt idx="312">
                  <c:v>24.6</c:v>
                </c:pt>
                <c:pt idx="313">
                  <c:v>24.5963</c:v>
                </c:pt>
                <c:pt idx="314">
                  <c:v>24.5964</c:v>
                </c:pt>
                <c:pt idx="315">
                  <c:v>24.6036</c:v>
                </c:pt>
                <c:pt idx="316">
                  <c:v>24.6148</c:v>
                </c:pt>
                <c:pt idx="317">
                  <c:v>24.6071</c:v>
                </c:pt>
                <c:pt idx="318">
                  <c:v>24.6036</c:v>
                </c:pt>
                <c:pt idx="319">
                  <c:v>24.6273</c:v>
                </c:pt>
                <c:pt idx="320">
                  <c:v>24.6036</c:v>
                </c:pt>
                <c:pt idx="321">
                  <c:v>24.6607</c:v>
                </c:pt>
                <c:pt idx="322">
                  <c:v>24.6519</c:v>
                </c:pt>
                <c:pt idx="323">
                  <c:v>24.6929</c:v>
                </c:pt>
                <c:pt idx="324">
                  <c:v>24.6464</c:v>
                </c:pt>
                <c:pt idx="325">
                  <c:v>24.6037</c:v>
                </c:pt>
                <c:pt idx="326">
                  <c:v>24.6036</c:v>
                </c:pt>
                <c:pt idx="327">
                  <c:v>24.6</c:v>
                </c:pt>
                <c:pt idx="328">
                  <c:v>24.6</c:v>
                </c:pt>
                <c:pt idx="329">
                  <c:v>24.5857</c:v>
                </c:pt>
                <c:pt idx="330">
                  <c:v>24.5893</c:v>
                </c:pt>
                <c:pt idx="331">
                  <c:v>24.5673</c:v>
                </c:pt>
                <c:pt idx="332">
                  <c:v>24.6</c:v>
                </c:pt>
                <c:pt idx="333">
                  <c:v>24.5286</c:v>
                </c:pt>
                <c:pt idx="334">
                  <c:v>24.5889</c:v>
                </c:pt>
                <c:pt idx="335">
                  <c:v>24.5857</c:v>
                </c:pt>
                <c:pt idx="336">
                  <c:v>24.5964</c:v>
                </c:pt>
                <c:pt idx="337">
                  <c:v>24.6</c:v>
                </c:pt>
                <c:pt idx="338">
                  <c:v>24.6</c:v>
                </c:pt>
                <c:pt idx="339">
                  <c:v>24.6</c:v>
                </c:pt>
                <c:pt idx="340">
                  <c:v>24.5963</c:v>
                </c:pt>
                <c:pt idx="341">
                  <c:v>24.6</c:v>
                </c:pt>
                <c:pt idx="342">
                  <c:v>24.5964</c:v>
                </c:pt>
                <c:pt idx="343">
                  <c:v>24.6</c:v>
                </c:pt>
                <c:pt idx="344">
                  <c:v>24.6</c:v>
                </c:pt>
                <c:pt idx="345">
                  <c:v>24.6</c:v>
                </c:pt>
                <c:pt idx="346">
                  <c:v>24.6037</c:v>
                </c:pt>
                <c:pt idx="347">
                  <c:v>24.6</c:v>
                </c:pt>
                <c:pt idx="348">
                  <c:v>24.5964</c:v>
                </c:pt>
                <c:pt idx="349">
                  <c:v>24.6</c:v>
                </c:pt>
                <c:pt idx="350">
                  <c:v>24.5929</c:v>
                </c:pt>
                <c:pt idx="351">
                  <c:v>24.5393</c:v>
                </c:pt>
                <c:pt idx="352">
                  <c:v>24.5481</c:v>
                </c:pt>
                <c:pt idx="353">
                  <c:v>24.5786</c:v>
                </c:pt>
                <c:pt idx="354">
                  <c:v>24.5214</c:v>
                </c:pt>
                <c:pt idx="355">
                  <c:v>24.5673</c:v>
                </c:pt>
                <c:pt idx="356">
                  <c:v>24.5679</c:v>
                </c:pt>
                <c:pt idx="357">
                  <c:v>24.5929</c:v>
                </c:pt>
                <c:pt idx="358">
                  <c:v>24.5963</c:v>
                </c:pt>
                <c:pt idx="359">
                  <c:v>24.6</c:v>
                </c:pt>
                <c:pt idx="360">
                  <c:v>24.5643</c:v>
                </c:pt>
                <c:pt idx="361">
                  <c:v>24.5111</c:v>
                </c:pt>
                <c:pt idx="362">
                  <c:v>24.5</c:v>
                </c:pt>
                <c:pt idx="363">
                  <c:v>24.5</c:v>
                </c:pt>
                <c:pt idx="364">
                  <c:v>24.5296</c:v>
                </c:pt>
                <c:pt idx="365">
                  <c:v>24.5464</c:v>
                </c:pt>
                <c:pt idx="366">
                  <c:v>24.5464</c:v>
                </c:pt>
                <c:pt idx="367">
                  <c:v>24.56</c:v>
                </c:pt>
                <c:pt idx="368">
                  <c:v>24.5893</c:v>
                </c:pt>
                <c:pt idx="369">
                  <c:v>24.5464</c:v>
                </c:pt>
                <c:pt idx="370">
                  <c:v>24.5</c:v>
                </c:pt>
                <c:pt idx="371">
                  <c:v>24.5</c:v>
                </c:pt>
                <c:pt idx="372">
                  <c:v>24.5</c:v>
                </c:pt>
                <c:pt idx="373">
                  <c:v>24.5</c:v>
                </c:pt>
                <c:pt idx="374">
                  <c:v>24.5</c:v>
                </c:pt>
                <c:pt idx="375">
                  <c:v>24.5071</c:v>
                </c:pt>
                <c:pt idx="376">
                  <c:v>24.5444</c:v>
                </c:pt>
                <c:pt idx="377">
                  <c:v>24.5821</c:v>
                </c:pt>
                <c:pt idx="378">
                  <c:v>24.5857</c:v>
                </c:pt>
                <c:pt idx="379">
                  <c:v>24.5909</c:v>
                </c:pt>
                <c:pt idx="380">
                  <c:v>24.5857</c:v>
                </c:pt>
                <c:pt idx="381">
                  <c:v>24.5964</c:v>
                </c:pt>
                <c:pt idx="382">
                  <c:v>24.6</c:v>
                </c:pt>
                <c:pt idx="383">
                  <c:v>24.5929</c:v>
                </c:pt>
                <c:pt idx="384">
                  <c:v>24.55</c:v>
                </c:pt>
                <c:pt idx="385">
                  <c:v>24.5778</c:v>
                </c:pt>
                <c:pt idx="386">
                  <c:v>24.5893</c:v>
                </c:pt>
                <c:pt idx="387">
                  <c:v>24.5143</c:v>
                </c:pt>
                <c:pt idx="388">
                  <c:v>24.537</c:v>
                </c:pt>
                <c:pt idx="389">
                  <c:v>24.5464</c:v>
                </c:pt>
                <c:pt idx="390">
                  <c:v>24.55</c:v>
                </c:pt>
                <c:pt idx="391">
                  <c:v>24.5818</c:v>
                </c:pt>
                <c:pt idx="392">
                  <c:v>24.5857</c:v>
                </c:pt>
                <c:pt idx="393">
                  <c:v>24.6</c:v>
                </c:pt>
                <c:pt idx="394">
                  <c:v>24.5704</c:v>
                </c:pt>
                <c:pt idx="395">
                  <c:v>24.5429</c:v>
                </c:pt>
                <c:pt idx="396">
                  <c:v>24.5214</c:v>
                </c:pt>
                <c:pt idx="397">
                  <c:v>24.5222</c:v>
                </c:pt>
                <c:pt idx="398">
                  <c:v>24.5179</c:v>
                </c:pt>
                <c:pt idx="399">
                  <c:v>24.5643</c:v>
                </c:pt>
                <c:pt idx="400">
                  <c:v>24.5745</c:v>
                </c:pt>
                <c:pt idx="401">
                  <c:v>24.5643</c:v>
                </c:pt>
                <c:pt idx="402">
                  <c:v>24.5893</c:v>
                </c:pt>
                <c:pt idx="403">
                  <c:v>24.537</c:v>
                </c:pt>
                <c:pt idx="404">
                  <c:v>24.5107</c:v>
                </c:pt>
                <c:pt idx="405">
                  <c:v>24.5321</c:v>
                </c:pt>
                <c:pt idx="406">
                  <c:v>24.5037</c:v>
                </c:pt>
                <c:pt idx="407">
                  <c:v>24.5</c:v>
                </c:pt>
                <c:pt idx="408">
                  <c:v>24.5</c:v>
                </c:pt>
                <c:pt idx="409">
                  <c:v>24.5037</c:v>
                </c:pt>
                <c:pt idx="410">
                  <c:v>24.5</c:v>
                </c:pt>
                <c:pt idx="411">
                  <c:v>24.5036</c:v>
                </c:pt>
                <c:pt idx="412">
                  <c:v>24.5</c:v>
                </c:pt>
                <c:pt idx="413">
                  <c:v>24.4964</c:v>
                </c:pt>
                <c:pt idx="414">
                  <c:v>24.4893</c:v>
                </c:pt>
                <c:pt idx="415">
                  <c:v>24.4926</c:v>
                </c:pt>
                <c:pt idx="416">
                  <c:v>24.4929</c:v>
                </c:pt>
                <c:pt idx="417">
                  <c:v>24.5</c:v>
                </c:pt>
                <c:pt idx="418">
                  <c:v>24.5</c:v>
                </c:pt>
                <c:pt idx="419">
                  <c:v>24.5</c:v>
                </c:pt>
                <c:pt idx="420">
                  <c:v>24.4964</c:v>
                </c:pt>
                <c:pt idx="421">
                  <c:v>24.4963</c:v>
                </c:pt>
                <c:pt idx="422">
                  <c:v>24.5</c:v>
                </c:pt>
                <c:pt idx="423">
                  <c:v>24.5036</c:v>
                </c:pt>
                <c:pt idx="424">
                  <c:v>24.5364</c:v>
                </c:pt>
                <c:pt idx="425">
                  <c:v>24.5036</c:v>
                </c:pt>
                <c:pt idx="426">
                  <c:v>24.5</c:v>
                </c:pt>
                <c:pt idx="427">
                  <c:v>24.5</c:v>
                </c:pt>
                <c:pt idx="428">
                  <c:v>24.4964</c:v>
                </c:pt>
                <c:pt idx="429">
                  <c:v>24.5</c:v>
                </c:pt>
                <c:pt idx="430">
                  <c:v>24.5148</c:v>
                </c:pt>
                <c:pt idx="431">
                  <c:v>24.5143</c:v>
                </c:pt>
                <c:pt idx="432">
                  <c:v>24.5</c:v>
                </c:pt>
                <c:pt idx="433">
                  <c:v>24.5</c:v>
                </c:pt>
                <c:pt idx="434">
                  <c:v>24.5</c:v>
                </c:pt>
                <c:pt idx="435">
                  <c:v>24.5071</c:v>
                </c:pt>
                <c:pt idx="436">
                  <c:v>24.5109</c:v>
                </c:pt>
                <c:pt idx="437">
                  <c:v>24.5036</c:v>
                </c:pt>
                <c:pt idx="438">
                  <c:v>24.5393</c:v>
                </c:pt>
                <c:pt idx="439">
                  <c:v>24.5</c:v>
                </c:pt>
                <c:pt idx="440">
                  <c:v>24.5071</c:v>
                </c:pt>
                <c:pt idx="441">
                  <c:v>24.5</c:v>
                </c:pt>
                <c:pt idx="442">
                  <c:v>24.5</c:v>
                </c:pt>
                <c:pt idx="443">
                  <c:v>24.5</c:v>
                </c:pt>
                <c:pt idx="444">
                  <c:v>24.5</c:v>
                </c:pt>
                <c:pt idx="445">
                  <c:v>24.4963</c:v>
                </c:pt>
                <c:pt idx="446">
                  <c:v>24.4821</c:v>
                </c:pt>
                <c:pt idx="447">
                  <c:v>24.4929</c:v>
                </c:pt>
                <c:pt idx="448">
                  <c:v>24.4873</c:v>
                </c:pt>
                <c:pt idx="449">
                  <c:v>24.4857</c:v>
                </c:pt>
                <c:pt idx="450">
                  <c:v>24.4786</c:v>
                </c:pt>
                <c:pt idx="451">
                  <c:v>24.4704</c:v>
                </c:pt>
                <c:pt idx="452">
                  <c:v>24.4786</c:v>
                </c:pt>
                <c:pt idx="453">
                  <c:v>24.4964</c:v>
                </c:pt>
                <c:pt idx="454">
                  <c:v>24.4963</c:v>
                </c:pt>
                <c:pt idx="455">
                  <c:v>24.5</c:v>
                </c:pt>
                <c:pt idx="456">
                  <c:v>24.5</c:v>
                </c:pt>
                <c:pt idx="457">
                  <c:v>24.4926</c:v>
                </c:pt>
                <c:pt idx="458">
                  <c:v>24.4821</c:v>
                </c:pt>
                <c:pt idx="459">
                  <c:v>24.4643</c:v>
                </c:pt>
                <c:pt idx="460">
                  <c:v>24.4109</c:v>
                </c:pt>
                <c:pt idx="461">
                  <c:v>24.4143</c:v>
                </c:pt>
                <c:pt idx="462">
                  <c:v>24.4679</c:v>
                </c:pt>
                <c:pt idx="463">
                  <c:v>24.4218</c:v>
                </c:pt>
                <c:pt idx="464">
                  <c:v>24.4</c:v>
                </c:pt>
                <c:pt idx="465">
                  <c:v>24.4</c:v>
                </c:pt>
                <c:pt idx="466">
                  <c:v>24.4</c:v>
                </c:pt>
                <c:pt idx="467">
                  <c:v>24.4</c:v>
                </c:pt>
                <c:pt idx="468">
                  <c:v>24.4</c:v>
                </c:pt>
                <c:pt idx="469">
                  <c:v>24.4</c:v>
                </c:pt>
                <c:pt idx="470">
                  <c:v>24.4</c:v>
                </c:pt>
                <c:pt idx="471">
                  <c:v>24.4</c:v>
                </c:pt>
                <c:pt idx="472">
                  <c:v>24.4</c:v>
                </c:pt>
                <c:pt idx="473">
                  <c:v>24.4</c:v>
                </c:pt>
                <c:pt idx="474">
                  <c:v>24.4</c:v>
                </c:pt>
                <c:pt idx="475">
                  <c:v>24.4</c:v>
                </c:pt>
                <c:pt idx="476">
                  <c:v>24.4</c:v>
                </c:pt>
                <c:pt idx="477">
                  <c:v>24.4107</c:v>
                </c:pt>
                <c:pt idx="478">
                  <c:v>24.4</c:v>
                </c:pt>
                <c:pt idx="479">
                  <c:v>24.4037</c:v>
                </c:pt>
                <c:pt idx="480">
                  <c:v>24.4107</c:v>
                </c:pt>
                <c:pt idx="481">
                  <c:v>24.4</c:v>
                </c:pt>
                <c:pt idx="482">
                  <c:v>24.4037</c:v>
                </c:pt>
                <c:pt idx="483">
                  <c:v>24.4321</c:v>
                </c:pt>
                <c:pt idx="484">
                  <c:v>24.4714</c:v>
                </c:pt>
                <c:pt idx="485">
                  <c:v>24.4527</c:v>
                </c:pt>
                <c:pt idx="486">
                  <c:v>24.4929</c:v>
                </c:pt>
                <c:pt idx="487">
                  <c:v>24.4536</c:v>
                </c:pt>
                <c:pt idx="488">
                  <c:v>24.4</c:v>
                </c:pt>
                <c:pt idx="489">
                  <c:v>24.4</c:v>
                </c:pt>
                <c:pt idx="490">
                  <c:v>24.4</c:v>
                </c:pt>
                <c:pt idx="491">
                  <c:v>24.4</c:v>
                </c:pt>
                <c:pt idx="492">
                  <c:v>24.4</c:v>
                </c:pt>
                <c:pt idx="493">
                  <c:v>24.4</c:v>
                </c:pt>
                <c:pt idx="494">
                  <c:v>24.4</c:v>
                </c:pt>
                <c:pt idx="495">
                  <c:v>24.4</c:v>
                </c:pt>
                <c:pt idx="496">
                  <c:v>24.4</c:v>
                </c:pt>
                <c:pt idx="497">
                  <c:v>24.4</c:v>
                </c:pt>
                <c:pt idx="498">
                  <c:v>24.4</c:v>
                </c:pt>
                <c:pt idx="499">
                  <c:v>24.4</c:v>
                </c:pt>
                <c:pt idx="500">
                  <c:v>24.4</c:v>
                </c:pt>
                <c:pt idx="501">
                  <c:v>24.4</c:v>
                </c:pt>
                <c:pt idx="502">
                  <c:v>24.3857</c:v>
                </c:pt>
                <c:pt idx="503">
                  <c:v>24.3889</c:v>
                </c:pt>
                <c:pt idx="504">
                  <c:v>24.3536</c:v>
                </c:pt>
                <c:pt idx="505">
                  <c:v>24.3107</c:v>
                </c:pt>
                <c:pt idx="506">
                  <c:v>24.3815</c:v>
                </c:pt>
                <c:pt idx="507">
                  <c:v>24.3786</c:v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</c:numCache>
            </c:numRef>
          </c:yVal>
          <c:smooth val="0"/>
        </c:ser>
        <c:axId val="69579563"/>
        <c:axId val="52248991"/>
      </c:scatterChart>
      <c:valAx>
        <c:axId val="69579563"/>
        <c:scaling>
          <c:orientation val="minMax"/>
          <c:min val="0.700000000000001"/>
        </c:scaling>
        <c:delete val="0"/>
        <c:axPos val="b"/>
        <c:title>
          <c:tx>
            <c:rich>
              <a:bodyPr rot="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Time (HH:mm:ss)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H:MM:SS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52248991"/>
        <c:crosses val="autoZero"/>
        <c:crossBetween val="midCat"/>
      </c:valAx>
      <c:valAx>
        <c:axId val="52248991"/>
        <c:scaling>
          <c:orientation val="minMax"/>
        </c:scaling>
        <c:delete val="0"/>
        <c:axPos val="l"/>
        <c:majorGridlines>
          <c:spPr>
            <a:ln w="9360">
              <a:solidFill>
                <a:srgbClr val="8b8b8b"/>
              </a:solidFill>
              <a:round/>
            </a:ln>
          </c:spPr>
        </c:majorGridlines>
        <c:minorGridlines>
          <c:spPr>
            <a:ln w="9360">
              <a:solidFill>
                <a:srgbClr val="bcbcbc"/>
              </a:solidFill>
              <a:round/>
            </a:ln>
          </c:spPr>
        </c:minorGridlines>
        <c:title>
          <c:tx>
            <c:rich>
              <a:bodyPr rot="-540000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Temperature (degC)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in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69579563"/>
        <c:crosses val="autoZero"/>
        <c:crossBetween val="midCat"/>
        <c:majorUnit val="1"/>
        <c:minorUnit val="0.5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800" spc="-1" strike="noStrike">
                <a:solidFill>
                  <a:srgbClr val="000000"/>
                </a:solidFill>
                <a:latin typeface="Gill Sans MT"/>
              </a:defRPr>
            </a:pPr>
            <a:r>
              <a:rPr b="1" sz="1800" spc="-1" strike="noStrike">
                <a:solidFill>
                  <a:srgbClr val="000000"/>
                </a:solidFill>
                <a:latin typeface="Gill Sans MT"/>
              </a:rPr>
              <a:t>HP206C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HP20x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4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535"/>
                <c:pt idx="0">
                  <c:v>0.705555555555556</c:v>
                </c:pt>
                <c:pt idx="1">
                  <c:v>0.70625</c:v>
                </c:pt>
                <c:pt idx="2">
                  <c:v>0.706944444444445</c:v>
                </c:pt>
                <c:pt idx="3">
                  <c:v>0.707638888888889</c:v>
                </c:pt>
                <c:pt idx="4">
                  <c:v>0.708333333333334</c:v>
                </c:pt>
                <c:pt idx="5">
                  <c:v>0.709027777777778</c:v>
                </c:pt>
                <c:pt idx="6">
                  <c:v>0.709722222222222</c:v>
                </c:pt>
                <c:pt idx="7">
                  <c:v>0.710416666666667</c:v>
                </c:pt>
                <c:pt idx="8">
                  <c:v>0.711111111111111</c:v>
                </c:pt>
                <c:pt idx="9">
                  <c:v>0.711805555555556</c:v>
                </c:pt>
                <c:pt idx="10">
                  <c:v>0.7125</c:v>
                </c:pt>
                <c:pt idx="11">
                  <c:v>0.713194444444445</c:v>
                </c:pt>
                <c:pt idx="12">
                  <c:v>0.713888888888889</c:v>
                </c:pt>
                <c:pt idx="13">
                  <c:v>0.714583333333333</c:v>
                </c:pt>
                <c:pt idx="14">
                  <c:v>0.715277777777778</c:v>
                </c:pt>
                <c:pt idx="15">
                  <c:v>0.715972222222222</c:v>
                </c:pt>
                <c:pt idx="16">
                  <c:v>0.716666666666667</c:v>
                </c:pt>
                <c:pt idx="17">
                  <c:v>0.717361111111111</c:v>
                </c:pt>
                <c:pt idx="18">
                  <c:v>0.718055555555556</c:v>
                </c:pt>
                <c:pt idx="19">
                  <c:v>0.71875</c:v>
                </c:pt>
                <c:pt idx="20">
                  <c:v>0.719444444444445</c:v>
                </c:pt>
                <c:pt idx="21">
                  <c:v>0.720138888888889</c:v>
                </c:pt>
                <c:pt idx="22">
                  <c:v>0.720833333333333</c:v>
                </c:pt>
                <c:pt idx="23">
                  <c:v>0.721527777777778</c:v>
                </c:pt>
                <c:pt idx="24">
                  <c:v>0.722222222222222</c:v>
                </c:pt>
                <c:pt idx="25">
                  <c:v>0.722916666666667</c:v>
                </c:pt>
                <c:pt idx="26">
                  <c:v>0.723611111111111</c:v>
                </c:pt>
                <c:pt idx="27">
                  <c:v>0.724305555555556</c:v>
                </c:pt>
                <c:pt idx="28">
                  <c:v>0.725</c:v>
                </c:pt>
                <c:pt idx="29">
                  <c:v>0.725694444444445</c:v>
                </c:pt>
                <c:pt idx="30">
                  <c:v>0.726388888888889</c:v>
                </c:pt>
                <c:pt idx="31">
                  <c:v>0.727083333333334</c:v>
                </c:pt>
                <c:pt idx="32">
                  <c:v>0.727777777777778</c:v>
                </c:pt>
                <c:pt idx="33">
                  <c:v>0.728472222222222</c:v>
                </c:pt>
                <c:pt idx="34">
                  <c:v>0.729166666666667</c:v>
                </c:pt>
                <c:pt idx="35">
                  <c:v>0.729861111111111</c:v>
                </c:pt>
                <c:pt idx="36">
                  <c:v>0.730555555555556</c:v>
                </c:pt>
                <c:pt idx="37">
                  <c:v>0.73125</c:v>
                </c:pt>
                <c:pt idx="38">
                  <c:v>0.731944444444445</c:v>
                </c:pt>
                <c:pt idx="39">
                  <c:v>0.732638888888889</c:v>
                </c:pt>
                <c:pt idx="40">
                  <c:v>0.733333333333334</c:v>
                </c:pt>
                <c:pt idx="41">
                  <c:v>0.734027777777778</c:v>
                </c:pt>
                <c:pt idx="42">
                  <c:v>0.734722222222223</c:v>
                </c:pt>
                <c:pt idx="43">
                  <c:v>0.735416666666666</c:v>
                </c:pt>
                <c:pt idx="44">
                  <c:v>0.736111111111111</c:v>
                </c:pt>
                <c:pt idx="45">
                  <c:v>0.736805555555556</c:v>
                </c:pt>
                <c:pt idx="46">
                  <c:v>0.7375</c:v>
                </c:pt>
                <c:pt idx="47">
                  <c:v>0.738194444444445</c:v>
                </c:pt>
                <c:pt idx="48">
                  <c:v>0.738888888888889</c:v>
                </c:pt>
                <c:pt idx="49">
                  <c:v>0.739583333333334</c:v>
                </c:pt>
                <c:pt idx="50">
                  <c:v>0.740277777777778</c:v>
                </c:pt>
                <c:pt idx="51">
                  <c:v>0.740972222222222</c:v>
                </c:pt>
                <c:pt idx="52">
                  <c:v>0.741666666666667</c:v>
                </c:pt>
                <c:pt idx="53">
                  <c:v>0.742361111111111</c:v>
                </c:pt>
                <c:pt idx="54">
                  <c:v>0.743055555555556</c:v>
                </c:pt>
                <c:pt idx="55">
                  <c:v>0.74375</c:v>
                </c:pt>
                <c:pt idx="56">
                  <c:v>0.744444444444445</c:v>
                </c:pt>
                <c:pt idx="57">
                  <c:v>0.745138888888889</c:v>
                </c:pt>
                <c:pt idx="58">
                  <c:v>0.745833333333333</c:v>
                </c:pt>
                <c:pt idx="59">
                  <c:v>0.746527777777778</c:v>
                </c:pt>
                <c:pt idx="60">
                  <c:v>0.747222222222222</c:v>
                </c:pt>
                <c:pt idx="61">
                  <c:v>0.747916666666667</c:v>
                </c:pt>
                <c:pt idx="62">
                  <c:v>0.748611111111111</c:v>
                </c:pt>
                <c:pt idx="63">
                  <c:v>0.749305555555556</c:v>
                </c:pt>
                <c:pt idx="64">
                  <c:v>0.75</c:v>
                </c:pt>
                <c:pt idx="65">
                  <c:v>0.750694444444445</c:v>
                </c:pt>
                <c:pt idx="66">
                  <c:v>0.751388888888889</c:v>
                </c:pt>
                <c:pt idx="67">
                  <c:v>0.752083333333334</c:v>
                </c:pt>
                <c:pt idx="68">
                  <c:v>0.752777777777778</c:v>
                </c:pt>
                <c:pt idx="69">
                  <c:v>0.753472222222222</c:v>
                </c:pt>
                <c:pt idx="70">
                  <c:v>0.754166666666667</c:v>
                </c:pt>
                <c:pt idx="71">
                  <c:v>0.754861111111111</c:v>
                </c:pt>
                <c:pt idx="72">
                  <c:v>0.755555555555556</c:v>
                </c:pt>
                <c:pt idx="73">
                  <c:v>0.75625</c:v>
                </c:pt>
                <c:pt idx="74">
                  <c:v>0.756944444444445</c:v>
                </c:pt>
                <c:pt idx="75">
                  <c:v>0.757638888888889</c:v>
                </c:pt>
                <c:pt idx="76">
                  <c:v>0.758333333333334</c:v>
                </c:pt>
                <c:pt idx="77">
                  <c:v>0.759027777777778</c:v>
                </c:pt>
                <c:pt idx="78">
                  <c:v>0.759722222222222</c:v>
                </c:pt>
                <c:pt idx="79">
                  <c:v>0.760416666666667</c:v>
                </c:pt>
                <c:pt idx="80">
                  <c:v>0.761111111111111</c:v>
                </c:pt>
                <c:pt idx="81">
                  <c:v>0.761805555555556</c:v>
                </c:pt>
                <c:pt idx="82">
                  <c:v>0.7625</c:v>
                </c:pt>
                <c:pt idx="83">
                  <c:v>0.763194444444445</c:v>
                </c:pt>
                <c:pt idx="84">
                  <c:v>0.763888888888889</c:v>
                </c:pt>
                <c:pt idx="85">
                  <c:v>0.764583333333334</c:v>
                </c:pt>
                <c:pt idx="86">
                  <c:v>0.765277777777778</c:v>
                </c:pt>
                <c:pt idx="87">
                  <c:v>0.765972222222222</c:v>
                </c:pt>
                <c:pt idx="88">
                  <c:v>0.766666666666667</c:v>
                </c:pt>
                <c:pt idx="89">
                  <c:v>0.767361111111111</c:v>
                </c:pt>
                <c:pt idx="90">
                  <c:v>0.768055555555556</c:v>
                </c:pt>
                <c:pt idx="91">
                  <c:v>0.76875</c:v>
                </c:pt>
                <c:pt idx="92">
                  <c:v>0.769444444444445</c:v>
                </c:pt>
                <c:pt idx="93">
                  <c:v>0.770138888888889</c:v>
                </c:pt>
                <c:pt idx="94">
                  <c:v>0.770833333333334</c:v>
                </c:pt>
                <c:pt idx="95">
                  <c:v>0.771527777777778</c:v>
                </c:pt>
                <c:pt idx="96">
                  <c:v>0.772222222222222</c:v>
                </c:pt>
                <c:pt idx="97">
                  <c:v>0.772916666666667</c:v>
                </c:pt>
                <c:pt idx="98">
                  <c:v>0.773611111111111</c:v>
                </c:pt>
                <c:pt idx="99">
                  <c:v>0.774305555555556</c:v>
                </c:pt>
                <c:pt idx="100">
                  <c:v>0.775</c:v>
                </c:pt>
                <c:pt idx="101">
                  <c:v>0.775694444444445</c:v>
                </c:pt>
                <c:pt idx="102">
                  <c:v>0.776388888888889</c:v>
                </c:pt>
                <c:pt idx="103">
                  <c:v>0.777083333333333</c:v>
                </c:pt>
                <c:pt idx="104">
                  <c:v>0.777777777777778</c:v>
                </c:pt>
                <c:pt idx="105">
                  <c:v>0.778472222222222</c:v>
                </c:pt>
                <c:pt idx="106">
                  <c:v>0.779166666666666</c:v>
                </c:pt>
                <c:pt idx="107">
                  <c:v>0.779861111111111</c:v>
                </c:pt>
                <c:pt idx="108">
                  <c:v>0.780555555555555</c:v>
                </c:pt>
                <c:pt idx="109">
                  <c:v>0.78125</c:v>
                </c:pt>
                <c:pt idx="110">
                  <c:v>0.781944444444445</c:v>
                </c:pt>
                <c:pt idx="111">
                  <c:v>0.782638888888889</c:v>
                </c:pt>
                <c:pt idx="112">
                  <c:v>0.783333333333333</c:v>
                </c:pt>
                <c:pt idx="113">
                  <c:v>0.784027777777778</c:v>
                </c:pt>
                <c:pt idx="114">
                  <c:v>0.784722222222222</c:v>
                </c:pt>
                <c:pt idx="115">
                  <c:v>0.785416666666666</c:v>
                </c:pt>
                <c:pt idx="116">
                  <c:v>0.786111111111111</c:v>
                </c:pt>
                <c:pt idx="117">
                  <c:v>0.786805555555556</c:v>
                </c:pt>
                <c:pt idx="118">
                  <c:v>0.7875</c:v>
                </c:pt>
                <c:pt idx="119">
                  <c:v>0.788194444444444</c:v>
                </c:pt>
                <c:pt idx="120">
                  <c:v>0.788888888888889</c:v>
                </c:pt>
                <c:pt idx="121">
                  <c:v>0.789583333333333</c:v>
                </c:pt>
                <c:pt idx="122">
                  <c:v>0.790277777777778</c:v>
                </c:pt>
                <c:pt idx="123">
                  <c:v>0.790972222222222</c:v>
                </c:pt>
                <c:pt idx="124">
                  <c:v>0.791666666666666</c:v>
                </c:pt>
                <c:pt idx="125">
                  <c:v>0.792361111111111</c:v>
                </c:pt>
                <c:pt idx="126">
                  <c:v>0.793055555555556</c:v>
                </c:pt>
                <c:pt idx="127">
                  <c:v>0.79375</c:v>
                </c:pt>
                <c:pt idx="128">
                  <c:v>0.794444444444444</c:v>
                </c:pt>
                <c:pt idx="129">
                  <c:v>0.795138888888889</c:v>
                </c:pt>
                <c:pt idx="130">
                  <c:v>0.795833333333333</c:v>
                </c:pt>
                <c:pt idx="131">
                  <c:v>0.796527777777778</c:v>
                </c:pt>
                <c:pt idx="132">
                  <c:v>0.797222222222222</c:v>
                </c:pt>
                <c:pt idx="133">
                  <c:v>0.797916666666666</c:v>
                </c:pt>
                <c:pt idx="134">
                  <c:v>0.798611111111111</c:v>
                </c:pt>
                <c:pt idx="135">
                  <c:v>0.799305555555556</c:v>
                </c:pt>
                <c:pt idx="136">
                  <c:v>0.8</c:v>
                </c:pt>
                <c:pt idx="137">
                  <c:v>0.800694444444445</c:v>
                </c:pt>
                <c:pt idx="138">
                  <c:v>0.801388888888889</c:v>
                </c:pt>
                <c:pt idx="139">
                  <c:v>0.802083333333333</c:v>
                </c:pt>
                <c:pt idx="140">
                  <c:v>0.802777777777778</c:v>
                </c:pt>
                <c:pt idx="141">
                  <c:v>0.803472222222222</c:v>
                </c:pt>
                <c:pt idx="142">
                  <c:v>0.804166666666666</c:v>
                </c:pt>
                <c:pt idx="143">
                  <c:v>0.804861111111111</c:v>
                </c:pt>
                <c:pt idx="144">
                  <c:v>0.805555555555555</c:v>
                </c:pt>
                <c:pt idx="145">
                  <c:v>0.80625</c:v>
                </c:pt>
                <c:pt idx="146">
                  <c:v>0.806944444444444</c:v>
                </c:pt>
                <c:pt idx="147">
                  <c:v>0.807638888888889</c:v>
                </c:pt>
                <c:pt idx="148">
                  <c:v>0.808333333333333</c:v>
                </c:pt>
                <c:pt idx="149">
                  <c:v>0.809027777777778</c:v>
                </c:pt>
                <c:pt idx="150">
                  <c:v>0.809722222222222</c:v>
                </c:pt>
                <c:pt idx="151">
                  <c:v>0.810416666666666</c:v>
                </c:pt>
                <c:pt idx="152">
                  <c:v>0.811111111111111</c:v>
                </c:pt>
                <c:pt idx="153">
                  <c:v>0.811805555555555</c:v>
                </c:pt>
                <c:pt idx="154">
                  <c:v>0.8125</c:v>
                </c:pt>
                <c:pt idx="155">
                  <c:v>0.813194444444444</c:v>
                </c:pt>
                <c:pt idx="156">
                  <c:v>0.813888888888889</c:v>
                </c:pt>
                <c:pt idx="157">
                  <c:v>0.814583333333333</c:v>
                </c:pt>
                <c:pt idx="158">
                  <c:v>0.815277777777778</c:v>
                </c:pt>
                <c:pt idx="159">
                  <c:v>0.815972222222222</c:v>
                </c:pt>
                <c:pt idx="160">
                  <c:v>0.816666666666666</c:v>
                </c:pt>
                <c:pt idx="161">
                  <c:v>0.817361111111111</c:v>
                </c:pt>
                <c:pt idx="162">
                  <c:v>0.818055555555555</c:v>
                </c:pt>
                <c:pt idx="163">
                  <c:v>0.81875</c:v>
                </c:pt>
                <c:pt idx="164">
                  <c:v>0.819444444444444</c:v>
                </c:pt>
                <c:pt idx="165">
                  <c:v>0.820138888888889</c:v>
                </c:pt>
                <c:pt idx="166">
                  <c:v>0.820833333333333</c:v>
                </c:pt>
                <c:pt idx="167">
                  <c:v>0.821527777777778</c:v>
                </c:pt>
                <c:pt idx="168">
                  <c:v>0.822222222222222</c:v>
                </c:pt>
                <c:pt idx="169">
                  <c:v>0.822916666666666</c:v>
                </c:pt>
                <c:pt idx="170">
                  <c:v>0.823611111111111</c:v>
                </c:pt>
                <c:pt idx="171">
                  <c:v>0.824305555555555</c:v>
                </c:pt>
                <c:pt idx="172">
                  <c:v>0.825</c:v>
                </c:pt>
                <c:pt idx="173">
                  <c:v>0.825694444444444</c:v>
                </c:pt>
                <c:pt idx="174">
                  <c:v>0.826388888888889</c:v>
                </c:pt>
                <c:pt idx="175">
                  <c:v>0.827083333333333</c:v>
                </c:pt>
                <c:pt idx="176">
                  <c:v>0.827777777777778</c:v>
                </c:pt>
                <c:pt idx="177">
                  <c:v>0.828472222222222</c:v>
                </c:pt>
                <c:pt idx="178">
                  <c:v>0.829166666666666</c:v>
                </c:pt>
                <c:pt idx="179">
                  <c:v>0.829861111111111</c:v>
                </c:pt>
                <c:pt idx="180">
                  <c:v>0.830555555555556</c:v>
                </c:pt>
                <c:pt idx="181">
                  <c:v>0.83125</c:v>
                </c:pt>
                <c:pt idx="182">
                  <c:v>0.831944444444444</c:v>
                </c:pt>
                <c:pt idx="183">
                  <c:v>0.832638888888889</c:v>
                </c:pt>
                <c:pt idx="184">
                  <c:v>0.833333333333333</c:v>
                </c:pt>
                <c:pt idx="185">
                  <c:v>0.834027777777778</c:v>
                </c:pt>
                <c:pt idx="186">
                  <c:v>0.834722222222222</c:v>
                </c:pt>
                <c:pt idx="187">
                  <c:v>0.835416666666666</c:v>
                </c:pt>
                <c:pt idx="188">
                  <c:v>0.836111111111111</c:v>
                </c:pt>
                <c:pt idx="189">
                  <c:v>0.836805555555555</c:v>
                </c:pt>
                <c:pt idx="190">
                  <c:v>0.8375</c:v>
                </c:pt>
                <c:pt idx="191">
                  <c:v>0.838194444444444</c:v>
                </c:pt>
                <c:pt idx="192">
                  <c:v>0.838888888888889</c:v>
                </c:pt>
                <c:pt idx="193">
                  <c:v>0.839583333333333</c:v>
                </c:pt>
                <c:pt idx="194">
                  <c:v>0.840277777777777</c:v>
                </c:pt>
                <c:pt idx="195">
                  <c:v>0.840972222222222</c:v>
                </c:pt>
                <c:pt idx="196">
                  <c:v>0.841666666666666</c:v>
                </c:pt>
                <c:pt idx="197">
                  <c:v>0.842361111111111</c:v>
                </c:pt>
                <c:pt idx="198">
                  <c:v>0.843055555555555</c:v>
                </c:pt>
                <c:pt idx="199">
                  <c:v>0.84375</c:v>
                </c:pt>
                <c:pt idx="200">
                  <c:v>0.844444444444444</c:v>
                </c:pt>
                <c:pt idx="201">
                  <c:v>0.845138888888889</c:v>
                </c:pt>
                <c:pt idx="202">
                  <c:v>0.845833333333333</c:v>
                </c:pt>
                <c:pt idx="203">
                  <c:v>0.846527777777777</c:v>
                </c:pt>
                <c:pt idx="204">
                  <c:v>0.847222222222222</c:v>
                </c:pt>
                <c:pt idx="205">
                  <c:v>0.847916666666666</c:v>
                </c:pt>
                <c:pt idx="206">
                  <c:v>0.848611111111111</c:v>
                </c:pt>
                <c:pt idx="207">
                  <c:v>0.849305555555555</c:v>
                </c:pt>
                <c:pt idx="208">
                  <c:v>0.85</c:v>
                </c:pt>
                <c:pt idx="209">
                  <c:v>0.850694444444444</c:v>
                </c:pt>
                <c:pt idx="210">
                  <c:v>0.851388888888889</c:v>
                </c:pt>
                <c:pt idx="211">
                  <c:v>0.852083333333333</c:v>
                </c:pt>
                <c:pt idx="212">
                  <c:v>0.852777777777778</c:v>
                </c:pt>
                <c:pt idx="213">
                  <c:v>0.853472222222221</c:v>
                </c:pt>
                <c:pt idx="214">
                  <c:v>0.854166666666666</c:v>
                </c:pt>
                <c:pt idx="215">
                  <c:v>0.854861111111111</c:v>
                </c:pt>
                <c:pt idx="216">
                  <c:v>0.855555555555555</c:v>
                </c:pt>
                <c:pt idx="217">
                  <c:v>0.85625</c:v>
                </c:pt>
                <c:pt idx="218">
                  <c:v>0.856944444444444</c:v>
                </c:pt>
                <c:pt idx="219">
                  <c:v>0.857638888888889</c:v>
                </c:pt>
                <c:pt idx="220">
                  <c:v>0.858333333333333</c:v>
                </c:pt>
                <c:pt idx="221">
                  <c:v>0.859027777777778</c:v>
                </c:pt>
                <c:pt idx="222">
                  <c:v>0.859722222222222</c:v>
                </c:pt>
                <c:pt idx="223">
                  <c:v>0.860416666666666</c:v>
                </c:pt>
                <c:pt idx="224">
                  <c:v>0.861111111111111</c:v>
                </c:pt>
                <c:pt idx="225">
                  <c:v>0.861805555555556</c:v>
                </c:pt>
                <c:pt idx="226">
                  <c:v>0.8625</c:v>
                </c:pt>
                <c:pt idx="227">
                  <c:v>0.863194444444444</c:v>
                </c:pt>
                <c:pt idx="228">
                  <c:v>0.863888888888889</c:v>
                </c:pt>
                <c:pt idx="229">
                  <c:v>0.864583333333333</c:v>
                </c:pt>
                <c:pt idx="230">
                  <c:v>0.865277777777778</c:v>
                </c:pt>
                <c:pt idx="231">
                  <c:v>0.865972222222222</c:v>
                </c:pt>
                <c:pt idx="232">
                  <c:v>0.866666666666666</c:v>
                </c:pt>
                <c:pt idx="233">
                  <c:v>0.867361111111111</c:v>
                </c:pt>
                <c:pt idx="234">
                  <c:v>0.868055555555555</c:v>
                </c:pt>
                <c:pt idx="235">
                  <c:v>0.86875</c:v>
                </c:pt>
                <c:pt idx="236">
                  <c:v>0.869444444444444</c:v>
                </c:pt>
                <c:pt idx="237">
                  <c:v>0.870138888888889</c:v>
                </c:pt>
                <c:pt idx="238">
                  <c:v>0.870833333333333</c:v>
                </c:pt>
                <c:pt idx="239">
                  <c:v>0.871527777777777</c:v>
                </c:pt>
                <c:pt idx="240">
                  <c:v>0.872222222222222</c:v>
                </c:pt>
                <c:pt idx="241">
                  <c:v>0.872916666666666</c:v>
                </c:pt>
                <c:pt idx="242">
                  <c:v>0.873611111111111</c:v>
                </c:pt>
                <c:pt idx="243">
                  <c:v>0.874305555555555</c:v>
                </c:pt>
                <c:pt idx="244">
                  <c:v>0.875</c:v>
                </c:pt>
                <c:pt idx="245">
                  <c:v>0.875694444444444</c:v>
                </c:pt>
                <c:pt idx="246">
                  <c:v>0.876388888888889</c:v>
                </c:pt>
                <c:pt idx="247">
                  <c:v>0.877083333333333</c:v>
                </c:pt>
                <c:pt idx="248">
                  <c:v>0.877777777777778</c:v>
                </c:pt>
                <c:pt idx="249">
                  <c:v>0.878472222222221</c:v>
                </c:pt>
                <c:pt idx="250">
                  <c:v>0.879166666666666</c:v>
                </c:pt>
                <c:pt idx="251">
                  <c:v>0.879861111111111</c:v>
                </c:pt>
                <c:pt idx="252">
                  <c:v>0.880555555555555</c:v>
                </c:pt>
                <c:pt idx="253">
                  <c:v>0.881249999999999</c:v>
                </c:pt>
                <c:pt idx="254">
                  <c:v>0.881944444444444</c:v>
                </c:pt>
                <c:pt idx="255">
                  <c:v>0.882638888888888</c:v>
                </c:pt>
                <c:pt idx="256">
                  <c:v>0.883333333333333</c:v>
                </c:pt>
                <c:pt idx="257">
                  <c:v>0.884027777777777</c:v>
                </c:pt>
                <c:pt idx="258">
                  <c:v>0.884722222222221</c:v>
                </c:pt>
                <c:pt idx="259">
                  <c:v>0.885416666666666</c:v>
                </c:pt>
                <c:pt idx="260">
                  <c:v>0.886111111111111</c:v>
                </c:pt>
                <c:pt idx="261">
                  <c:v>0.886805555555555</c:v>
                </c:pt>
                <c:pt idx="262">
                  <c:v>0.887499999999999</c:v>
                </c:pt>
                <c:pt idx="263">
                  <c:v>0.888194444444444</c:v>
                </c:pt>
                <c:pt idx="264">
                  <c:v>0.888888888888888</c:v>
                </c:pt>
                <c:pt idx="265">
                  <c:v>0.889583333333333</c:v>
                </c:pt>
                <c:pt idx="266">
                  <c:v>0.890277777777777</c:v>
                </c:pt>
                <c:pt idx="267">
                  <c:v>0.890972222222221</c:v>
                </c:pt>
                <c:pt idx="268">
                  <c:v>0.891666666666666</c:v>
                </c:pt>
                <c:pt idx="269">
                  <c:v>0.892361111111111</c:v>
                </c:pt>
                <c:pt idx="270">
                  <c:v>0.893055555555555</c:v>
                </c:pt>
                <c:pt idx="271">
                  <c:v>0.89375</c:v>
                </c:pt>
                <c:pt idx="272">
                  <c:v>0.894444444444444</c:v>
                </c:pt>
                <c:pt idx="273">
                  <c:v>0.895138888888888</c:v>
                </c:pt>
                <c:pt idx="274">
                  <c:v>0.895833333333333</c:v>
                </c:pt>
                <c:pt idx="275">
                  <c:v>0.896527777777777</c:v>
                </c:pt>
                <c:pt idx="276">
                  <c:v>0.897222222222222</c:v>
                </c:pt>
                <c:pt idx="277">
                  <c:v>0.897916666666666</c:v>
                </c:pt>
                <c:pt idx="278">
                  <c:v>0.898611111111111</c:v>
                </c:pt>
                <c:pt idx="279">
                  <c:v>0.899305555555555</c:v>
                </c:pt>
                <c:pt idx="280">
                  <c:v>0.9</c:v>
                </c:pt>
                <c:pt idx="281">
                  <c:v>0.900694444444444</c:v>
                </c:pt>
                <c:pt idx="282">
                  <c:v>0.901388888888888</c:v>
                </c:pt>
                <c:pt idx="283">
                  <c:v>0.902083333333333</c:v>
                </c:pt>
                <c:pt idx="284">
                  <c:v>0.902777777777777</c:v>
                </c:pt>
                <c:pt idx="285">
                  <c:v>0.903472222222222</c:v>
                </c:pt>
                <c:pt idx="286">
                  <c:v>0.904166666666666</c:v>
                </c:pt>
                <c:pt idx="287">
                  <c:v>0.90486111111111</c:v>
                </c:pt>
                <c:pt idx="288">
                  <c:v>0.905555555555555</c:v>
                </c:pt>
                <c:pt idx="289">
                  <c:v>0.906249999999999</c:v>
                </c:pt>
                <c:pt idx="290">
                  <c:v>0.906944444444444</c:v>
                </c:pt>
                <c:pt idx="291">
                  <c:v>0.907638888888888</c:v>
                </c:pt>
                <c:pt idx="292">
                  <c:v>0.908333333333333</c:v>
                </c:pt>
                <c:pt idx="293">
                  <c:v>0.909027777777777</c:v>
                </c:pt>
                <c:pt idx="294">
                  <c:v>0.909722222222222</c:v>
                </c:pt>
                <c:pt idx="295">
                  <c:v>0.910416666666666</c:v>
                </c:pt>
                <c:pt idx="296">
                  <c:v>0.91111111111111</c:v>
                </c:pt>
                <c:pt idx="297">
                  <c:v>0.911805555555555</c:v>
                </c:pt>
                <c:pt idx="298">
                  <c:v>0.912499999999999</c:v>
                </c:pt>
                <c:pt idx="299">
                  <c:v>0.913194444444443</c:v>
                </c:pt>
                <c:pt idx="300">
                  <c:v>0.913888888888888</c:v>
                </c:pt>
                <c:pt idx="301">
                  <c:v>0.914583333333333</c:v>
                </c:pt>
                <c:pt idx="302">
                  <c:v>0.915277777777777</c:v>
                </c:pt>
                <c:pt idx="303">
                  <c:v>0.915972222222222</c:v>
                </c:pt>
                <c:pt idx="304">
                  <c:v>0.916666666666666</c:v>
                </c:pt>
                <c:pt idx="305">
                  <c:v>0.917361111111111</c:v>
                </c:pt>
                <c:pt idx="306">
                  <c:v>0.918055555555555</c:v>
                </c:pt>
                <c:pt idx="307">
                  <c:v>0.91875</c:v>
                </c:pt>
                <c:pt idx="308">
                  <c:v>0.919444444444444</c:v>
                </c:pt>
                <c:pt idx="309">
                  <c:v>0.920138888888888</c:v>
                </c:pt>
                <c:pt idx="310">
                  <c:v>0.920833333333333</c:v>
                </c:pt>
                <c:pt idx="311">
                  <c:v>0.921527777777777</c:v>
                </c:pt>
                <c:pt idx="312">
                  <c:v>0.922222222222222</c:v>
                </c:pt>
                <c:pt idx="313">
                  <c:v>0.922916666666666</c:v>
                </c:pt>
                <c:pt idx="314">
                  <c:v>0.923611111111111</c:v>
                </c:pt>
                <c:pt idx="315">
                  <c:v>0.924305555555555</c:v>
                </c:pt>
                <c:pt idx="316">
                  <c:v>0.925</c:v>
                </c:pt>
                <c:pt idx="317">
                  <c:v>0.925694444444444</c:v>
                </c:pt>
                <c:pt idx="318">
                  <c:v>0.926388888888888</c:v>
                </c:pt>
                <c:pt idx="319">
                  <c:v>0.927083333333333</c:v>
                </c:pt>
                <c:pt idx="320">
                  <c:v>0.927777777777777</c:v>
                </c:pt>
                <c:pt idx="321">
                  <c:v>0.928472222222221</c:v>
                </c:pt>
                <c:pt idx="322">
                  <c:v>0.929166666666666</c:v>
                </c:pt>
                <c:pt idx="323">
                  <c:v>0.92986111111111</c:v>
                </c:pt>
                <c:pt idx="324">
                  <c:v>0.930555555555555</c:v>
                </c:pt>
                <c:pt idx="325">
                  <c:v>0.931249999999999</c:v>
                </c:pt>
                <c:pt idx="326">
                  <c:v>0.931944444444444</c:v>
                </c:pt>
                <c:pt idx="327">
                  <c:v>0.932638888888888</c:v>
                </c:pt>
                <c:pt idx="328">
                  <c:v>0.933333333333333</c:v>
                </c:pt>
                <c:pt idx="329">
                  <c:v>0.934027777777777</c:v>
                </c:pt>
                <c:pt idx="330">
                  <c:v>0.934722222222221</c:v>
                </c:pt>
                <c:pt idx="331">
                  <c:v>0.935416666666666</c:v>
                </c:pt>
                <c:pt idx="332">
                  <c:v>0.93611111111111</c:v>
                </c:pt>
                <c:pt idx="333">
                  <c:v>0.936805555555555</c:v>
                </c:pt>
                <c:pt idx="334">
                  <c:v>0.937499999999999</c:v>
                </c:pt>
                <c:pt idx="335">
                  <c:v>0.938194444444444</c:v>
                </c:pt>
                <c:pt idx="336">
                  <c:v>0.938888888888888</c:v>
                </c:pt>
                <c:pt idx="337">
                  <c:v>0.939583333333333</c:v>
                </c:pt>
                <c:pt idx="338">
                  <c:v>0.940277777777777</c:v>
                </c:pt>
                <c:pt idx="339">
                  <c:v>0.940972222222221</c:v>
                </c:pt>
                <c:pt idx="340">
                  <c:v>0.941666666666666</c:v>
                </c:pt>
                <c:pt idx="341">
                  <c:v>0.94236111111111</c:v>
                </c:pt>
                <c:pt idx="342">
                  <c:v>0.943055555555555</c:v>
                </c:pt>
                <c:pt idx="343">
                  <c:v>0.943749999999999</c:v>
                </c:pt>
                <c:pt idx="344">
                  <c:v>0.944444444444444</c:v>
                </c:pt>
                <c:pt idx="345">
                  <c:v>0.945138888888888</c:v>
                </c:pt>
                <c:pt idx="346">
                  <c:v>0.945833333333333</c:v>
                </c:pt>
                <c:pt idx="347">
                  <c:v>0.946527777777777</c:v>
                </c:pt>
                <c:pt idx="348">
                  <c:v>0.947222222222221</c:v>
                </c:pt>
                <c:pt idx="349">
                  <c:v>0.947916666666666</c:v>
                </c:pt>
                <c:pt idx="350">
                  <c:v>0.948611111111111</c:v>
                </c:pt>
                <c:pt idx="351">
                  <c:v>0.949305555555555</c:v>
                </c:pt>
                <c:pt idx="352">
                  <c:v>0.949999999999999</c:v>
                </c:pt>
                <c:pt idx="353">
                  <c:v>0.950694444444444</c:v>
                </c:pt>
                <c:pt idx="354">
                  <c:v>0.951388888888888</c:v>
                </c:pt>
                <c:pt idx="355">
                  <c:v>0.952083333333333</c:v>
                </c:pt>
                <c:pt idx="356">
                  <c:v>0.952777777777777</c:v>
                </c:pt>
                <c:pt idx="357">
                  <c:v>0.953472222222221</c:v>
                </c:pt>
                <c:pt idx="358">
                  <c:v>0.954166666666666</c:v>
                </c:pt>
                <c:pt idx="359">
                  <c:v>0.954861111111111</c:v>
                </c:pt>
                <c:pt idx="360">
                  <c:v>0.955555555555555</c:v>
                </c:pt>
                <c:pt idx="361">
                  <c:v>0.956249999999999</c:v>
                </c:pt>
                <c:pt idx="362">
                  <c:v>0.956944444444444</c:v>
                </c:pt>
                <c:pt idx="363">
                  <c:v>0.957638888888888</c:v>
                </c:pt>
                <c:pt idx="364">
                  <c:v>0.958333333333333</c:v>
                </c:pt>
                <c:pt idx="365">
                  <c:v>0.959027777777777</c:v>
                </c:pt>
                <c:pt idx="366">
                  <c:v>0.959722222222222</c:v>
                </c:pt>
                <c:pt idx="367">
                  <c:v>0.960416666666666</c:v>
                </c:pt>
                <c:pt idx="368">
                  <c:v>0.96111111111111</c:v>
                </c:pt>
                <c:pt idx="369">
                  <c:v>0.961805555555555</c:v>
                </c:pt>
                <c:pt idx="370">
                  <c:v>0.962499999999999</c:v>
                </c:pt>
                <c:pt idx="371">
                  <c:v>0.963194444444444</c:v>
                </c:pt>
                <c:pt idx="372">
                  <c:v>0.963888888888888</c:v>
                </c:pt>
                <c:pt idx="373">
                  <c:v>0.964583333333333</c:v>
                </c:pt>
                <c:pt idx="374">
                  <c:v>0.965277777777777</c:v>
                </c:pt>
                <c:pt idx="375">
                  <c:v>0.965972222222221</c:v>
                </c:pt>
                <c:pt idx="376">
                  <c:v>0.966666666666666</c:v>
                </c:pt>
                <c:pt idx="377">
                  <c:v>0.96736111111111</c:v>
                </c:pt>
                <c:pt idx="378">
                  <c:v>0.968055555555555</c:v>
                </c:pt>
                <c:pt idx="379">
                  <c:v>0.968749999999999</c:v>
                </c:pt>
                <c:pt idx="380">
                  <c:v>0.969444444444444</c:v>
                </c:pt>
                <c:pt idx="381">
                  <c:v>0.970138888888888</c:v>
                </c:pt>
                <c:pt idx="382">
                  <c:v>0.970833333333333</c:v>
                </c:pt>
                <c:pt idx="383">
                  <c:v>0.971527777777777</c:v>
                </c:pt>
                <c:pt idx="384">
                  <c:v>0.972222222222221</c:v>
                </c:pt>
                <c:pt idx="385">
                  <c:v>0.972916666666666</c:v>
                </c:pt>
                <c:pt idx="386">
                  <c:v>0.97361111111111</c:v>
                </c:pt>
                <c:pt idx="387">
                  <c:v>0.974305555555555</c:v>
                </c:pt>
                <c:pt idx="388">
                  <c:v>0.974999999999999</c:v>
                </c:pt>
                <c:pt idx="389">
                  <c:v>0.975694444444444</c:v>
                </c:pt>
                <c:pt idx="390">
                  <c:v>0.976388888888888</c:v>
                </c:pt>
                <c:pt idx="391">
                  <c:v>0.977083333333333</c:v>
                </c:pt>
                <c:pt idx="392">
                  <c:v>0.977777777777777</c:v>
                </c:pt>
                <c:pt idx="393">
                  <c:v>0.978472222222221</c:v>
                </c:pt>
                <c:pt idx="394">
                  <c:v>0.979166666666666</c:v>
                </c:pt>
                <c:pt idx="395">
                  <c:v>0.979861111111111</c:v>
                </c:pt>
                <c:pt idx="396">
                  <c:v>0.980555555555555</c:v>
                </c:pt>
                <c:pt idx="397">
                  <c:v>0.981249999999999</c:v>
                </c:pt>
                <c:pt idx="398">
                  <c:v>0.981944444444444</c:v>
                </c:pt>
                <c:pt idx="399">
                  <c:v>0.982638888888888</c:v>
                </c:pt>
                <c:pt idx="400">
                  <c:v>0.983333333333333</c:v>
                </c:pt>
                <c:pt idx="401">
                  <c:v>0.984027777777777</c:v>
                </c:pt>
                <c:pt idx="402">
                  <c:v>0.984722222222221</c:v>
                </c:pt>
                <c:pt idx="403">
                  <c:v>0.985416666666665</c:v>
                </c:pt>
                <c:pt idx="404">
                  <c:v>0.98611111111111</c:v>
                </c:pt>
                <c:pt idx="405">
                  <c:v>0.986805555555555</c:v>
                </c:pt>
                <c:pt idx="406">
                  <c:v>0.987499999999999</c:v>
                </c:pt>
                <c:pt idx="407">
                  <c:v>0.988194444444444</c:v>
                </c:pt>
                <c:pt idx="408">
                  <c:v>0.988888888888888</c:v>
                </c:pt>
                <c:pt idx="409">
                  <c:v>0.989583333333333</c:v>
                </c:pt>
                <c:pt idx="410">
                  <c:v>0.990277777777777</c:v>
                </c:pt>
                <c:pt idx="411">
                  <c:v>0.990972222222221</c:v>
                </c:pt>
                <c:pt idx="412">
                  <c:v>0.991666666666666</c:v>
                </c:pt>
                <c:pt idx="413">
                  <c:v>0.99236111111111</c:v>
                </c:pt>
                <c:pt idx="414">
                  <c:v>0.993055555555555</c:v>
                </c:pt>
                <c:pt idx="415">
                  <c:v>0.993749999999999</c:v>
                </c:pt>
                <c:pt idx="416">
                  <c:v>0.994444444444444</c:v>
                </c:pt>
                <c:pt idx="417">
                  <c:v>0.995138888888888</c:v>
                </c:pt>
                <c:pt idx="418">
                  <c:v>0.995833333333333</c:v>
                </c:pt>
                <c:pt idx="419">
                  <c:v>0.996527777777776</c:v>
                </c:pt>
                <c:pt idx="420">
                  <c:v>0.997222222222221</c:v>
                </c:pt>
                <c:pt idx="421">
                  <c:v>0.997916666666666</c:v>
                </c:pt>
                <c:pt idx="422">
                  <c:v>0.99861111111111</c:v>
                </c:pt>
                <c:pt idx="423">
                  <c:v>0.999305555555555</c:v>
                </c:pt>
                <c:pt idx="424">
                  <c:v>0.999999999999999</c:v>
                </c:pt>
                <c:pt idx="425">
                  <c:v>1.00069444444444</c:v>
                </c:pt>
                <c:pt idx="426">
                  <c:v>1.00138888888889</c:v>
                </c:pt>
                <c:pt idx="427">
                  <c:v>1.00208333333333</c:v>
                </c:pt>
                <c:pt idx="428">
                  <c:v>1.00277777777778</c:v>
                </c:pt>
                <c:pt idx="429">
                  <c:v>1.00347222222222</c:v>
                </c:pt>
                <c:pt idx="430">
                  <c:v>1.00416666666667</c:v>
                </c:pt>
                <c:pt idx="431">
                  <c:v>1.00486111111111</c:v>
                </c:pt>
                <c:pt idx="432">
                  <c:v>1.00555555555556</c:v>
                </c:pt>
                <c:pt idx="433">
                  <c:v>1.00625</c:v>
                </c:pt>
                <c:pt idx="434">
                  <c:v>1.00694444444444</c:v>
                </c:pt>
                <c:pt idx="435">
                  <c:v>1.00763888888889</c:v>
                </c:pt>
                <c:pt idx="436">
                  <c:v>1.00833333333333</c:v>
                </c:pt>
                <c:pt idx="437">
                  <c:v>1.00902777777778</c:v>
                </c:pt>
                <c:pt idx="438">
                  <c:v>1.00972222222222</c:v>
                </c:pt>
                <c:pt idx="439">
                  <c:v>1.01041666666667</c:v>
                </c:pt>
                <c:pt idx="440">
                  <c:v>1.01111111111111</c:v>
                </c:pt>
                <c:pt idx="441">
                  <c:v>1.01180555555556</c:v>
                </c:pt>
                <c:pt idx="442">
                  <c:v>1.0125</c:v>
                </c:pt>
                <c:pt idx="443">
                  <c:v>1.01319444444445</c:v>
                </c:pt>
                <c:pt idx="444">
                  <c:v>1.01388888888889</c:v>
                </c:pt>
                <c:pt idx="445">
                  <c:v>1.01458333333333</c:v>
                </c:pt>
                <c:pt idx="446">
                  <c:v>1.01527777777778</c:v>
                </c:pt>
                <c:pt idx="447">
                  <c:v>1.01597222222222</c:v>
                </c:pt>
                <c:pt idx="448">
                  <c:v>1.01666666666667</c:v>
                </c:pt>
                <c:pt idx="449">
                  <c:v>1.01736111111111</c:v>
                </c:pt>
                <c:pt idx="450">
                  <c:v>1.01805555555556</c:v>
                </c:pt>
                <c:pt idx="451">
                  <c:v>1.01875</c:v>
                </c:pt>
                <c:pt idx="452">
                  <c:v>1.01944444444445</c:v>
                </c:pt>
                <c:pt idx="453">
                  <c:v>1.02013888888889</c:v>
                </c:pt>
                <c:pt idx="454">
                  <c:v>1.02083333333334</c:v>
                </c:pt>
                <c:pt idx="455">
                  <c:v>1.02152777777778</c:v>
                </c:pt>
                <c:pt idx="456">
                  <c:v>1.02222222222222</c:v>
                </c:pt>
                <c:pt idx="457">
                  <c:v>1.02291666666667</c:v>
                </c:pt>
                <c:pt idx="458">
                  <c:v>1.02361111111111</c:v>
                </c:pt>
                <c:pt idx="459">
                  <c:v>1.02430555555556</c:v>
                </c:pt>
                <c:pt idx="460">
                  <c:v>1.025</c:v>
                </c:pt>
                <c:pt idx="461">
                  <c:v>1.02569444444445</c:v>
                </c:pt>
                <c:pt idx="462">
                  <c:v>1.02638888888889</c:v>
                </c:pt>
                <c:pt idx="463">
                  <c:v>1.02708333333334</c:v>
                </c:pt>
                <c:pt idx="464">
                  <c:v>1.02777777777778</c:v>
                </c:pt>
                <c:pt idx="465">
                  <c:v>1.02847222222223</c:v>
                </c:pt>
                <c:pt idx="466">
                  <c:v>1.02916666666667</c:v>
                </c:pt>
                <c:pt idx="467">
                  <c:v>1.02986111111111</c:v>
                </c:pt>
                <c:pt idx="468">
                  <c:v>1.03055555555556</c:v>
                </c:pt>
                <c:pt idx="469">
                  <c:v>1.03125</c:v>
                </c:pt>
                <c:pt idx="470">
                  <c:v>1.03194444444445</c:v>
                </c:pt>
                <c:pt idx="471">
                  <c:v>1.03263888888889</c:v>
                </c:pt>
                <c:pt idx="472">
                  <c:v>1.03333333333334</c:v>
                </c:pt>
                <c:pt idx="473">
                  <c:v>1.03402777777778</c:v>
                </c:pt>
                <c:pt idx="474">
                  <c:v>1.03472222222223</c:v>
                </c:pt>
                <c:pt idx="475">
                  <c:v>1.03541666666667</c:v>
                </c:pt>
                <c:pt idx="476">
                  <c:v>1.03611111111112</c:v>
                </c:pt>
                <c:pt idx="477">
                  <c:v>1.03680555555556</c:v>
                </c:pt>
                <c:pt idx="478">
                  <c:v>1.0375</c:v>
                </c:pt>
                <c:pt idx="479">
                  <c:v>1.03819444444445</c:v>
                </c:pt>
                <c:pt idx="480">
                  <c:v>1.03888888888889</c:v>
                </c:pt>
                <c:pt idx="481">
                  <c:v>1.03958333333334</c:v>
                </c:pt>
                <c:pt idx="482">
                  <c:v>1.04027777777778</c:v>
                </c:pt>
                <c:pt idx="483">
                  <c:v>1.04097222222223</c:v>
                </c:pt>
                <c:pt idx="484">
                  <c:v>1.04166666666667</c:v>
                </c:pt>
                <c:pt idx="485">
                  <c:v>1.04236111111112</c:v>
                </c:pt>
                <c:pt idx="486">
                  <c:v>1.04305555555556</c:v>
                </c:pt>
                <c:pt idx="487">
                  <c:v>1.04375000000001</c:v>
                </c:pt>
                <c:pt idx="488">
                  <c:v>1.04444444444445</c:v>
                </c:pt>
                <c:pt idx="489">
                  <c:v>1.04513888888889</c:v>
                </c:pt>
                <c:pt idx="490">
                  <c:v>1.04583333333334</c:v>
                </c:pt>
                <c:pt idx="491">
                  <c:v>1.04652777777778</c:v>
                </c:pt>
                <c:pt idx="492">
                  <c:v>1.04722222222223</c:v>
                </c:pt>
                <c:pt idx="493">
                  <c:v>1.04791666666667</c:v>
                </c:pt>
                <c:pt idx="494">
                  <c:v>1.04861111111112</c:v>
                </c:pt>
                <c:pt idx="495">
                  <c:v>1.04930555555556</c:v>
                </c:pt>
                <c:pt idx="496">
                  <c:v>1.05000000000001</c:v>
                </c:pt>
                <c:pt idx="497">
                  <c:v>1.05069444444445</c:v>
                </c:pt>
                <c:pt idx="498">
                  <c:v>1.0513888888889</c:v>
                </c:pt>
                <c:pt idx="499">
                  <c:v>1.05208333333334</c:v>
                </c:pt>
                <c:pt idx="500">
                  <c:v>1.05277777777779</c:v>
                </c:pt>
                <c:pt idx="501">
                  <c:v>1.05347222222223</c:v>
                </c:pt>
                <c:pt idx="502">
                  <c:v>1.05416666666667</c:v>
                </c:pt>
                <c:pt idx="503">
                  <c:v>1.05486111111112</c:v>
                </c:pt>
                <c:pt idx="504">
                  <c:v>1.05555555555556</c:v>
                </c:pt>
                <c:pt idx="505">
                  <c:v>1.05625000000001</c:v>
                </c:pt>
                <c:pt idx="506">
                  <c:v>1.05694444444445</c:v>
                </c:pt>
                <c:pt idx="507">
                  <c:v>1.0576388888889</c:v>
                </c:pt>
                <c:pt idx="508">
                  <c:v>1.05833333333334</c:v>
                </c:pt>
                <c:pt idx="509">
                  <c:v>1.05902777777779</c:v>
                </c:pt>
                <c:pt idx="510">
                  <c:v>1.05972222222223</c:v>
                </c:pt>
                <c:pt idx="511">
                  <c:v>1.06041666666668</c:v>
                </c:pt>
                <c:pt idx="512">
                  <c:v>1.06111111111112</c:v>
                </c:pt>
                <c:pt idx="513">
                  <c:v>1.06180555555556</c:v>
                </c:pt>
                <c:pt idx="514">
                  <c:v>1.06250000000001</c:v>
                </c:pt>
                <c:pt idx="515">
                  <c:v>1.06319444444445</c:v>
                </c:pt>
                <c:pt idx="516">
                  <c:v>1.0638888888889</c:v>
                </c:pt>
                <c:pt idx="517">
                  <c:v>1.06458333333334</c:v>
                </c:pt>
                <c:pt idx="518">
                  <c:v>1.06527777777779</c:v>
                </c:pt>
                <c:pt idx="519">
                  <c:v>1.06597222222223</c:v>
                </c:pt>
                <c:pt idx="520">
                  <c:v>1.06666666666668</c:v>
                </c:pt>
                <c:pt idx="521">
                  <c:v>1.06736111111112</c:v>
                </c:pt>
                <c:pt idx="522">
                  <c:v>1.06805555555557</c:v>
                </c:pt>
                <c:pt idx="523">
                  <c:v>1.06875000000001</c:v>
                </c:pt>
                <c:pt idx="524">
                  <c:v>1.06944444444445</c:v>
                </c:pt>
                <c:pt idx="525">
                  <c:v>1.0701388888889</c:v>
                </c:pt>
                <c:pt idx="526">
                  <c:v>1.07083333333334</c:v>
                </c:pt>
                <c:pt idx="527">
                  <c:v>1.07152777777779</c:v>
                </c:pt>
                <c:pt idx="528">
                  <c:v>1.07222222222223</c:v>
                </c:pt>
                <c:pt idx="529">
                  <c:v>1.07291666666668</c:v>
                </c:pt>
                <c:pt idx="530">
                  <c:v>1.07361111111112</c:v>
                </c:pt>
                <c:pt idx="531">
                  <c:v>1.07430555555557</c:v>
                </c:pt>
                <c:pt idx="532">
                  <c:v>1.07500000000001</c:v>
                </c:pt>
                <c:pt idx="533">
                  <c:v>1.07569444444445</c:v>
                </c:pt>
                <c:pt idx="534">
                  <c:v>1.0763888888889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535"/>
                <c:pt idx="0">
                  <c:v>26.38</c:v>
                </c:pt>
                <c:pt idx="1">
                  <c:v>26.4</c:v>
                </c:pt>
                <c:pt idx="2">
                  <c:v>26.41</c:v>
                </c:pt>
                <c:pt idx="3">
                  <c:v>26.41</c:v>
                </c:pt>
                <c:pt idx="4">
                  <c:v>26.4</c:v>
                </c:pt>
                <c:pt idx="5">
                  <c:v>26.39</c:v>
                </c:pt>
                <c:pt idx="6">
                  <c:v>26.38</c:v>
                </c:pt>
                <c:pt idx="7">
                  <c:v>26.38</c:v>
                </c:pt>
                <c:pt idx="8">
                  <c:v>26.37</c:v>
                </c:pt>
                <c:pt idx="9">
                  <c:v>26.36</c:v>
                </c:pt>
                <c:pt idx="10">
                  <c:v>26.36</c:v>
                </c:pt>
                <c:pt idx="11">
                  <c:v>26.35</c:v>
                </c:pt>
                <c:pt idx="12">
                  <c:v>26.33</c:v>
                </c:pt>
                <c:pt idx="13">
                  <c:v>26.33</c:v>
                </c:pt>
                <c:pt idx="14">
                  <c:v>26.33</c:v>
                </c:pt>
                <c:pt idx="15">
                  <c:v>26.32</c:v>
                </c:pt>
                <c:pt idx="16">
                  <c:v>26.32</c:v>
                </c:pt>
                <c:pt idx="17">
                  <c:v>26.31</c:v>
                </c:pt>
                <c:pt idx="18">
                  <c:v>26.3</c:v>
                </c:pt>
                <c:pt idx="19">
                  <c:v>26.28</c:v>
                </c:pt>
                <c:pt idx="20">
                  <c:v>26.27</c:v>
                </c:pt>
                <c:pt idx="21">
                  <c:v>26.28</c:v>
                </c:pt>
                <c:pt idx="22">
                  <c:v>26.26</c:v>
                </c:pt>
                <c:pt idx="23">
                  <c:v>26.22</c:v>
                </c:pt>
                <c:pt idx="24">
                  <c:v>26.16</c:v>
                </c:pt>
                <c:pt idx="25">
                  <c:v>26.12</c:v>
                </c:pt>
                <c:pt idx="26">
                  <c:v>26.09</c:v>
                </c:pt>
                <c:pt idx="27">
                  <c:v>26.07</c:v>
                </c:pt>
                <c:pt idx="28">
                  <c:v>26.04</c:v>
                </c:pt>
                <c:pt idx="29">
                  <c:v>26.01</c:v>
                </c:pt>
                <c:pt idx="30">
                  <c:v>26</c:v>
                </c:pt>
                <c:pt idx="31">
                  <c:v>25.98</c:v>
                </c:pt>
                <c:pt idx="32">
                  <c:v>25.96</c:v>
                </c:pt>
                <c:pt idx="33">
                  <c:v>25.94</c:v>
                </c:pt>
                <c:pt idx="34">
                  <c:v>25.92</c:v>
                </c:pt>
                <c:pt idx="35">
                  <c:v>25.9</c:v>
                </c:pt>
                <c:pt idx="36">
                  <c:v>25.88</c:v>
                </c:pt>
                <c:pt idx="37">
                  <c:v>25.86</c:v>
                </c:pt>
                <c:pt idx="38">
                  <c:v>25.82</c:v>
                </c:pt>
                <c:pt idx="39">
                  <c:v>25.81</c:v>
                </c:pt>
                <c:pt idx="40">
                  <c:v>25.79</c:v>
                </c:pt>
                <c:pt idx="41">
                  <c:v>25.79</c:v>
                </c:pt>
                <c:pt idx="42">
                  <c:v>25.79</c:v>
                </c:pt>
                <c:pt idx="43">
                  <c:v>25.79</c:v>
                </c:pt>
                <c:pt idx="44">
                  <c:v>25.78</c:v>
                </c:pt>
                <c:pt idx="45">
                  <c:v>25.77</c:v>
                </c:pt>
                <c:pt idx="46">
                  <c:v>25.76</c:v>
                </c:pt>
                <c:pt idx="47">
                  <c:v>25.74</c:v>
                </c:pt>
                <c:pt idx="48">
                  <c:v>25.73</c:v>
                </c:pt>
                <c:pt idx="49">
                  <c:v>25.72</c:v>
                </c:pt>
                <c:pt idx="50">
                  <c:v>25.71</c:v>
                </c:pt>
                <c:pt idx="51">
                  <c:v>25.71</c:v>
                </c:pt>
                <c:pt idx="52">
                  <c:v>25.7</c:v>
                </c:pt>
                <c:pt idx="53">
                  <c:v>25.71</c:v>
                </c:pt>
                <c:pt idx="54">
                  <c:v>25.71</c:v>
                </c:pt>
                <c:pt idx="55">
                  <c:v>25.7</c:v>
                </c:pt>
                <c:pt idx="56">
                  <c:v>25.69</c:v>
                </c:pt>
                <c:pt idx="57">
                  <c:v>25.67</c:v>
                </c:pt>
                <c:pt idx="58">
                  <c:v>25.65</c:v>
                </c:pt>
                <c:pt idx="59">
                  <c:v>25.64</c:v>
                </c:pt>
                <c:pt idx="60">
                  <c:v>25.62</c:v>
                </c:pt>
                <c:pt idx="61">
                  <c:v>25.6</c:v>
                </c:pt>
                <c:pt idx="62">
                  <c:v>25.59</c:v>
                </c:pt>
                <c:pt idx="63">
                  <c:v>25.59</c:v>
                </c:pt>
                <c:pt idx="64">
                  <c:v>25.58</c:v>
                </c:pt>
                <c:pt idx="65">
                  <c:v>25.57</c:v>
                </c:pt>
                <c:pt idx="66">
                  <c:v>25.57</c:v>
                </c:pt>
                <c:pt idx="67">
                  <c:v>25.56</c:v>
                </c:pt>
                <c:pt idx="68">
                  <c:v>25.55</c:v>
                </c:pt>
                <c:pt idx="69">
                  <c:v>25.54</c:v>
                </c:pt>
                <c:pt idx="70">
                  <c:v>25.54</c:v>
                </c:pt>
                <c:pt idx="71">
                  <c:v>25.53</c:v>
                </c:pt>
                <c:pt idx="72">
                  <c:v>25.53</c:v>
                </c:pt>
                <c:pt idx="73">
                  <c:v>25.53</c:v>
                </c:pt>
                <c:pt idx="74">
                  <c:v>25.53</c:v>
                </c:pt>
                <c:pt idx="75">
                  <c:v>25.53</c:v>
                </c:pt>
                <c:pt idx="76">
                  <c:v>25.53</c:v>
                </c:pt>
                <c:pt idx="77">
                  <c:v>25.54</c:v>
                </c:pt>
                <c:pt idx="78">
                  <c:v>25.55</c:v>
                </c:pt>
                <c:pt idx="79">
                  <c:v>25.56</c:v>
                </c:pt>
                <c:pt idx="80">
                  <c:v>25.57</c:v>
                </c:pt>
                <c:pt idx="81">
                  <c:v>25.57</c:v>
                </c:pt>
                <c:pt idx="82">
                  <c:v>25.57</c:v>
                </c:pt>
                <c:pt idx="83">
                  <c:v>25.57</c:v>
                </c:pt>
                <c:pt idx="84">
                  <c:v>25.58</c:v>
                </c:pt>
                <c:pt idx="85">
                  <c:v>25.59</c:v>
                </c:pt>
                <c:pt idx="86">
                  <c:v>25.6</c:v>
                </c:pt>
                <c:pt idx="87">
                  <c:v>25.62</c:v>
                </c:pt>
                <c:pt idx="88">
                  <c:v>25.62</c:v>
                </c:pt>
                <c:pt idx="89">
                  <c:v>25.63</c:v>
                </c:pt>
                <c:pt idx="90">
                  <c:v>25.65</c:v>
                </c:pt>
                <c:pt idx="91">
                  <c:v>25.66</c:v>
                </c:pt>
                <c:pt idx="92">
                  <c:v>25.68</c:v>
                </c:pt>
                <c:pt idx="93">
                  <c:v>25.7</c:v>
                </c:pt>
                <c:pt idx="94">
                  <c:v>25.72</c:v>
                </c:pt>
                <c:pt idx="95">
                  <c:v>25.75</c:v>
                </c:pt>
                <c:pt idx="96">
                  <c:v>25.76</c:v>
                </c:pt>
                <c:pt idx="97">
                  <c:v>25.78</c:v>
                </c:pt>
                <c:pt idx="98">
                  <c:v>25.8</c:v>
                </c:pt>
                <c:pt idx="99">
                  <c:v>25.81</c:v>
                </c:pt>
                <c:pt idx="100">
                  <c:v>25.83</c:v>
                </c:pt>
                <c:pt idx="101">
                  <c:v>25.85</c:v>
                </c:pt>
                <c:pt idx="102">
                  <c:v>25.87</c:v>
                </c:pt>
                <c:pt idx="103">
                  <c:v>25.88</c:v>
                </c:pt>
                <c:pt idx="104">
                  <c:v>25.9</c:v>
                </c:pt>
                <c:pt idx="105">
                  <c:v>25.91</c:v>
                </c:pt>
                <c:pt idx="106">
                  <c:v>25.93</c:v>
                </c:pt>
                <c:pt idx="107">
                  <c:v>25.94</c:v>
                </c:pt>
                <c:pt idx="108">
                  <c:v>25.95</c:v>
                </c:pt>
                <c:pt idx="109">
                  <c:v>25.97</c:v>
                </c:pt>
                <c:pt idx="110">
                  <c:v>25.98</c:v>
                </c:pt>
                <c:pt idx="111">
                  <c:v>26</c:v>
                </c:pt>
                <c:pt idx="112">
                  <c:v>26.01</c:v>
                </c:pt>
                <c:pt idx="113">
                  <c:v>26.03</c:v>
                </c:pt>
                <c:pt idx="114">
                  <c:v>26.03</c:v>
                </c:pt>
                <c:pt idx="115">
                  <c:v>26.03</c:v>
                </c:pt>
                <c:pt idx="116">
                  <c:v>26.03</c:v>
                </c:pt>
                <c:pt idx="117">
                  <c:v>26.04</c:v>
                </c:pt>
                <c:pt idx="118">
                  <c:v>26.04</c:v>
                </c:pt>
                <c:pt idx="119">
                  <c:v>26.03</c:v>
                </c:pt>
                <c:pt idx="120">
                  <c:v>26.03</c:v>
                </c:pt>
                <c:pt idx="121">
                  <c:v>26.02</c:v>
                </c:pt>
                <c:pt idx="122">
                  <c:v>26.01</c:v>
                </c:pt>
                <c:pt idx="123">
                  <c:v>25.99</c:v>
                </c:pt>
                <c:pt idx="124">
                  <c:v>25.98</c:v>
                </c:pt>
                <c:pt idx="125">
                  <c:v>25.96</c:v>
                </c:pt>
                <c:pt idx="126">
                  <c:v>25.95</c:v>
                </c:pt>
                <c:pt idx="127">
                  <c:v>25.93</c:v>
                </c:pt>
                <c:pt idx="128">
                  <c:v>25.91</c:v>
                </c:pt>
                <c:pt idx="129">
                  <c:v>25.89</c:v>
                </c:pt>
                <c:pt idx="130">
                  <c:v>25.88</c:v>
                </c:pt>
                <c:pt idx="131">
                  <c:v>25.85</c:v>
                </c:pt>
                <c:pt idx="132">
                  <c:v>25.84</c:v>
                </c:pt>
                <c:pt idx="133">
                  <c:v>25.83</c:v>
                </c:pt>
                <c:pt idx="134">
                  <c:v>25.81</c:v>
                </c:pt>
                <c:pt idx="135">
                  <c:v>25.79</c:v>
                </c:pt>
                <c:pt idx="136">
                  <c:v>25.78</c:v>
                </c:pt>
                <c:pt idx="137">
                  <c:v>25.76</c:v>
                </c:pt>
                <c:pt idx="138">
                  <c:v>25.74</c:v>
                </c:pt>
                <c:pt idx="139">
                  <c:v>25.73</c:v>
                </c:pt>
                <c:pt idx="140">
                  <c:v>25.72</c:v>
                </c:pt>
                <c:pt idx="141">
                  <c:v>25.71</c:v>
                </c:pt>
                <c:pt idx="142">
                  <c:v>25.7</c:v>
                </c:pt>
                <c:pt idx="143">
                  <c:v>25.69</c:v>
                </c:pt>
                <c:pt idx="144">
                  <c:v>25.68</c:v>
                </c:pt>
                <c:pt idx="145">
                  <c:v>25.66</c:v>
                </c:pt>
                <c:pt idx="146">
                  <c:v>25.65</c:v>
                </c:pt>
                <c:pt idx="147">
                  <c:v>25.64</c:v>
                </c:pt>
                <c:pt idx="148">
                  <c:v>25.61</c:v>
                </c:pt>
                <c:pt idx="149">
                  <c:v>25.59</c:v>
                </c:pt>
                <c:pt idx="150">
                  <c:v>25.58</c:v>
                </c:pt>
                <c:pt idx="151">
                  <c:v>25.57</c:v>
                </c:pt>
                <c:pt idx="152">
                  <c:v>25.56</c:v>
                </c:pt>
                <c:pt idx="153">
                  <c:v>25.55</c:v>
                </c:pt>
                <c:pt idx="154">
                  <c:v>25.54</c:v>
                </c:pt>
                <c:pt idx="155">
                  <c:v>25.53</c:v>
                </c:pt>
                <c:pt idx="156">
                  <c:v>25.53</c:v>
                </c:pt>
                <c:pt idx="157">
                  <c:v>25.52</c:v>
                </c:pt>
                <c:pt idx="158">
                  <c:v>25.5</c:v>
                </c:pt>
                <c:pt idx="159">
                  <c:v>25.49</c:v>
                </c:pt>
                <c:pt idx="160">
                  <c:v>25.48</c:v>
                </c:pt>
                <c:pt idx="161">
                  <c:v>25.48</c:v>
                </c:pt>
                <c:pt idx="162">
                  <c:v>25.47</c:v>
                </c:pt>
                <c:pt idx="163">
                  <c:v>25.46</c:v>
                </c:pt>
                <c:pt idx="164">
                  <c:v>25.46</c:v>
                </c:pt>
                <c:pt idx="165">
                  <c:v>25.46</c:v>
                </c:pt>
                <c:pt idx="166">
                  <c:v>25.46</c:v>
                </c:pt>
                <c:pt idx="167">
                  <c:v>25.46</c:v>
                </c:pt>
                <c:pt idx="168">
                  <c:v>25.46</c:v>
                </c:pt>
                <c:pt idx="169">
                  <c:v>25.46</c:v>
                </c:pt>
                <c:pt idx="170">
                  <c:v>25.45</c:v>
                </c:pt>
                <c:pt idx="171">
                  <c:v>25.44</c:v>
                </c:pt>
                <c:pt idx="172">
                  <c:v>25.43</c:v>
                </c:pt>
                <c:pt idx="173">
                  <c:v>25.42</c:v>
                </c:pt>
                <c:pt idx="174">
                  <c:v>25.42</c:v>
                </c:pt>
                <c:pt idx="175">
                  <c:v>25.42</c:v>
                </c:pt>
                <c:pt idx="176">
                  <c:v>25.41</c:v>
                </c:pt>
                <c:pt idx="177">
                  <c:v>25.41</c:v>
                </c:pt>
                <c:pt idx="178">
                  <c:v>25.41</c:v>
                </c:pt>
                <c:pt idx="179">
                  <c:v>25.4</c:v>
                </c:pt>
                <c:pt idx="180">
                  <c:v>25.39</c:v>
                </c:pt>
                <c:pt idx="181">
                  <c:v>25.38</c:v>
                </c:pt>
                <c:pt idx="182">
                  <c:v>25.38</c:v>
                </c:pt>
                <c:pt idx="183">
                  <c:v>25.39</c:v>
                </c:pt>
                <c:pt idx="184">
                  <c:v>25.38</c:v>
                </c:pt>
                <c:pt idx="185">
                  <c:v>25.38</c:v>
                </c:pt>
                <c:pt idx="186">
                  <c:v>25.38</c:v>
                </c:pt>
                <c:pt idx="187">
                  <c:v>25.37</c:v>
                </c:pt>
                <c:pt idx="188">
                  <c:v>25.38</c:v>
                </c:pt>
                <c:pt idx="189">
                  <c:v>25.37</c:v>
                </c:pt>
                <c:pt idx="190">
                  <c:v>25.36</c:v>
                </c:pt>
                <c:pt idx="191">
                  <c:v>25.36</c:v>
                </c:pt>
                <c:pt idx="192">
                  <c:v>25.36</c:v>
                </c:pt>
                <c:pt idx="193">
                  <c:v>25.35</c:v>
                </c:pt>
                <c:pt idx="194">
                  <c:v>25.35</c:v>
                </c:pt>
                <c:pt idx="195">
                  <c:v>25.35</c:v>
                </c:pt>
                <c:pt idx="196">
                  <c:v>25.34</c:v>
                </c:pt>
                <c:pt idx="197">
                  <c:v>25.33</c:v>
                </c:pt>
                <c:pt idx="198">
                  <c:v>25.31</c:v>
                </c:pt>
                <c:pt idx="199">
                  <c:v>25.3</c:v>
                </c:pt>
                <c:pt idx="200">
                  <c:v>25.28</c:v>
                </c:pt>
                <c:pt idx="201">
                  <c:v>25.27</c:v>
                </c:pt>
                <c:pt idx="202">
                  <c:v>25.27</c:v>
                </c:pt>
                <c:pt idx="203">
                  <c:v>25.28</c:v>
                </c:pt>
                <c:pt idx="204">
                  <c:v>25.29</c:v>
                </c:pt>
                <c:pt idx="205">
                  <c:v>25.29</c:v>
                </c:pt>
                <c:pt idx="206">
                  <c:v>25.29</c:v>
                </c:pt>
                <c:pt idx="207">
                  <c:v>25.28</c:v>
                </c:pt>
                <c:pt idx="208">
                  <c:v>25.26</c:v>
                </c:pt>
                <c:pt idx="209">
                  <c:v>25.27</c:v>
                </c:pt>
                <c:pt idx="210">
                  <c:v>25.26</c:v>
                </c:pt>
                <c:pt idx="211">
                  <c:v>25.27</c:v>
                </c:pt>
                <c:pt idx="212">
                  <c:v>25.27</c:v>
                </c:pt>
                <c:pt idx="213">
                  <c:v>25.27</c:v>
                </c:pt>
                <c:pt idx="214">
                  <c:v>25.27</c:v>
                </c:pt>
                <c:pt idx="215">
                  <c:v>25.28</c:v>
                </c:pt>
                <c:pt idx="216">
                  <c:v>25.28</c:v>
                </c:pt>
                <c:pt idx="217">
                  <c:v>25.28</c:v>
                </c:pt>
                <c:pt idx="218">
                  <c:v>25.28</c:v>
                </c:pt>
                <c:pt idx="219">
                  <c:v>25.28</c:v>
                </c:pt>
                <c:pt idx="220">
                  <c:v>25.28</c:v>
                </c:pt>
                <c:pt idx="221">
                  <c:v>25.28</c:v>
                </c:pt>
                <c:pt idx="222">
                  <c:v>25.27</c:v>
                </c:pt>
                <c:pt idx="223">
                  <c:v>25.27</c:v>
                </c:pt>
                <c:pt idx="224">
                  <c:v>25.26</c:v>
                </c:pt>
                <c:pt idx="225">
                  <c:v>25.26</c:v>
                </c:pt>
                <c:pt idx="226">
                  <c:v>25.26</c:v>
                </c:pt>
                <c:pt idx="227">
                  <c:v>25.27</c:v>
                </c:pt>
                <c:pt idx="228">
                  <c:v>25.26</c:v>
                </c:pt>
                <c:pt idx="229">
                  <c:v>25.25</c:v>
                </c:pt>
                <c:pt idx="230">
                  <c:v>25.24</c:v>
                </c:pt>
                <c:pt idx="231">
                  <c:v>25.22</c:v>
                </c:pt>
                <c:pt idx="232">
                  <c:v>25.22</c:v>
                </c:pt>
                <c:pt idx="233">
                  <c:v>25.22</c:v>
                </c:pt>
                <c:pt idx="234">
                  <c:v>25.21</c:v>
                </c:pt>
                <c:pt idx="235">
                  <c:v>25.21</c:v>
                </c:pt>
                <c:pt idx="236">
                  <c:v>25.21</c:v>
                </c:pt>
                <c:pt idx="237">
                  <c:v>25.22</c:v>
                </c:pt>
                <c:pt idx="238">
                  <c:v>25.22</c:v>
                </c:pt>
                <c:pt idx="239">
                  <c:v>25.22</c:v>
                </c:pt>
                <c:pt idx="240">
                  <c:v>25.23</c:v>
                </c:pt>
                <c:pt idx="241">
                  <c:v>25.22</c:v>
                </c:pt>
                <c:pt idx="242">
                  <c:v>25.21</c:v>
                </c:pt>
                <c:pt idx="243">
                  <c:v>25.21</c:v>
                </c:pt>
                <c:pt idx="244">
                  <c:v>25.2</c:v>
                </c:pt>
                <c:pt idx="245">
                  <c:v>25.2</c:v>
                </c:pt>
                <c:pt idx="246">
                  <c:v>25.2</c:v>
                </c:pt>
                <c:pt idx="247">
                  <c:v>25.19</c:v>
                </c:pt>
                <c:pt idx="248">
                  <c:v>25.18</c:v>
                </c:pt>
                <c:pt idx="249">
                  <c:v>25.19</c:v>
                </c:pt>
                <c:pt idx="250">
                  <c:v>25.2</c:v>
                </c:pt>
                <c:pt idx="251">
                  <c:v>25.2</c:v>
                </c:pt>
                <c:pt idx="252">
                  <c:v>25.2</c:v>
                </c:pt>
                <c:pt idx="253">
                  <c:v>25.2</c:v>
                </c:pt>
                <c:pt idx="254">
                  <c:v>25.21</c:v>
                </c:pt>
                <c:pt idx="255">
                  <c:v>25.21</c:v>
                </c:pt>
                <c:pt idx="256">
                  <c:v>25.21</c:v>
                </c:pt>
                <c:pt idx="257">
                  <c:v>25.21</c:v>
                </c:pt>
                <c:pt idx="258">
                  <c:v>25.2</c:v>
                </c:pt>
                <c:pt idx="259">
                  <c:v>25.2</c:v>
                </c:pt>
                <c:pt idx="260">
                  <c:v>25.2</c:v>
                </c:pt>
                <c:pt idx="261">
                  <c:v>25.2</c:v>
                </c:pt>
                <c:pt idx="262">
                  <c:v>25.19</c:v>
                </c:pt>
                <c:pt idx="263">
                  <c:v>25.18</c:v>
                </c:pt>
                <c:pt idx="264">
                  <c:v>25.18</c:v>
                </c:pt>
                <c:pt idx="265">
                  <c:v>25.18</c:v>
                </c:pt>
                <c:pt idx="266">
                  <c:v>25.17</c:v>
                </c:pt>
                <c:pt idx="267">
                  <c:v>25.17</c:v>
                </c:pt>
                <c:pt idx="268">
                  <c:v>25.16</c:v>
                </c:pt>
                <c:pt idx="269">
                  <c:v>25.16</c:v>
                </c:pt>
                <c:pt idx="270">
                  <c:v>25.16</c:v>
                </c:pt>
                <c:pt idx="271">
                  <c:v>25.16</c:v>
                </c:pt>
                <c:pt idx="272">
                  <c:v>25.16</c:v>
                </c:pt>
                <c:pt idx="273">
                  <c:v>25.16</c:v>
                </c:pt>
                <c:pt idx="274">
                  <c:v>25.16</c:v>
                </c:pt>
                <c:pt idx="275">
                  <c:v>25.14</c:v>
                </c:pt>
                <c:pt idx="276">
                  <c:v>25.13</c:v>
                </c:pt>
                <c:pt idx="277">
                  <c:v>25.12</c:v>
                </c:pt>
                <c:pt idx="278">
                  <c:v>25.12</c:v>
                </c:pt>
                <c:pt idx="279">
                  <c:v>25.13</c:v>
                </c:pt>
                <c:pt idx="280">
                  <c:v>25.13</c:v>
                </c:pt>
                <c:pt idx="281">
                  <c:v>25.13</c:v>
                </c:pt>
                <c:pt idx="282">
                  <c:v>25.13</c:v>
                </c:pt>
                <c:pt idx="283">
                  <c:v>25.14</c:v>
                </c:pt>
                <c:pt idx="284">
                  <c:v>25.13</c:v>
                </c:pt>
                <c:pt idx="285">
                  <c:v>25.13</c:v>
                </c:pt>
                <c:pt idx="286">
                  <c:v>25.14</c:v>
                </c:pt>
                <c:pt idx="287">
                  <c:v>25.13</c:v>
                </c:pt>
                <c:pt idx="288">
                  <c:v>25.14</c:v>
                </c:pt>
                <c:pt idx="289">
                  <c:v>25.14</c:v>
                </c:pt>
                <c:pt idx="290">
                  <c:v>25.14</c:v>
                </c:pt>
                <c:pt idx="291">
                  <c:v>25.14</c:v>
                </c:pt>
                <c:pt idx="292">
                  <c:v>25.13</c:v>
                </c:pt>
                <c:pt idx="293">
                  <c:v>25.13</c:v>
                </c:pt>
                <c:pt idx="294">
                  <c:v>25.12</c:v>
                </c:pt>
                <c:pt idx="295">
                  <c:v>25.12</c:v>
                </c:pt>
                <c:pt idx="296">
                  <c:v>25.13</c:v>
                </c:pt>
                <c:pt idx="297">
                  <c:v>25.13</c:v>
                </c:pt>
                <c:pt idx="298">
                  <c:v>25.13</c:v>
                </c:pt>
                <c:pt idx="299">
                  <c:v>25.13</c:v>
                </c:pt>
                <c:pt idx="300">
                  <c:v>25.13</c:v>
                </c:pt>
                <c:pt idx="301">
                  <c:v>25.12</c:v>
                </c:pt>
                <c:pt idx="302">
                  <c:v>25.12</c:v>
                </c:pt>
                <c:pt idx="303">
                  <c:v>25.1</c:v>
                </c:pt>
                <c:pt idx="304">
                  <c:v>25.1</c:v>
                </c:pt>
                <c:pt idx="305">
                  <c:v>25.09</c:v>
                </c:pt>
                <c:pt idx="306">
                  <c:v>25.08</c:v>
                </c:pt>
                <c:pt idx="307">
                  <c:v>25.08</c:v>
                </c:pt>
                <c:pt idx="308">
                  <c:v>25.08</c:v>
                </c:pt>
                <c:pt idx="309">
                  <c:v>25.08</c:v>
                </c:pt>
                <c:pt idx="310">
                  <c:v>25.08</c:v>
                </c:pt>
                <c:pt idx="311">
                  <c:v>25.09</c:v>
                </c:pt>
                <c:pt idx="312">
                  <c:v>25.1</c:v>
                </c:pt>
                <c:pt idx="313">
                  <c:v>25.1</c:v>
                </c:pt>
                <c:pt idx="314">
                  <c:v>25.1</c:v>
                </c:pt>
                <c:pt idx="315">
                  <c:v>25.1</c:v>
                </c:pt>
                <c:pt idx="316">
                  <c:v>25.1</c:v>
                </c:pt>
                <c:pt idx="317">
                  <c:v>25.1</c:v>
                </c:pt>
                <c:pt idx="318">
                  <c:v>25.1</c:v>
                </c:pt>
                <c:pt idx="319">
                  <c:v>25.1</c:v>
                </c:pt>
                <c:pt idx="320">
                  <c:v>25.1</c:v>
                </c:pt>
                <c:pt idx="321">
                  <c:v>25.1</c:v>
                </c:pt>
                <c:pt idx="322">
                  <c:v>25.1</c:v>
                </c:pt>
                <c:pt idx="323">
                  <c:v>25.09</c:v>
                </c:pt>
                <c:pt idx="324">
                  <c:v>25.08</c:v>
                </c:pt>
                <c:pt idx="325">
                  <c:v>25.08</c:v>
                </c:pt>
                <c:pt idx="326">
                  <c:v>25.09</c:v>
                </c:pt>
                <c:pt idx="327">
                  <c:v>25.09</c:v>
                </c:pt>
                <c:pt idx="328">
                  <c:v>25.09</c:v>
                </c:pt>
                <c:pt idx="329">
                  <c:v>25.09</c:v>
                </c:pt>
                <c:pt idx="330">
                  <c:v>25.09</c:v>
                </c:pt>
                <c:pt idx="331">
                  <c:v>25.08</c:v>
                </c:pt>
                <c:pt idx="332">
                  <c:v>25.08</c:v>
                </c:pt>
                <c:pt idx="333">
                  <c:v>25.09</c:v>
                </c:pt>
                <c:pt idx="334">
                  <c:v>25.09</c:v>
                </c:pt>
                <c:pt idx="335">
                  <c:v>25.09</c:v>
                </c:pt>
                <c:pt idx="336">
                  <c:v>25.09</c:v>
                </c:pt>
                <c:pt idx="337">
                  <c:v>25.08</c:v>
                </c:pt>
                <c:pt idx="338">
                  <c:v>25.08</c:v>
                </c:pt>
                <c:pt idx="339">
                  <c:v>25.09</c:v>
                </c:pt>
                <c:pt idx="340">
                  <c:v>25.08</c:v>
                </c:pt>
                <c:pt idx="341">
                  <c:v>25.07</c:v>
                </c:pt>
                <c:pt idx="342">
                  <c:v>25.06</c:v>
                </c:pt>
                <c:pt idx="343">
                  <c:v>25.06</c:v>
                </c:pt>
                <c:pt idx="344">
                  <c:v>25.05</c:v>
                </c:pt>
                <c:pt idx="345">
                  <c:v>25.04</c:v>
                </c:pt>
                <c:pt idx="346">
                  <c:v>25.04</c:v>
                </c:pt>
                <c:pt idx="347">
                  <c:v>25.03</c:v>
                </c:pt>
                <c:pt idx="348">
                  <c:v>25.03</c:v>
                </c:pt>
                <c:pt idx="349">
                  <c:v>25.03</c:v>
                </c:pt>
                <c:pt idx="350">
                  <c:v>25.04</c:v>
                </c:pt>
                <c:pt idx="351">
                  <c:v>25.05</c:v>
                </c:pt>
                <c:pt idx="352">
                  <c:v>25.05</c:v>
                </c:pt>
                <c:pt idx="353">
                  <c:v>25.05</c:v>
                </c:pt>
                <c:pt idx="354">
                  <c:v>25.04</c:v>
                </c:pt>
                <c:pt idx="355">
                  <c:v>25.03</c:v>
                </c:pt>
                <c:pt idx="356">
                  <c:v>25.03</c:v>
                </c:pt>
                <c:pt idx="357">
                  <c:v>25.04</c:v>
                </c:pt>
                <c:pt idx="358">
                  <c:v>25.05</c:v>
                </c:pt>
                <c:pt idx="359">
                  <c:v>25.06</c:v>
                </c:pt>
                <c:pt idx="360">
                  <c:v>25.05</c:v>
                </c:pt>
                <c:pt idx="361">
                  <c:v>25.05</c:v>
                </c:pt>
                <c:pt idx="362">
                  <c:v>25.05</c:v>
                </c:pt>
                <c:pt idx="363">
                  <c:v>25.04</c:v>
                </c:pt>
                <c:pt idx="364">
                  <c:v>25.03</c:v>
                </c:pt>
                <c:pt idx="365">
                  <c:v>25.03</c:v>
                </c:pt>
                <c:pt idx="366">
                  <c:v>25.03</c:v>
                </c:pt>
                <c:pt idx="367">
                  <c:v>25.02</c:v>
                </c:pt>
                <c:pt idx="368">
                  <c:v>25.02</c:v>
                </c:pt>
                <c:pt idx="369">
                  <c:v>25.03</c:v>
                </c:pt>
                <c:pt idx="370">
                  <c:v>25.02</c:v>
                </c:pt>
                <c:pt idx="371">
                  <c:v>25.02</c:v>
                </c:pt>
                <c:pt idx="372">
                  <c:v>25.02</c:v>
                </c:pt>
                <c:pt idx="373">
                  <c:v>25.03</c:v>
                </c:pt>
                <c:pt idx="374">
                  <c:v>25.03</c:v>
                </c:pt>
                <c:pt idx="375">
                  <c:v>25.04</c:v>
                </c:pt>
                <c:pt idx="376">
                  <c:v>25.04</c:v>
                </c:pt>
                <c:pt idx="377">
                  <c:v>25.04</c:v>
                </c:pt>
                <c:pt idx="378">
                  <c:v>25.04</c:v>
                </c:pt>
                <c:pt idx="379">
                  <c:v>25.04</c:v>
                </c:pt>
                <c:pt idx="380">
                  <c:v>25.04</c:v>
                </c:pt>
                <c:pt idx="381">
                  <c:v>25.04</c:v>
                </c:pt>
                <c:pt idx="382">
                  <c:v>25.04</c:v>
                </c:pt>
                <c:pt idx="383">
                  <c:v>25.03</c:v>
                </c:pt>
                <c:pt idx="384">
                  <c:v>25.03</c:v>
                </c:pt>
                <c:pt idx="385">
                  <c:v>25.02</c:v>
                </c:pt>
                <c:pt idx="386">
                  <c:v>25.02</c:v>
                </c:pt>
                <c:pt idx="387">
                  <c:v>25.01</c:v>
                </c:pt>
                <c:pt idx="388">
                  <c:v>25.01</c:v>
                </c:pt>
                <c:pt idx="389">
                  <c:v>25</c:v>
                </c:pt>
                <c:pt idx="390">
                  <c:v>24.99</c:v>
                </c:pt>
                <c:pt idx="391">
                  <c:v>24.98</c:v>
                </c:pt>
                <c:pt idx="392">
                  <c:v>24.98</c:v>
                </c:pt>
                <c:pt idx="393">
                  <c:v>24.98</c:v>
                </c:pt>
                <c:pt idx="394">
                  <c:v>24.98</c:v>
                </c:pt>
                <c:pt idx="395">
                  <c:v>24.99</c:v>
                </c:pt>
                <c:pt idx="396">
                  <c:v>24.98</c:v>
                </c:pt>
                <c:pt idx="397">
                  <c:v>24.98</c:v>
                </c:pt>
                <c:pt idx="398">
                  <c:v>24.99</c:v>
                </c:pt>
                <c:pt idx="399">
                  <c:v>24.99</c:v>
                </c:pt>
                <c:pt idx="400">
                  <c:v>24.99</c:v>
                </c:pt>
                <c:pt idx="401">
                  <c:v>24.99</c:v>
                </c:pt>
                <c:pt idx="402">
                  <c:v>24.99</c:v>
                </c:pt>
                <c:pt idx="403">
                  <c:v>24.99</c:v>
                </c:pt>
                <c:pt idx="404">
                  <c:v>24.99</c:v>
                </c:pt>
                <c:pt idx="405">
                  <c:v>24.99</c:v>
                </c:pt>
                <c:pt idx="406">
                  <c:v>24.99</c:v>
                </c:pt>
                <c:pt idx="407">
                  <c:v>24.98</c:v>
                </c:pt>
                <c:pt idx="408">
                  <c:v>24.99</c:v>
                </c:pt>
                <c:pt idx="409">
                  <c:v>24.99</c:v>
                </c:pt>
                <c:pt idx="410">
                  <c:v>24.99</c:v>
                </c:pt>
                <c:pt idx="411">
                  <c:v>25</c:v>
                </c:pt>
                <c:pt idx="412">
                  <c:v>25.01</c:v>
                </c:pt>
                <c:pt idx="413">
                  <c:v>25.01</c:v>
                </c:pt>
                <c:pt idx="414">
                  <c:v>25.01</c:v>
                </c:pt>
                <c:pt idx="415">
                  <c:v>25.01</c:v>
                </c:pt>
                <c:pt idx="416">
                  <c:v>25.01</c:v>
                </c:pt>
                <c:pt idx="417">
                  <c:v>25.01</c:v>
                </c:pt>
                <c:pt idx="418">
                  <c:v>25.02</c:v>
                </c:pt>
                <c:pt idx="419">
                  <c:v>25.01</c:v>
                </c:pt>
                <c:pt idx="420">
                  <c:v>25.01</c:v>
                </c:pt>
                <c:pt idx="421">
                  <c:v>25</c:v>
                </c:pt>
                <c:pt idx="422">
                  <c:v>24.99</c:v>
                </c:pt>
                <c:pt idx="423">
                  <c:v>25</c:v>
                </c:pt>
                <c:pt idx="424">
                  <c:v>24.99</c:v>
                </c:pt>
                <c:pt idx="425">
                  <c:v>24.98</c:v>
                </c:pt>
                <c:pt idx="426">
                  <c:v>24.98</c:v>
                </c:pt>
                <c:pt idx="427">
                  <c:v>24.97</c:v>
                </c:pt>
                <c:pt idx="428">
                  <c:v>24.97</c:v>
                </c:pt>
                <c:pt idx="429">
                  <c:v>24.97</c:v>
                </c:pt>
                <c:pt idx="430">
                  <c:v>24.97</c:v>
                </c:pt>
                <c:pt idx="431">
                  <c:v>24.97</c:v>
                </c:pt>
                <c:pt idx="432">
                  <c:v>24.97</c:v>
                </c:pt>
                <c:pt idx="433">
                  <c:v>24.96</c:v>
                </c:pt>
                <c:pt idx="434">
                  <c:v>24.96</c:v>
                </c:pt>
                <c:pt idx="435">
                  <c:v>24.96</c:v>
                </c:pt>
                <c:pt idx="436">
                  <c:v>24.96</c:v>
                </c:pt>
                <c:pt idx="437">
                  <c:v>24.95</c:v>
                </c:pt>
                <c:pt idx="438">
                  <c:v>24.94</c:v>
                </c:pt>
                <c:pt idx="439">
                  <c:v>24.94</c:v>
                </c:pt>
                <c:pt idx="440">
                  <c:v>24.94</c:v>
                </c:pt>
                <c:pt idx="441">
                  <c:v>24.94</c:v>
                </c:pt>
                <c:pt idx="442">
                  <c:v>24.94</c:v>
                </c:pt>
                <c:pt idx="443">
                  <c:v>24.94</c:v>
                </c:pt>
                <c:pt idx="444">
                  <c:v>24.95</c:v>
                </c:pt>
                <c:pt idx="445">
                  <c:v>24.95</c:v>
                </c:pt>
                <c:pt idx="446">
                  <c:v>24.95</c:v>
                </c:pt>
                <c:pt idx="447">
                  <c:v>24.94</c:v>
                </c:pt>
                <c:pt idx="448">
                  <c:v>24.94</c:v>
                </c:pt>
                <c:pt idx="449">
                  <c:v>24.94</c:v>
                </c:pt>
                <c:pt idx="450">
                  <c:v>24.94</c:v>
                </c:pt>
                <c:pt idx="451">
                  <c:v>24.94</c:v>
                </c:pt>
                <c:pt idx="452">
                  <c:v>24.94</c:v>
                </c:pt>
                <c:pt idx="453">
                  <c:v>24.94</c:v>
                </c:pt>
                <c:pt idx="454">
                  <c:v>24.93</c:v>
                </c:pt>
                <c:pt idx="455">
                  <c:v>24.93</c:v>
                </c:pt>
                <c:pt idx="456">
                  <c:v>24.92</c:v>
                </c:pt>
                <c:pt idx="457">
                  <c:v>24.92</c:v>
                </c:pt>
                <c:pt idx="458">
                  <c:v>24.92</c:v>
                </c:pt>
                <c:pt idx="459">
                  <c:v>24.93</c:v>
                </c:pt>
                <c:pt idx="460">
                  <c:v>24.94</c:v>
                </c:pt>
                <c:pt idx="461">
                  <c:v>24.94</c:v>
                </c:pt>
                <c:pt idx="462">
                  <c:v>24.93</c:v>
                </c:pt>
                <c:pt idx="463">
                  <c:v>24.93</c:v>
                </c:pt>
                <c:pt idx="464">
                  <c:v>24.93</c:v>
                </c:pt>
                <c:pt idx="465">
                  <c:v>24.92</c:v>
                </c:pt>
                <c:pt idx="466">
                  <c:v>24.92</c:v>
                </c:pt>
                <c:pt idx="467">
                  <c:v>24.92</c:v>
                </c:pt>
                <c:pt idx="468">
                  <c:v>24.93</c:v>
                </c:pt>
                <c:pt idx="469">
                  <c:v>24.94</c:v>
                </c:pt>
                <c:pt idx="470">
                  <c:v>24.95</c:v>
                </c:pt>
                <c:pt idx="471">
                  <c:v>24.95</c:v>
                </c:pt>
                <c:pt idx="472">
                  <c:v>24.94</c:v>
                </c:pt>
                <c:pt idx="473">
                  <c:v>24.93</c:v>
                </c:pt>
                <c:pt idx="474">
                  <c:v>24.94</c:v>
                </c:pt>
                <c:pt idx="475">
                  <c:v>24.94</c:v>
                </c:pt>
                <c:pt idx="476">
                  <c:v>24.94</c:v>
                </c:pt>
                <c:pt idx="477">
                  <c:v>24.95</c:v>
                </c:pt>
                <c:pt idx="478">
                  <c:v>24.95</c:v>
                </c:pt>
                <c:pt idx="479">
                  <c:v>24.94</c:v>
                </c:pt>
                <c:pt idx="480">
                  <c:v>24.94</c:v>
                </c:pt>
                <c:pt idx="481">
                  <c:v>24.94</c:v>
                </c:pt>
                <c:pt idx="482">
                  <c:v>24.93</c:v>
                </c:pt>
                <c:pt idx="483">
                  <c:v>24.92</c:v>
                </c:pt>
                <c:pt idx="484">
                  <c:v>24.93</c:v>
                </c:pt>
                <c:pt idx="485">
                  <c:v>24.92</c:v>
                </c:pt>
                <c:pt idx="486">
                  <c:v>24.92</c:v>
                </c:pt>
                <c:pt idx="487">
                  <c:v>24.9</c:v>
                </c:pt>
                <c:pt idx="488">
                  <c:v>24.9</c:v>
                </c:pt>
                <c:pt idx="489">
                  <c:v>24.9</c:v>
                </c:pt>
                <c:pt idx="490">
                  <c:v>24.9</c:v>
                </c:pt>
                <c:pt idx="491">
                  <c:v>24.9</c:v>
                </c:pt>
                <c:pt idx="492">
                  <c:v>24.89</c:v>
                </c:pt>
                <c:pt idx="493">
                  <c:v>24.89</c:v>
                </c:pt>
                <c:pt idx="494">
                  <c:v>24.89</c:v>
                </c:pt>
                <c:pt idx="495">
                  <c:v>24.9</c:v>
                </c:pt>
                <c:pt idx="496">
                  <c:v>24.9</c:v>
                </c:pt>
                <c:pt idx="497">
                  <c:v>24.9</c:v>
                </c:pt>
                <c:pt idx="498">
                  <c:v>24.89</c:v>
                </c:pt>
                <c:pt idx="499">
                  <c:v>24.89</c:v>
                </c:pt>
                <c:pt idx="500">
                  <c:v>24.89</c:v>
                </c:pt>
                <c:pt idx="501">
                  <c:v>24.89</c:v>
                </c:pt>
                <c:pt idx="502">
                  <c:v>24.88</c:v>
                </c:pt>
                <c:pt idx="503">
                  <c:v>24.87</c:v>
                </c:pt>
                <c:pt idx="504">
                  <c:v>24.87</c:v>
                </c:pt>
                <c:pt idx="505">
                  <c:v>24.87</c:v>
                </c:pt>
                <c:pt idx="506">
                  <c:v>24.86</c:v>
                </c:pt>
                <c:pt idx="507">
                  <c:v>24.86</c:v>
                </c:pt>
                <c:pt idx="508">
                  <c:v>24.87</c:v>
                </c:pt>
                <c:pt idx="509">
                  <c:v>24.86</c:v>
                </c:pt>
                <c:pt idx="510">
                  <c:v>24.87</c:v>
                </c:pt>
                <c:pt idx="511">
                  <c:v>24.87</c:v>
                </c:pt>
                <c:pt idx="512">
                  <c:v>24.86</c:v>
                </c:pt>
                <c:pt idx="513">
                  <c:v>24.87</c:v>
                </c:pt>
                <c:pt idx="514">
                  <c:v>24.88</c:v>
                </c:pt>
                <c:pt idx="515">
                  <c:v>24.89</c:v>
                </c:pt>
                <c:pt idx="516">
                  <c:v>24.89</c:v>
                </c:pt>
                <c:pt idx="517">
                  <c:v>24.88</c:v>
                </c:pt>
                <c:pt idx="518">
                  <c:v>24.88</c:v>
                </c:pt>
                <c:pt idx="519">
                  <c:v>24.87</c:v>
                </c:pt>
                <c:pt idx="520">
                  <c:v>24.87</c:v>
                </c:pt>
                <c:pt idx="521">
                  <c:v>24.86</c:v>
                </c:pt>
                <c:pt idx="522">
                  <c:v>24.87</c:v>
                </c:pt>
                <c:pt idx="523">
                  <c:v>24.86</c:v>
                </c:pt>
                <c:pt idx="524">
                  <c:v>24.87</c:v>
                </c:pt>
                <c:pt idx="525">
                  <c:v>24.87</c:v>
                </c:pt>
                <c:pt idx="526">
                  <c:v>24.86</c:v>
                </c:pt>
                <c:pt idx="527">
                  <c:v>24.85</c:v>
                </c:pt>
                <c:pt idx="528">
                  <c:v>24.85</c:v>
                </c:pt>
                <c:pt idx="529">
                  <c:v>24.85</c:v>
                </c:pt>
                <c:pt idx="530">
                  <c:v>24.85</c:v>
                </c:pt>
                <c:pt idx="531">
                  <c:v>24.85</c:v>
                </c:pt>
                <c:pt idx="532">
                  <c:v>24.84</c:v>
                </c:pt>
                <c:pt idx="533">
                  <c:v>24.84</c:v>
                </c:pt>
                <c:pt idx="534">
                  <c:v>24.83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PT100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3</c:f>
              <c:numCache>
                <c:formatCode>General</c:formatCode>
                <c:ptCount val="535"/>
                <c:pt idx="0">
                  <c:v>0.720138888888889</c:v>
                </c:pt>
                <c:pt idx="1">
                  <c:v>0.720833333333333</c:v>
                </c:pt>
                <c:pt idx="2">
                  <c:v>0.721527777777778</c:v>
                </c:pt>
                <c:pt idx="3">
                  <c:v>0.722222222222222</c:v>
                </c:pt>
                <c:pt idx="4">
                  <c:v>0.722916666666667</c:v>
                </c:pt>
                <c:pt idx="5">
                  <c:v>0.723611111111111</c:v>
                </c:pt>
                <c:pt idx="6">
                  <c:v>0.724305555555556</c:v>
                </c:pt>
                <c:pt idx="7">
                  <c:v>0.725</c:v>
                </c:pt>
                <c:pt idx="8">
                  <c:v>0.725694444444445</c:v>
                </c:pt>
                <c:pt idx="9">
                  <c:v>0.726388888888889</c:v>
                </c:pt>
                <c:pt idx="10">
                  <c:v>0.727083333333334</c:v>
                </c:pt>
                <c:pt idx="11">
                  <c:v>0.727777777777778</c:v>
                </c:pt>
                <c:pt idx="12">
                  <c:v>0.728472222222222</c:v>
                </c:pt>
                <c:pt idx="13">
                  <c:v>0.729166666666667</c:v>
                </c:pt>
                <c:pt idx="14">
                  <c:v>0.729861111111111</c:v>
                </c:pt>
                <c:pt idx="15">
                  <c:v>0.730555555555556</c:v>
                </c:pt>
                <c:pt idx="16">
                  <c:v>0.73125</c:v>
                </c:pt>
                <c:pt idx="17">
                  <c:v>0.731944444444445</c:v>
                </c:pt>
                <c:pt idx="18">
                  <c:v>0.732638888888889</c:v>
                </c:pt>
                <c:pt idx="19">
                  <c:v>0.733333333333334</c:v>
                </c:pt>
                <c:pt idx="20">
                  <c:v>0.734027777777778</c:v>
                </c:pt>
                <c:pt idx="21">
                  <c:v>0.734722222222223</c:v>
                </c:pt>
                <c:pt idx="22">
                  <c:v>0.735416666666666</c:v>
                </c:pt>
                <c:pt idx="23">
                  <c:v>0.736111111111111</c:v>
                </c:pt>
                <c:pt idx="24">
                  <c:v>0.736805555555556</c:v>
                </c:pt>
                <c:pt idx="25">
                  <c:v>0.7375</c:v>
                </c:pt>
                <c:pt idx="26">
                  <c:v>0.738194444444445</c:v>
                </c:pt>
                <c:pt idx="27">
                  <c:v>0.738888888888889</c:v>
                </c:pt>
                <c:pt idx="28">
                  <c:v>0.739583333333334</c:v>
                </c:pt>
                <c:pt idx="29">
                  <c:v>0.740277777777778</c:v>
                </c:pt>
                <c:pt idx="30">
                  <c:v>0.740972222222222</c:v>
                </c:pt>
                <c:pt idx="31">
                  <c:v>0.741666666666667</c:v>
                </c:pt>
                <c:pt idx="32">
                  <c:v>0.742361111111111</c:v>
                </c:pt>
                <c:pt idx="33">
                  <c:v>0.743055555555556</c:v>
                </c:pt>
                <c:pt idx="34">
                  <c:v>0.74375</c:v>
                </c:pt>
                <c:pt idx="35">
                  <c:v>0.744444444444445</c:v>
                </c:pt>
                <c:pt idx="36">
                  <c:v>0.745138888888889</c:v>
                </c:pt>
                <c:pt idx="37">
                  <c:v>0.745833333333333</c:v>
                </c:pt>
                <c:pt idx="38">
                  <c:v>0.746527777777778</c:v>
                </c:pt>
                <c:pt idx="39">
                  <c:v>0.747222222222222</c:v>
                </c:pt>
                <c:pt idx="40">
                  <c:v>0.747916666666667</c:v>
                </c:pt>
                <c:pt idx="41">
                  <c:v>0.748611111111111</c:v>
                </c:pt>
                <c:pt idx="42">
                  <c:v>0.749305555555556</c:v>
                </c:pt>
                <c:pt idx="43">
                  <c:v>0.75</c:v>
                </c:pt>
                <c:pt idx="44">
                  <c:v>0.750694444444445</c:v>
                </c:pt>
                <c:pt idx="45">
                  <c:v>0.751388888888889</c:v>
                </c:pt>
                <c:pt idx="46">
                  <c:v>0.752083333333334</c:v>
                </c:pt>
                <c:pt idx="47">
                  <c:v>0.752777777777778</c:v>
                </c:pt>
                <c:pt idx="48">
                  <c:v>0.753472222222222</c:v>
                </c:pt>
                <c:pt idx="49">
                  <c:v>0.754166666666667</c:v>
                </c:pt>
                <c:pt idx="50">
                  <c:v>0.754861111111111</c:v>
                </c:pt>
                <c:pt idx="51">
                  <c:v>0.755555555555556</c:v>
                </c:pt>
                <c:pt idx="52">
                  <c:v>0.75625</c:v>
                </c:pt>
                <c:pt idx="53">
                  <c:v>0.756944444444445</c:v>
                </c:pt>
                <c:pt idx="54">
                  <c:v>0.757638888888889</c:v>
                </c:pt>
                <c:pt idx="55">
                  <c:v>0.758333333333334</c:v>
                </c:pt>
                <c:pt idx="56">
                  <c:v>0.759027777777778</c:v>
                </c:pt>
                <c:pt idx="57">
                  <c:v>0.759722222222222</c:v>
                </c:pt>
                <c:pt idx="58">
                  <c:v>0.760416666666667</c:v>
                </c:pt>
                <c:pt idx="59">
                  <c:v>0.761111111111111</c:v>
                </c:pt>
                <c:pt idx="60">
                  <c:v>0.761805555555556</c:v>
                </c:pt>
                <c:pt idx="61">
                  <c:v>0.7625</c:v>
                </c:pt>
                <c:pt idx="62">
                  <c:v>0.763194444444445</c:v>
                </c:pt>
                <c:pt idx="63">
                  <c:v>0.763888888888889</c:v>
                </c:pt>
                <c:pt idx="64">
                  <c:v>0.764583333333334</c:v>
                </c:pt>
                <c:pt idx="65">
                  <c:v>0.765277777777778</c:v>
                </c:pt>
                <c:pt idx="66">
                  <c:v>0.765972222222222</c:v>
                </c:pt>
                <c:pt idx="67">
                  <c:v>0.766666666666667</c:v>
                </c:pt>
                <c:pt idx="68">
                  <c:v>0.767361111111111</c:v>
                </c:pt>
                <c:pt idx="69">
                  <c:v>0.768055555555556</c:v>
                </c:pt>
                <c:pt idx="70">
                  <c:v>0.76875</c:v>
                </c:pt>
                <c:pt idx="71">
                  <c:v>0.769444444444445</c:v>
                </c:pt>
                <c:pt idx="72">
                  <c:v>0.770138888888889</c:v>
                </c:pt>
                <c:pt idx="73">
                  <c:v>0.770833333333334</c:v>
                </c:pt>
                <c:pt idx="74">
                  <c:v>0.771527777777778</c:v>
                </c:pt>
                <c:pt idx="75">
                  <c:v>0.772222222222222</c:v>
                </c:pt>
                <c:pt idx="76">
                  <c:v>0.772916666666667</c:v>
                </c:pt>
                <c:pt idx="77">
                  <c:v>0.773611111111111</c:v>
                </c:pt>
                <c:pt idx="78">
                  <c:v>0.774305555555556</c:v>
                </c:pt>
                <c:pt idx="79">
                  <c:v>0.775</c:v>
                </c:pt>
                <c:pt idx="80">
                  <c:v>0.775694444444445</c:v>
                </c:pt>
                <c:pt idx="81">
                  <c:v>0.776388888888889</c:v>
                </c:pt>
                <c:pt idx="82">
                  <c:v>0.777083333333333</c:v>
                </c:pt>
                <c:pt idx="83">
                  <c:v>0.777777777777778</c:v>
                </c:pt>
                <c:pt idx="84">
                  <c:v>0.778472222222222</c:v>
                </c:pt>
                <c:pt idx="85">
                  <c:v>0.779166666666666</c:v>
                </c:pt>
                <c:pt idx="86">
                  <c:v>0.779861111111111</c:v>
                </c:pt>
                <c:pt idx="87">
                  <c:v>0.780555555555555</c:v>
                </c:pt>
                <c:pt idx="88">
                  <c:v>0.78125</c:v>
                </c:pt>
                <c:pt idx="89">
                  <c:v>0.781944444444445</c:v>
                </c:pt>
                <c:pt idx="90">
                  <c:v>0.782638888888889</c:v>
                </c:pt>
                <c:pt idx="91">
                  <c:v>0.783333333333333</c:v>
                </c:pt>
                <c:pt idx="92">
                  <c:v>0.784027777777778</c:v>
                </c:pt>
                <c:pt idx="93">
                  <c:v>0.784722222222222</c:v>
                </c:pt>
                <c:pt idx="94">
                  <c:v>0.785416666666666</c:v>
                </c:pt>
                <c:pt idx="95">
                  <c:v>0.786111111111111</c:v>
                </c:pt>
                <c:pt idx="96">
                  <c:v>0.786805555555556</c:v>
                </c:pt>
                <c:pt idx="97">
                  <c:v>0.7875</c:v>
                </c:pt>
                <c:pt idx="98">
                  <c:v>0.788194444444444</c:v>
                </c:pt>
                <c:pt idx="99">
                  <c:v>0.788888888888889</c:v>
                </c:pt>
                <c:pt idx="100">
                  <c:v>0.789583333333333</c:v>
                </c:pt>
                <c:pt idx="101">
                  <c:v>0.790277777777778</c:v>
                </c:pt>
                <c:pt idx="102">
                  <c:v>0.790972222222222</c:v>
                </c:pt>
                <c:pt idx="103">
                  <c:v>0.791666666666666</c:v>
                </c:pt>
                <c:pt idx="104">
                  <c:v>0.792361111111111</c:v>
                </c:pt>
                <c:pt idx="105">
                  <c:v>0.793055555555556</c:v>
                </c:pt>
                <c:pt idx="106">
                  <c:v>0.79375</c:v>
                </c:pt>
                <c:pt idx="107">
                  <c:v>0.794444444444444</c:v>
                </c:pt>
                <c:pt idx="108">
                  <c:v>0.795138888888889</c:v>
                </c:pt>
                <c:pt idx="109">
                  <c:v>0.795833333333333</c:v>
                </c:pt>
                <c:pt idx="110">
                  <c:v>0.796527777777778</c:v>
                </c:pt>
                <c:pt idx="111">
                  <c:v>0.797222222222222</c:v>
                </c:pt>
                <c:pt idx="112">
                  <c:v>0.797916666666666</c:v>
                </c:pt>
                <c:pt idx="113">
                  <c:v>0.798611111111111</c:v>
                </c:pt>
                <c:pt idx="114">
                  <c:v>0.799305555555556</c:v>
                </c:pt>
                <c:pt idx="115">
                  <c:v>0.8</c:v>
                </c:pt>
                <c:pt idx="116">
                  <c:v>0.800694444444445</c:v>
                </c:pt>
                <c:pt idx="117">
                  <c:v>0.801388888888889</c:v>
                </c:pt>
                <c:pt idx="118">
                  <c:v>0.802083333333333</c:v>
                </c:pt>
                <c:pt idx="119">
                  <c:v>0.802777777777778</c:v>
                </c:pt>
                <c:pt idx="120">
                  <c:v>0.803472222222222</c:v>
                </c:pt>
                <c:pt idx="121">
                  <c:v>0.804166666666666</c:v>
                </c:pt>
                <c:pt idx="122">
                  <c:v>0.804861111111111</c:v>
                </c:pt>
                <c:pt idx="123">
                  <c:v>0.805555555555555</c:v>
                </c:pt>
                <c:pt idx="124">
                  <c:v>0.80625</c:v>
                </c:pt>
                <c:pt idx="125">
                  <c:v>0.806944444444444</c:v>
                </c:pt>
                <c:pt idx="126">
                  <c:v>0.807638888888889</c:v>
                </c:pt>
                <c:pt idx="127">
                  <c:v>0.808333333333333</c:v>
                </c:pt>
                <c:pt idx="128">
                  <c:v>0.809027777777778</c:v>
                </c:pt>
                <c:pt idx="129">
                  <c:v>0.809722222222222</c:v>
                </c:pt>
                <c:pt idx="130">
                  <c:v>0.810416666666666</c:v>
                </c:pt>
                <c:pt idx="131">
                  <c:v>0.811111111111111</c:v>
                </c:pt>
                <c:pt idx="132">
                  <c:v>0.811805555555555</c:v>
                </c:pt>
                <c:pt idx="133">
                  <c:v>0.8125</c:v>
                </c:pt>
                <c:pt idx="134">
                  <c:v>0.813194444444444</c:v>
                </c:pt>
                <c:pt idx="135">
                  <c:v>0.813888888888889</c:v>
                </c:pt>
                <c:pt idx="136">
                  <c:v>0.814583333333333</c:v>
                </c:pt>
                <c:pt idx="137">
                  <c:v>0.815277777777778</c:v>
                </c:pt>
                <c:pt idx="138">
                  <c:v>0.815972222222222</c:v>
                </c:pt>
                <c:pt idx="139">
                  <c:v>0.816666666666666</c:v>
                </c:pt>
                <c:pt idx="140">
                  <c:v>0.817361111111111</c:v>
                </c:pt>
                <c:pt idx="141">
                  <c:v>0.818055555555555</c:v>
                </c:pt>
                <c:pt idx="142">
                  <c:v>0.81875</c:v>
                </c:pt>
                <c:pt idx="143">
                  <c:v>0.819444444444444</c:v>
                </c:pt>
                <c:pt idx="144">
                  <c:v>0.820138888888889</c:v>
                </c:pt>
                <c:pt idx="145">
                  <c:v>0.820833333333333</c:v>
                </c:pt>
                <c:pt idx="146">
                  <c:v>0.821527777777778</c:v>
                </c:pt>
                <c:pt idx="147">
                  <c:v>0.822222222222222</c:v>
                </c:pt>
                <c:pt idx="148">
                  <c:v>0.822916666666666</c:v>
                </c:pt>
                <c:pt idx="149">
                  <c:v>0.823611111111111</c:v>
                </c:pt>
                <c:pt idx="150">
                  <c:v>0.824305555555555</c:v>
                </c:pt>
                <c:pt idx="151">
                  <c:v>0.825</c:v>
                </c:pt>
                <c:pt idx="152">
                  <c:v>0.825694444444444</c:v>
                </c:pt>
                <c:pt idx="153">
                  <c:v>0.826388888888889</c:v>
                </c:pt>
                <c:pt idx="154">
                  <c:v>0.827083333333333</c:v>
                </c:pt>
                <c:pt idx="155">
                  <c:v>0.827777777777778</c:v>
                </c:pt>
                <c:pt idx="156">
                  <c:v>0.828472222222222</c:v>
                </c:pt>
                <c:pt idx="157">
                  <c:v>0.829166666666666</c:v>
                </c:pt>
                <c:pt idx="158">
                  <c:v>0.829861111111111</c:v>
                </c:pt>
                <c:pt idx="159">
                  <c:v>0.830555555555556</c:v>
                </c:pt>
                <c:pt idx="160">
                  <c:v>0.83125</c:v>
                </c:pt>
                <c:pt idx="161">
                  <c:v>0.831944444444444</c:v>
                </c:pt>
                <c:pt idx="162">
                  <c:v>0.832638888888889</c:v>
                </c:pt>
                <c:pt idx="163">
                  <c:v>0.833333333333333</c:v>
                </c:pt>
                <c:pt idx="164">
                  <c:v>0.834027777777778</c:v>
                </c:pt>
                <c:pt idx="165">
                  <c:v>0.834722222222222</c:v>
                </c:pt>
                <c:pt idx="166">
                  <c:v>0.835416666666666</c:v>
                </c:pt>
                <c:pt idx="167">
                  <c:v>0.836111111111111</c:v>
                </c:pt>
                <c:pt idx="168">
                  <c:v>0.836805555555555</c:v>
                </c:pt>
                <c:pt idx="169">
                  <c:v>0.8375</c:v>
                </c:pt>
                <c:pt idx="170">
                  <c:v>0.838194444444444</c:v>
                </c:pt>
                <c:pt idx="171">
                  <c:v>0.838888888888889</c:v>
                </c:pt>
                <c:pt idx="172">
                  <c:v>0.839583333333333</c:v>
                </c:pt>
                <c:pt idx="173">
                  <c:v>0.840277777777777</c:v>
                </c:pt>
                <c:pt idx="174">
                  <c:v>0.840972222222222</c:v>
                </c:pt>
                <c:pt idx="175">
                  <c:v>0.841666666666666</c:v>
                </c:pt>
                <c:pt idx="176">
                  <c:v>0.842361111111111</c:v>
                </c:pt>
                <c:pt idx="177">
                  <c:v>0.843055555555555</c:v>
                </c:pt>
                <c:pt idx="178">
                  <c:v>0.84375</c:v>
                </c:pt>
                <c:pt idx="179">
                  <c:v>0.844444444444444</c:v>
                </c:pt>
                <c:pt idx="180">
                  <c:v>0.845138888888889</c:v>
                </c:pt>
                <c:pt idx="181">
                  <c:v>0.845833333333333</c:v>
                </c:pt>
                <c:pt idx="182">
                  <c:v>0.846527777777777</c:v>
                </c:pt>
                <c:pt idx="183">
                  <c:v>0.847222222222222</c:v>
                </c:pt>
                <c:pt idx="184">
                  <c:v>0.847916666666666</c:v>
                </c:pt>
                <c:pt idx="185">
                  <c:v>0.848611111111111</c:v>
                </c:pt>
                <c:pt idx="186">
                  <c:v>0.849305555555555</c:v>
                </c:pt>
                <c:pt idx="187">
                  <c:v>0.85</c:v>
                </c:pt>
                <c:pt idx="188">
                  <c:v>0.850694444444444</c:v>
                </c:pt>
                <c:pt idx="189">
                  <c:v>0.851388888888889</c:v>
                </c:pt>
                <c:pt idx="190">
                  <c:v>0.852083333333333</c:v>
                </c:pt>
                <c:pt idx="191">
                  <c:v>0.852777777777778</c:v>
                </c:pt>
                <c:pt idx="192">
                  <c:v>0.853472222222221</c:v>
                </c:pt>
                <c:pt idx="193">
                  <c:v>0.854166666666666</c:v>
                </c:pt>
                <c:pt idx="194">
                  <c:v>0.854861111111111</c:v>
                </c:pt>
                <c:pt idx="195">
                  <c:v>0.855555555555555</c:v>
                </c:pt>
                <c:pt idx="196">
                  <c:v>0.85625</c:v>
                </c:pt>
                <c:pt idx="197">
                  <c:v>0.856944444444444</c:v>
                </c:pt>
                <c:pt idx="198">
                  <c:v>0.857638888888889</c:v>
                </c:pt>
                <c:pt idx="199">
                  <c:v>0.858333333333333</c:v>
                </c:pt>
                <c:pt idx="200">
                  <c:v>0.859027777777778</c:v>
                </c:pt>
                <c:pt idx="201">
                  <c:v>0.859722222222222</c:v>
                </c:pt>
                <c:pt idx="202">
                  <c:v>0.860416666666666</c:v>
                </c:pt>
                <c:pt idx="203">
                  <c:v>0.861111111111111</c:v>
                </c:pt>
                <c:pt idx="204">
                  <c:v>0.861805555555556</c:v>
                </c:pt>
                <c:pt idx="205">
                  <c:v>0.8625</c:v>
                </c:pt>
                <c:pt idx="206">
                  <c:v>0.863194444444444</c:v>
                </c:pt>
                <c:pt idx="207">
                  <c:v>0.863888888888889</c:v>
                </c:pt>
                <c:pt idx="208">
                  <c:v>0.864583333333333</c:v>
                </c:pt>
                <c:pt idx="209">
                  <c:v>0.865277777777778</c:v>
                </c:pt>
                <c:pt idx="210">
                  <c:v>0.865972222222222</c:v>
                </c:pt>
                <c:pt idx="211">
                  <c:v>0.866666666666666</c:v>
                </c:pt>
                <c:pt idx="212">
                  <c:v>0.867361111111111</c:v>
                </c:pt>
                <c:pt idx="213">
                  <c:v>0.868055555555555</c:v>
                </c:pt>
                <c:pt idx="214">
                  <c:v>0.86875</c:v>
                </c:pt>
                <c:pt idx="215">
                  <c:v>0.869444444444444</c:v>
                </c:pt>
                <c:pt idx="216">
                  <c:v>0.870138888888889</c:v>
                </c:pt>
                <c:pt idx="217">
                  <c:v>0.870833333333333</c:v>
                </c:pt>
                <c:pt idx="218">
                  <c:v>0.871527777777777</c:v>
                </c:pt>
                <c:pt idx="219">
                  <c:v>0.872222222222222</c:v>
                </c:pt>
                <c:pt idx="220">
                  <c:v>0.872916666666666</c:v>
                </c:pt>
                <c:pt idx="221">
                  <c:v>0.873611111111111</c:v>
                </c:pt>
                <c:pt idx="222">
                  <c:v>0.874305555555555</c:v>
                </c:pt>
                <c:pt idx="223">
                  <c:v>0.875</c:v>
                </c:pt>
                <c:pt idx="224">
                  <c:v>0.875694444444444</c:v>
                </c:pt>
                <c:pt idx="225">
                  <c:v>0.876388888888889</c:v>
                </c:pt>
                <c:pt idx="226">
                  <c:v>0.877083333333333</c:v>
                </c:pt>
                <c:pt idx="227">
                  <c:v>0.877777777777778</c:v>
                </c:pt>
                <c:pt idx="228">
                  <c:v>0.878472222222221</c:v>
                </c:pt>
                <c:pt idx="229">
                  <c:v>0.879166666666666</c:v>
                </c:pt>
                <c:pt idx="230">
                  <c:v>0.879861111111111</c:v>
                </c:pt>
                <c:pt idx="231">
                  <c:v>0.880555555555555</c:v>
                </c:pt>
                <c:pt idx="232">
                  <c:v>0.881249999999999</c:v>
                </c:pt>
                <c:pt idx="233">
                  <c:v>0.881944444444444</c:v>
                </c:pt>
                <c:pt idx="234">
                  <c:v>0.882638888888888</c:v>
                </c:pt>
                <c:pt idx="235">
                  <c:v>0.883333333333333</c:v>
                </c:pt>
                <c:pt idx="236">
                  <c:v>0.884027777777777</c:v>
                </c:pt>
                <c:pt idx="237">
                  <c:v>0.884722222222221</c:v>
                </c:pt>
                <c:pt idx="238">
                  <c:v>0.885416666666666</c:v>
                </c:pt>
                <c:pt idx="239">
                  <c:v>0.886111111111111</c:v>
                </c:pt>
                <c:pt idx="240">
                  <c:v>0.886805555555555</c:v>
                </c:pt>
                <c:pt idx="241">
                  <c:v>0.887499999999999</c:v>
                </c:pt>
                <c:pt idx="242">
                  <c:v>0.888194444444444</c:v>
                </c:pt>
                <c:pt idx="243">
                  <c:v>0.888888888888888</c:v>
                </c:pt>
                <c:pt idx="244">
                  <c:v>0.889583333333333</c:v>
                </c:pt>
                <c:pt idx="245">
                  <c:v>0.890277777777777</c:v>
                </c:pt>
                <c:pt idx="246">
                  <c:v>0.890972222222221</c:v>
                </c:pt>
                <c:pt idx="247">
                  <c:v>0.891666666666666</c:v>
                </c:pt>
                <c:pt idx="248">
                  <c:v>0.892361111111111</c:v>
                </c:pt>
                <c:pt idx="249">
                  <c:v>0.893055555555555</c:v>
                </c:pt>
                <c:pt idx="250">
                  <c:v>0.89375</c:v>
                </c:pt>
                <c:pt idx="251">
                  <c:v>0.894444444444444</c:v>
                </c:pt>
                <c:pt idx="252">
                  <c:v>0.895138888888888</c:v>
                </c:pt>
                <c:pt idx="253">
                  <c:v>0.895833333333333</c:v>
                </c:pt>
                <c:pt idx="254">
                  <c:v>0.896527777777777</c:v>
                </c:pt>
                <c:pt idx="255">
                  <c:v>0.897222222222222</c:v>
                </c:pt>
                <c:pt idx="256">
                  <c:v>0.897916666666666</c:v>
                </c:pt>
                <c:pt idx="257">
                  <c:v>0.898611111111111</c:v>
                </c:pt>
                <c:pt idx="258">
                  <c:v>0.899305555555555</c:v>
                </c:pt>
                <c:pt idx="259">
                  <c:v>0.9</c:v>
                </c:pt>
                <c:pt idx="260">
                  <c:v>0.900694444444444</c:v>
                </c:pt>
                <c:pt idx="261">
                  <c:v>0.901388888888888</c:v>
                </c:pt>
                <c:pt idx="262">
                  <c:v>0.902083333333333</c:v>
                </c:pt>
                <c:pt idx="263">
                  <c:v>0.902777777777777</c:v>
                </c:pt>
                <c:pt idx="264">
                  <c:v>0.903472222222222</c:v>
                </c:pt>
                <c:pt idx="265">
                  <c:v>0.904166666666666</c:v>
                </c:pt>
                <c:pt idx="266">
                  <c:v>0.90486111111111</c:v>
                </c:pt>
                <c:pt idx="267">
                  <c:v>0.905555555555555</c:v>
                </c:pt>
                <c:pt idx="268">
                  <c:v>0.906249999999999</c:v>
                </c:pt>
                <c:pt idx="269">
                  <c:v>0.906944444444444</c:v>
                </c:pt>
                <c:pt idx="270">
                  <c:v>0.907638888888888</c:v>
                </c:pt>
                <c:pt idx="271">
                  <c:v>0.908333333333333</c:v>
                </c:pt>
                <c:pt idx="272">
                  <c:v>0.909027777777777</c:v>
                </c:pt>
                <c:pt idx="273">
                  <c:v>0.909722222222222</c:v>
                </c:pt>
                <c:pt idx="274">
                  <c:v>0.910416666666666</c:v>
                </c:pt>
                <c:pt idx="275">
                  <c:v>0.91111111111111</c:v>
                </c:pt>
                <c:pt idx="276">
                  <c:v>0.911805555555555</c:v>
                </c:pt>
                <c:pt idx="277">
                  <c:v>0.912499999999999</c:v>
                </c:pt>
                <c:pt idx="278">
                  <c:v>0.913194444444443</c:v>
                </c:pt>
                <c:pt idx="279">
                  <c:v>0.913888888888888</c:v>
                </c:pt>
                <c:pt idx="280">
                  <c:v>0.914583333333333</c:v>
                </c:pt>
                <c:pt idx="281">
                  <c:v>0.915277777777777</c:v>
                </c:pt>
                <c:pt idx="282">
                  <c:v>0.915972222222222</c:v>
                </c:pt>
                <c:pt idx="283">
                  <c:v>0.916666666666666</c:v>
                </c:pt>
                <c:pt idx="284">
                  <c:v>0.917361111111111</c:v>
                </c:pt>
                <c:pt idx="285">
                  <c:v>0.918055555555555</c:v>
                </c:pt>
                <c:pt idx="286">
                  <c:v>0.91875</c:v>
                </c:pt>
                <c:pt idx="287">
                  <c:v>0.919444444444444</c:v>
                </c:pt>
                <c:pt idx="288">
                  <c:v>0.920138888888888</c:v>
                </c:pt>
                <c:pt idx="289">
                  <c:v>0.920833333333333</c:v>
                </c:pt>
                <c:pt idx="290">
                  <c:v>0.921527777777777</c:v>
                </c:pt>
                <c:pt idx="291">
                  <c:v>0.922222222222222</c:v>
                </c:pt>
                <c:pt idx="292">
                  <c:v>0.922916666666666</c:v>
                </c:pt>
                <c:pt idx="293">
                  <c:v>0.923611111111111</c:v>
                </c:pt>
                <c:pt idx="294">
                  <c:v>0.924305555555555</c:v>
                </c:pt>
                <c:pt idx="295">
                  <c:v>0.925</c:v>
                </c:pt>
                <c:pt idx="296">
                  <c:v>0.925694444444444</c:v>
                </c:pt>
                <c:pt idx="297">
                  <c:v>0.926388888888888</c:v>
                </c:pt>
                <c:pt idx="298">
                  <c:v>0.927083333333333</c:v>
                </c:pt>
                <c:pt idx="299">
                  <c:v>0.927777777777777</c:v>
                </c:pt>
                <c:pt idx="300">
                  <c:v>0.928472222222221</c:v>
                </c:pt>
                <c:pt idx="301">
                  <c:v>0.929166666666666</c:v>
                </c:pt>
                <c:pt idx="302">
                  <c:v>0.92986111111111</c:v>
                </c:pt>
                <c:pt idx="303">
                  <c:v>0.930555555555555</c:v>
                </c:pt>
                <c:pt idx="304">
                  <c:v>0.931249999999999</c:v>
                </c:pt>
                <c:pt idx="305">
                  <c:v>0.931944444444444</c:v>
                </c:pt>
                <c:pt idx="306">
                  <c:v>0.932638888888888</c:v>
                </c:pt>
                <c:pt idx="307">
                  <c:v>0.933333333333333</c:v>
                </c:pt>
                <c:pt idx="308">
                  <c:v>0.934027777777777</c:v>
                </c:pt>
                <c:pt idx="309">
                  <c:v>0.934722222222221</c:v>
                </c:pt>
                <c:pt idx="310">
                  <c:v>0.935416666666666</c:v>
                </c:pt>
                <c:pt idx="311">
                  <c:v>0.93611111111111</c:v>
                </c:pt>
                <c:pt idx="312">
                  <c:v>0.936805555555555</c:v>
                </c:pt>
                <c:pt idx="313">
                  <c:v>0.937499999999999</c:v>
                </c:pt>
                <c:pt idx="314">
                  <c:v>0.938194444444444</c:v>
                </c:pt>
                <c:pt idx="315">
                  <c:v>0.938888888888888</c:v>
                </c:pt>
                <c:pt idx="316">
                  <c:v>0.939583333333333</c:v>
                </c:pt>
                <c:pt idx="317">
                  <c:v>0.940277777777777</c:v>
                </c:pt>
                <c:pt idx="318">
                  <c:v>0.940972222222221</c:v>
                </c:pt>
                <c:pt idx="319">
                  <c:v>0.941666666666666</c:v>
                </c:pt>
                <c:pt idx="320">
                  <c:v>0.94236111111111</c:v>
                </c:pt>
                <c:pt idx="321">
                  <c:v>0.943055555555555</c:v>
                </c:pt>
                <c:pt idx="322">
                  <c:v>0.943749999999999</c:v>
                </c:pt>
                <c:pt idx="323">
                  <c:v>0.944444444444444</c:v>
                </c:pt>
                <c:pt idx="324">
                  <c:v>0.945138888888888</c:v>
                </c:pt>
                <c:pt idx="325">
                  <c:v>0.945833333333333</c:v>
                </c:pt>
                <c:pt idx="326">
                  <c:v>0.946527777777777</c:v>
                </c:pt>
                <c:pt idx="327">
                  <c:v>0.947222222222221</c:v>
                </c:pt>
                <c:pt idx="328">
                  <c:v>0.947916666666666</c:v>
                </c:pt>
                <c:pt idx="329">
                  <c:v>0.948611111111111</c:v>
                </c:pt>
                <c:pt idx="330">
                  <c:v>0.949305555555555</c:v>
                </c:pt>
                <c:pt idx="331">
                  <c:v>0.949999999999999</c:v>
                </c:pt>
                <c:pt idx="332">
                  <c:v>0.950694444444444</c:v>
                </c:pt>
                <c:pt idx="333">
                  <c:v>0.951388888888888</c:v>
                </c:pt>
                <c:pt idx="334">
                  <c:v>0.952083333333333</c:v>
                </c:pt>
                <c:pt idx="335">
                  <c:v>0.952777777777777</c:v>
                </c:pt>
                <c:pt idx="336">
                  <c:v>0.953472222222221</c:v>
                </c:pt>
                <c:pt idx="337">
                  <c:v>0.954166666666666</c:v>
                </c:pt>
                <c:pt idx="338">
                  <c:v>0.954861111111111</c:v>
                </c:pt>
                <c:pt idx="339">
                  <c:v>0.955555555555555</c:v>
                </c:pt>
                <c:pt idx="340">
                  <c:v>0.956249999999999</c:v>
                </c:pt>
                <c:pt idx="341">
                  <c:v>0.956944444444444</c:v>
                </c:pt>
                <c:pt idx="342">
                  <c:v>0.957638888888888</c:v>
                </c:pt>
                <c:pt idx="343">
                  <c:v>0.958333333333333</c:v>
                </c:pt>
                <c:pt idx="344">
                  <c:v>0.959027777777777</c:v>
                </c:pt>
                <c:pt idx="345">
                  <c:v>0.959722222222222</c:v>
                </c:pt>
                <c:pt idx="346">
                  <c:v>0.960416666666666</c:v>
                </c:pt>
                <c:pt idx="347">
                  <c:v>0.96111111111111</c:v>
                </c:pt>
                <c:pt idx="348">
                  <c:v>0.961805555555555</c:v>
                </c:pt>
                <c:pt idx="349">
                  <c:v>0.962499999999999</c:v>
                </c:pt>
                <c:pt idx="350">
                  <c:v>0.963194444444444</c:v>
                </c:pt>
                <c:pt idx="351">
                  <c:v>0.963888888888888</c:v>
                </c:pt>
                <c:pt idx="352">
                  <c:v>0.964583333333333</c:v>
                </c:pt>
                <c:pt idx="353">
                  <c:v>0.965277777777777</c:v>
                </c:pt>
                <c:pt idx="354">
                  <c:v>0.965972222222221</c:v>
                </c:pt>
                <c:pt idx="355">
                  <c:v>0.966666666666666</c:v>
                </c:pt>
                <c:pt idx="356">
                  <c:v>0.96736111111111</c:v>
                </c:pt>
                <c:pt idx="357">
                  <c:v>0.968055555555555</c:v>
                </c:pt>
                <c:pt idx="358">
                  <c:v>0.968749999999999</c:v>
                </c:pt>
                <c:pt idx="359">
                  <c:v>0.969444444444444</c:v>
                </c:pt>
                <c:pt idx="360">
                  <c:v>0.970138888888888</c:v>
                </c:pt>
                <c:pt idx="361">
                  <c:v>0.970833333333333</c:v>
                </c:pt>
                <c:pt idx="362">
                  <c:v>0.971527777777777</c:v>
                </c:pt>
                <c:pt idx="363">
                  <c:v>0.972222222222221</c:v>
                </c:pt>
                <c:pt idx="364">
                  <c:v>0.972916666666666</c:v>
                </c:pt>
                <c:pt idx="365">
                  <c:v>0.97361111111111</c:v>
                </c:pt>
                <c:pt idx="366">
                  <c:v>0.974305555555555</c:v>
                </c:pt>
                <c:pt idx="367">
                  <c:v>0.974999999999999</c:v>
                </c:pt>
                <c:pt idx="368">
                  <c:v>0.975694444444444</c:v>
                </c:pt>
                <c:pt idx="369">
                  <c:v>0.976388888888888</c:v>
                </c:pt>
                <c:pt idx="370">
                  <c:v>0.977083333333333</c:v>
                </c:pt>
                <c:pt idx="371">
                  <c:v>0.977777777777777</c:v>
                </c:pt>
                <c:pt idx="372">
                  <c:v>0.978472222222221</c:v>
                </c:pt>
                <c:pt idx="373">
                  <c:v>0.979166666666666</c:v>
                </c:pt>
                <c:pt idx="374">
                  <c:v>0.979861111111111</c:v>
                </c:pt>
                <c:pt idx="375">
                  <c:v>0.980555555555555</c:v>
                </c:pt>
                <c:pt idx="376">
                  <c:v>0.981249999999999</c:v>
                </c:pt>
                <c:pt idx="377">
                  <c:v>0.981944444444444</c:v>
                </c:pt>
                <c:pt idx="378">
                  <c:v>0.982638888888888</c:v>
                </c:pt>
                <c:pt idx="379">
                  <c:v>0.983333333333333</c:v>
                </c:pt>
                <c:pt idx="380">
                  <c:v>0.984027777777777</c:v>
                </c:pt>
                <c:pt idx="381">
                  <c:v>0.984722222222221</c:v>
                </c:pt>
                <c:pt idx="382">
                  <c:v>0.985416666666665</c:v>
                </c:pt>
                <c:pt idx="383">
                  <c:v>0.98611111111111</c:v>
                </c:pt>
                <c:pt idx="384">
                  <c:v>0.986805555555555</c:v>
                </c:pt>
                <c:pt idx="385">
                  <c:v>0.987499999999999</c:v>
                </c:pt>
                <c:pt idx="386">
                  <c:v>0.988194444444444</c:v>
                </c:pt>
                <c:pt idx="387">
                  <c:v>0.988888888888888</c:v>
                </c:pt>
                <c:pt idx="388">
                  <c:v>0.989583333333333</c:v>
                </c:pt>
                <c:pt idx="389">
                  <c:v>0.990277777777777</c:v>
                </c:pt>
                <c:pt idx="390">
                  <c:v>0.990972222222221</c:v>
                </c:pt>
                <c:pt idx="391">
                  <c:v>0.991666666666666</c:v>
                </c:pt>
                <c:pt idx="392">
                  <c:v>0.99236111111111</c:v>
                </c:pt>
                <c:pt idx="393">
                  <c:v>0.993055555555555</c:v>
                </c:pt>
                <c:pt idx="394">
                  <c:v>0.993749999999999</c:v>
                </c:pt>
                <c:pt idx="395">
                  <c:v>0.994444444444444</c:v>
                </c:pt>
                <c:pt idx="396">
                  <c:v>0.995138888888888</c:v>
                </c:pt>
                <c:pt idx="397">
                  <c:v>0.995833333333333</c:v>
                </c:pt>
                <c:pt idx="398">
                  <c:v>0.996527777777776</c:v>
                </c:pt>
                <c:pt idx="399">
                  <c:v>0.997222222222221</c:v>
                </c:pt>
                <c:pt idx="400">
                  <c:v>0.997916666666666</c:v>
                </c:pt>
                <c:pt idx="401">
                  <c:v>0.99861111111111</c:v>
                </c:pt>
                <c:pt idx="402">
                  <c:v>0.999305555555555</c:v>
                </c:pt>
                <c:pt idx="403">
                  <c:v>0.999999999999999</c:v>
                </c:pt>
                <c:pt idx="404">
                  <c:v>1.00069444444444</c:v>
                </c:pt>
                <c:pt idx="405">
                  <c:v>1.00138888888889</c:v>
                </c:pt>
                <c:pt idx="406">
                  <c:v>1.00208333333333</c:v>
                </c:pt>
                <c:pt idx="407">
                  <c:v>1.00277777777778</c:v>
                </c:pt>
                <c:pt idx="408">
                  <c:v>1.00347222222222</c:v>
                </c:pt>
                <c:pt idx="409">
                  <c:v>1.00416666666667</c:v>
                </c:pt>
                <c:pt idx="410">
                  <c:v>1.00486111111111</c:v>
                </c:pt>
                <c:pt idx="411">
                  <c:v>1.00555555555556</c:v>
                </c:pt>
                <c:pt idx="412">
                  <c:v>1.00625</c:v>
                </c:pt>
                <c:pt idx="413">
                  <c:v>1.00694444444444</c:v>
                </c:pt>
                <c:pt idx="414">
                  <c:v>1.00763888888889</c:v>
                </c:pt>
                <c:pt idx="415">
                  <c:v>1.00833333333333</c:v>
                </c:pt>
                <c:pt idx="416">
                  <c:v>1.00902777777778</c:v>
                </c:pt>
                <c:pt idx="417">
                  <c:v>1.00972222222222</c:v>
                </c:pt>
                <c:pt idx="418">
                  <c:v>1.01041666666667</c:v>
                </c:pt>
                <c:pt idx="419">
                  <c:v>1.01111111111111</c:v>
                </c:pt>
                <c:pt idx="420">
                  <c:v>1.01180555555556</c:v>
                </c:pt>
                <c:pt idx="421">
                  <c:v>1.0125</c:v>
                </c:pt>
                <c:pt idx="422">
                  <c:v>1.01319444444445</c:v>
                </c:pt>
                <c:pt idx="423">
                  <c:v>1.01388888888889</c:v>
                </c:pt>
                <c:pt idx="424">
                  <c:v>1.01458333333333</c:v>
                </c:pt>
                <c:pt idx="425">
                  <c:v>1.01527777777778</c:v>
                </c:pt>
                <c:pt idx="426">
                  <c:v>1.01597222222222</c:v>
                </c:pt>
                <c:pt idx="427">
                  <c:v>1.01666666666667</c:v>
                </c:pt>
                <c:pt idx="428">
                  <c:v>1.01736111111111</c:v>
                </c:pt>
                <c:pt idx="429">
                  <c:v>1.01805555555556</c:v>
                </c:pt>
                <c:pt idx="430">
                  <c:v>1.01875</c:v>
                </c:pt>
                <c:pt idx="431">
                  <c:v>1.01944444444445</c:v>
                </c:pt>
                <c:pt idx="432">
                  <c:v>1.02013888888889</c:v>
                </c:pt>
                <c:pt idx="433">
                  <c:v>1.02083333333334</c:v>
                </c:pt>
                <c:pt idx="434">
                  <c:v>1.02152777777778</c:v>
                </c:pt>
                <c:pt idx="435">
                  <c:v>1.02222222222222</c:v>
                </c:pt>
                <c:pt idx="436">
                  <c:v>1.02291666666667</c:v>
                </c:pt>
                <c:pt idx="437">
                  <c:v>1.02361111111111</c:v>
                </c:pt>
                <c:pt idx="438">
                  <c:v>1.02430555555556</c:v>
                </c:pt>
                <c:pt idx="439">
                  <c:v>1.025</c:v>
                </c:pt>
                <c:pt idx="440">
                  <c:v>1.02569444444445</c:v>
                </c:pt>
                <c:pt idx="441">
                  <c:v>1.02638888888889</c:v>
                </c:pt>
                <c:pt idx="442">
                  <c:v>1.02708333333334</c:v>
                </c:pt>
                <c:pt idx="443">
                  <c:v>1.02777777777778</c:v>
                </c:pt>
                <c:pt idx="444">
                  <c:v>1.02847222222223</c:v>
                </c:pt>
                <c:pt idx="445">
                  <c:v>1.02916666666667</c:v>
                </c:pt>
                <c:pt idx="446">
                  <c:v>1.02986111111111</c:v>
                </c:pt>
                <c:pt idx="447">
                  <c:v>1.03055555555556</c:v>
                </c:pt>
                <c:pt idx="448">
                  <c:v>1.03125</c:v>
                </c:pt>
                <c:pt idx="449">
                  <c:v>1.03194444444445</c:v>
                </c:pt>
                <c:pt idx="450">
                  <c:v>1.03263888888889</c:v>
                </c:pt>
                <c:pt idx="451">
                  <c:v>1.03333333333334</c:v>
                </c:pt>
                <c:pt idx="452">
                  <c:v>1.03402777777778</c:v>
                </c:pt>
                <c:pt idx="453">
                  <c:v>1.03472222222223</c:v>
                </c:pt>
                <c:pt idx="454">
                  <c:v>1.03541666666667</c:v>
                </c:pt>
                <c:pt idx="455">
                  <c:v>1.03611111111112</c:v>
                </c:pt>
                <c:pt idx="456">
                  <c:v>1.03680555555556</c:v>
                </c:pt>
                <c:pt idx="457">
                  <c:v>1.0375</c:v>
                </c:pt>
                <c:pt idx="458">
                  <c:v>1.03819444444445</c:v>
                </c:pt>
                <c:pt idx="459">
                  <c:v>1.03888888888889</c:v>
                </c:pt>
                <c:pt idx="460">
                  <c:v>1.03958333333334</c:v>
                </c:pt>
                <c:pt idx="461">
                  <c:v>1.04027777777778</c:v>
                </c:pt>
                <c:pt idx="462">
                  <c:v>1.04097222222223</c:v>
                </c:pt>
                <c:pt idx="463">
                  <c:v>1.04166666666667</c:v>
                </c:pt>
                <c:pt idx="464">
                  <c:v>1.04236111111112</c:v>
                </c:pt>
                <c:pt idx="465">
                  <c:v>1.04305555555556</c:v>
                </c:pt>
                <c:pt idx="466">
                  <c:v>1.04375000000001</c:v>
                </c:pt>
                <c:pt idx="467">
                  <c:v>1.04444444444445</c:v>
                </c:pt>
                <c:pt idx="468">
                  <c:v>1.04513888888889</c:v>
                </c:pt>
                <c:pt idx="469">
                  <c:v>1.04583333333334</c:v>
                </c:pt>
                <c:pt idx="470">
                  <c:v>1.04652777777778</c:v>
                </c:pt>
                <c:pt idx="471">
                  <c:v>1.04722222222223</c:v>
                </c:pt>
                <c:pt idx="472">
                  <c:v>1.04791666666667</c:v>
                </c:pt>
                <c:pt idx="473">
                  <c:v>1.04861111111112</c:v>
                </c:pt>
                <c:pt idx="474">
                  <c:v>1.04930555555556</c:v>
                </c:pt>
                <c:pt idx="475">
                  <c:v>1.05000000000001</c:v>
                </c:pt>
                <c:pt idx="476">
                  <c:v>1.05069444444445</c:v>
                </c:pt>
                <c:pt idx="477">
                  <c:v>1.0513888888889</c:v>
                </c:pt>
                <c:pt idx="478">
                  <c:v>1.05208333333334</c:v>
                </c:pt>
                <c:pt idx="479">
                  <c:v>1.05277777777779</c:v>
                </c:pt>
                <c:pt idx="480">
                  <c:v>1.05347222222223</c:v>
                </c:pt>
                <c:pt idx="481">
                  <c:v>1.05416666666667</c:v>
                </c:pt>
                <c:pt idx="482">
                  <c:v>1.05486111111112</c:v>
                </c:pt>
                <c:pt idx="483">
                  <c:v>1.05555555555556</c:v>
                </c:pt>
                <c:pt idx="484">
                  <c:v>1.05625000000001</c:v>
                </c:pt>
                <c:pt idx="485">
                  <c:v>1.05694444444445</c:v>
                </c:pt>
                <c:pt idx="486">
                  <c:v>1.0576388888889</c:v>
                </c:pt>
                <c:pt idx="487">
                  <c:v>1.05833333333334</c:v>
                </c:pt>
                <c:pt idx="488">
                  <c:v>1.05902777777779</c:v>
                </c:pt>
                <c:pt idx="489">
                  <c:v>1.05972222222223</c:v>
                </c:pt>
                <c:pt idx="490">
                  <c:v>1.06041666666668</c:v>
                </c:pt>
                <c:pt idx="491">
                  <c:v>1.06111111111112</c:v>
                </c:pt>
                <c:pt idx="492">
                  <c:v>1.06180555555556</c:v>
                </c:pt>
                <c:pt idx="493">
                  <c:v>1.06250000000001</c:v>
                </c:pt>
                <c:pt idx="494">
                  <c:v>1.06319444444445</c:v>
                </c:pt>
                <c:pt idx="495">
                  <c:v>1.0638888888889</c:v>
                </c:pt>
                <c:pt idx="496">
                  <c:v>1.06458333333334</c:v>
                </c:pt>
                <c:pt idx="497">
                  <c:v>1.06527777777779</c:v>
                </c:pt>
                <c:pt idx="498">
                  <c:v>1.06597222222223</c:v>
                </c:pt>
                <c:pt idx="499">
                  <c:v>1.06666666666668</c:v>
                </c:pt>
                <c:pt idx="500">
                  <c:v>1.06736111111112</c:v>
                </c:pt>
                <c:pt idx="501">
                  <c:v>1.06805555555557</c:v>
                </c:pt>
                <c:pt idx="502">
                  <c:v>1.06875000000001</c:v>
                </c:pt>
                <c:pt idx="503">
                  <c:v>1.06944444444445</c:v>
                </c:pt>
                <c:pt idx="504">
                  <c:v>1.0701388888889</c:v>
                </c:pt>
                <c:pt idx="505">
                  <c:v>1.07083333333334</c:v>
                </c:pt>
                <c:pt idx="506">
                  <c:v>1.07152777777779</c:v>
                </c:pt>
                <c:pt idx="507">
                  <c:v>1.07222222222223</c:v>
                </c:pt>
                <c:pt idx="508">
                  <c:v>1.07291666666668</c:v>
                </c:pt>
                <c:pt idx="509">
                  <c:v>1.07361111111112</c:v>
                </c:pt>
                <c:pt idx="510">
                  <c:v>1.07430555555557</c:v>
                </c:pt>
                <c:pt idx="511">
                  <c:v>1.07500000000001</c:v>
                </c:pt>
                <c:pt idx="512">
                  <c:v>1.07569444444445</c:v>
                </c:pt>
                <c:pt idx="513">
                  <c:v>1.0763888888889</c:v>
                </c:pt>
                <c:pt idx="514">
                  <c:v>1</c:v>
                </c:pt>
                <c:pt idx="515">
                  <c:v>2</c:v>
                </c:pt>
                <c:pt idx="516">
                  <c:v>3</c:v>
                </c:pt>
                <c:pt idx="517">
                  <c:v>4</c:v>
                </c:pt>
                <c:pt idx="518">
                  <c:v>5</c:v>
                </c:pt>
                <c:pt idx="519">
                  <c:v>6</c:v>
                </c:pt>
                <c:pt idx="520">
                  <c:v>7</c:v>
                </c:pt>
                <c:pt idx="521">
                  <c:v>8</c:v>
                </c:pt>
                <c:pt idx="522">
                  <c:v>9</c:v>
                </c:pt>
                <c:pt idx="523">
                  <c:v>10</c:v>
                </c:pt>
                <c:pt idx="524">
                  <c:v>11</c:v>
                </c:pt>
                <c:pt idx="525">
                  <c:v>12</c:v>
                </c:pt>
                <c:pt idx="526">
                  <c:v>13</c:v>
                </c:pt>
                <c:pt idx="527">
                  <c:v>14</c:v>
                </c:pt>
                <c:pt idx="528">
                  <c:v>15</c:v>
                </c:pt>
                <c:pt idx="529">
                  <c:v>16</c:v>
                </c:pt>
                <c:pt idx="530">
                  <c:v>17</c:v>
                </c:pt>
                <c:pt idx="531">
                  <c:v>18</c:v>
                </c:pt>
                <c:pt idx="532">
                  <c:v>19</c:v>
                </c:pt>
                <c:pt idx="533">
                  <c:v>20</c:v>
                </c:pt>
                <c:pt idx="534">
                  <c:v>21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535"/>
                <c:pt idx="0">
                  <c:v>26.84</c:v>
                </c:pt>
                <c:pt idx="1">
                  <c:v>26.43</c:v>
                </c:pt>
                <c:pt idx="2">
                  <c:v>25.96</c:v>
                </c:pt>
                <c:pt idx="3">
                  <c:v>25.59</c:v>
                </c:pt>
                <c:pt idx="4">
                  <c:v>25.27</c:v>
                </c:pt>
                <c:pt idx="5">
                  <c:v>25</c:v>
                </c:pt>
                <c:pt idx="6">
                  <c:v>24.78</c:v>
                </c:pt>
                <c:pt idx="7">
                  <c:v>24.56</c:v>
                </c:pt>
                <c:pt idx="8">
                  <c:v>24.38</c:v>
                </c:pt>
                <c:pt idx="9">
                  <c:v>24.23</c:v>
                </c:pt>
                <c:pt idx="10">
                  <c:v>24.07</c:v>
                </c:pt>
                <c:pt idx="11">
                  <c:v>23.92</c:v>
                </c:pt>
                <c:pt idx="12">
                  <c:v>23.82</c:v>
                </c:pt>
                <c:pt idx="13">
                  <c:v>23.69</c:v>
                </c:pt>
                <c:pt idx="14">
                  <c:v>23.6</c:v>
                </c:pt>
                <c:pt idx="15">
                  <c:v>23.54</c:v>
                </c:pt>
                <c:pt idx="16">
                  <c:v>23.5</c:v>
                </c:pt>
                <c:pt idx="17">
                  <c:v>23.47</c:v>
                </c:pt>
                <c:pt idx="18">
                  <c:v>23.38</c:v>
                </c:pt>
                <c:pt idx="19">
                  <c:v>23.37</c:v>
                </c:pt>
                <c:pt idx="20">
                  <c:v>23.32</c:v>
                </c:pt>
                <c:pt idx="21">
                  <c:v>23.28</c:v>
                </c:pt>
                <c:pt idx="22">
                  <c:v>23.26</c:v>
                </c:pt>
                <c:pt idx="23">
                  <c:v>23.27</c:v>
                </c:pt>
                <c:pt idx="24">
                  <c:v>23.24</c:v>
                </c:pt>
                <c:pt idx="25">
                  <c:v>23.2</c:v>
                </c:pt>
                <c:pt idx="26">
                  <c:v>23.17</c:v>
                </c:pt>
                <c:pt idx="27">
                  <c:v>23.18</c:v>
                </c:pt>
                <c:pt idx="28">
                  <c:v>23.18</c:v>
                </c:pt>
                <c:pt idx="29">
                  <c:v>23.19</c:v>
                </c:pt>
                <c:pt idx="30">
                  <c:v>23.19</c:v>
                </c:pt>
                <c:pt idx="31">
                  <c:v>23.19</c:v>
                </c:pt>
                <c:pt idx="32">
                  <c:v>23.19</c:v>
                </c:pt>
                <c:pt idx="33">
                  <c:v>23.2</c:v>
                </c:pt>
                <c:pt idx="34">
                  <c:v>23.19</c:v>
                </c:pt>
                <c:pt idx="35">
                  <c:v>23.14</c:v>
                </c:pt>
                <c:pt idx="36">
                  <c:v>23.13</c:v>
                </c:pt>
                <c:pt idx="37">
                  <c:v>23.09</c:v>
                </c:pt>
                <c:pt idx="38">
                  <c:v>23.1</c:v>
                </c:pt>
                <c:pt idx="39">
                  <c:v>23.09</c:v>
                </c:pt>
                <c:pt idx="40">
                  <c:v>23.1</c:v>
                </c:pt>
                <c:pt idx="41">
                  <c:v>23.09</c:v>
                </c:pt>
                <c:pt idx="42">
                  <c:v>23.11</c:v>
                </c:pt>
                <c:pt idx="43">
                  <c:v>23.09</c:v>
                </c:pt>
                <c:pt idx="44">
                  <c:v>23.11</c:v>
                </c:pt>
                <c:pt idx="45">
                  <c:v>23.05</c:v>
                </c:pt>
                <c:pt idx="46">
                  <c:v>23.03</c:v>
                </c:pt>
                <c:pt idx="47">
                  <c:v>23</c:v>
                </c:pt>
                <c:pt idx="48">
                  <c:v>23.01</c:v>
                </c:pt>
                <c:pt idx="49">
                  <c:v>23.01</c:v>
                </c:pt>
                <c:pt idx="50">
                  <c:v>23.04</c:v>
                </c:pt>
                <c:pt idx="51">
                  <c:v>23.09</c:v>
                </c:pt>
                <c:pt idx="52">
                  <c:v>23.1</c:v>
                </c:pt>
                <c:pt idx="53">
                  <c:v>23.1</c:v>
                </c:pt>
                <c:pt idx="54">
                  <c:v>23.1</c:v>
                </c:pt>
                <c:pt idx="55">
                  <c:v>23.1</c:v>
                </c:pt>
                <c:pt idx="56">
                  <c:v>23.1</c:v>
                </c:pt>
                <c:pt idx="57">
                  <c:v>23.18</c:v>
                </c:pt>
                <c:pt idx="58">
                  <c:v>23.19</c:v>
                </c:pt>
                <c:pt idx="59">
                  <c:v>23.2</c:v>
                </c:pt>
                <c:pt idx="60">
                  <c:v>23.2</c:v>
                </c:pt>
                <c:pt idx="61">
                  <c:v>23.21</c:v>
                </c:pt>
                <c:pt idx="62">
                  <c:v>23.21</c:v>
                </c:pt>
                <c:pt idx="63">
                  <c:v>23.2</c:v>
                </c:pt>
                <c:pt idx="64">
                  <c:v>23.18</c:v>
                </c:pt>
                <c:pt idx="65">
                  <c:v>23.18</c:v>
                </c:pt>
                <c:pt idx="66">
                  <c:v>23.2</c:v>
                </c:pt>
                <c:pt idx="67">
                  <c:v>23.2</c:v>
                </c:pt>
                <c:pt idx="68">
                  <c:v>23.24</c:v>
                </c:pt>
                <c:pt idx="69">
                  <c:v>23.29</c:v>
                </c:pt>
                <c:pt idx="70">
                  <c:v>23.37</c:v>
                </c:pt>
                <c:pt idx="71">
                  <c:v>23.43</c:v>
                </c:pt>
                <c:pt idx="72">
                  <c:v>23.53</c:v>
                </c:pt>
                <c:pt idx="73">
                  <c:v>23.54</c:v>
                </c:pt>
                <c:pt idx="74">
                  <c:v>23.61</c:v>
                </c:pt>
                <c:pt idx="75">
                  <c:v>23.66</c:v>
                </c:pt>
                <c:pt idx="76">
                  <c:v>23.72</c:v>
                </c:pt>
                <c:pt idx="77">
                  <c:v>23.73</c:v>
                </c:pt>
                <c:pt idx="78">
                  <c:v>23.83</c:v>
                </c:pt>
                <c:pt idx="79">
                  <c:v>23.86</c:v>
                </c:pt>
                <c:pt idx="80">
                  <c:v>23.92</c:v>
                </c:pt>
                <c:pt idx="81">
                  <c:v>23.89</c:v>
                </c:pt>
                <c:pt idx="82">
                  <c:v>23.94</c:v>
                </c:pt>
                <c:pt idx="83">
                  <c:v>23.98</c:v>
                </c:pt>
                <c:pt idx="84">
                  <c:v>24.05</c:v>
                </c:pt>
                <c:pt idx="85">
                  <c:v>24.09</c:v>
                </c:pt>
                <c:pt idx="86">
                  <c:v>24.1</c:v>
                </c:pt>
                <c:pt idx="87">
                  <c:v>24.12</c:v>
                </c:pt>
                <c:pt idx="88">
                  <c:v>24.16</c:v>
                </c:pt>
                <c:pt idx="89">
                  <c:v>24.19</c:v>
                </c:pt>
                <c:pt idx="90">
                  <c:v>24.23</c:v>
                </c:pt>
                <c:pt idx="91">
                  <c:v>24.24</c:v>
                </c:pt>
                <c:pt idx="92">
                  <c:v>24.24</c:v>
                </c:pt>
                <c:pt idx="93">
                  <c:v>24.21</c:v>
                </c:pt>
                <c:pt idx="94">
                  <c:v>24.16</c:v>
                </c:pt>
                <c:pt idx="95">
                  <c:v>24.11</c:v>
                </c:pt>
                <c:pt idx="96">
                  <c:v>24.04</c:v>
                </c:pt>
                <c:pt idx="97">
                  <c:v>23.95</c:v>
                </c:pt>
                <c:pt idx="98">
                  <c:v>23.9</c:v>
                </c:pt>
                <c:pt idx="99">
                  <c:v>23.86</c:v>
                </c:pt>
                <c:pt idx="100">
                  <c:v>23.81</c:v>
                </c:pt>
                <c:pt idx="101">
                  <c:v>23.75</c:v>
                </c:pt>
                <c:pt idx="102">
                  <c:v>23.73</c:v>
                </c:pt>
                <c:pt idx="103">
                  <c:v>23.66</c:v>
                </c:pt>
                <c:pt idx="104">
                  <c:v>23.58</c:v>
                </c:pt>
                <c:pt idx="105">
                  <c:v>23.54</c:v>
                </c:pt>
                <c:pt idx="106">
                  <c:v>23.55</c:v>
                </c:pt>
                <c:pt idx="107">
                  <c:v>23.47</c:v>
                </c:pt>
                <c:pt idx="108">
                  <c:v>23.44</c:v>
                </c:pt>
                <c:pt idx="109">
                  <c:v>23.38</c:v>
                </c:pt>
                <c:pt idx="110">
                  <c:v>23.36</c:v>
                </c:pt>
                <c:pt idx="111">
                  <c:v>23.29</c:v>
                </c:pt>
                <c:pt idx="112">
                  <c:v>23.32</c:v>
                </c:pt>
                <c:pt idx="113">
                  <c:v>23.29</c:v>
                </c:pt>
                <c:pt idx="114">
                  <c:v>23.25</c:v>
                </c:pt>
                <c:pt idx="115">
                  <c:v>23.24</c:v>
                </c:pt>
                <c:pt idx="116">
                  <c:v>23.18</c:v>
                </c:pt>
                <c:pt idx="117">
                  <c:v>23.2</c:v>
                </c:pt>
                <c:pt idx="118">
                  <c:v>23.21</c:v>
                </c:pt>
                <c:pt idx="119">
                  <c:v>23.15</c:v>
                </c:pt>
                <c:pt idx="120">
                  <c:v>23.1</c:v>
                </c:pt>
                <c:pt idx="121">
                  <c:v>23.1</c:v>
                </c:pt>
                <c:pt idx="122">
                  <c:v>23.1</c:v>
                </c:pt>
                <c:pt idx="123">
                  <c:v>23.1</c:v>
                </c:pt>
                <c:pt idx="124">
                  <c:v>23.07</c:v>
                </c:pt>
                <c:pt idx="125">
                  <c:v>23.06</c:v>
                </c:pt>
                <c:pt idx="126">
                  <c:v>23.03</c:v>
                </c:pt>
                <c:pt idx="127">
                  <c:v>23.01</c:v>
                </c:pt>
                <c:pt idx="128">
                  <c:v>23.02</c:v>
                </c:pt>
                <c:pt idx="129">
                  <c:v>23.02</c:v>
                </c:pt>
                <c:pt idx="130">
                  <c:v>23.01</c:v>
                </c:pt>
                <c:pt idx="131">
                  <c:v>23.01</c:v>
                </c:pt>
                <c:pt idx="132">
                  <c:v>23.03</c:v>
                </c:pt>
                <c:pt idx="133">
                  <c:v>23.03</c:v>
                </c:pt>
                <c:pt idx="134">
                  <c:v>23.02</c:v>
                </c:pt>
                <c:pt idx="135">
                  <c:v>23.02</c:v>
                </c:pt>
                <c:pt idx="136">
                  <c:v>23.01</c:v>
                </c:pt>
                <c:pt idx="137">
                  <c:v>22.99</c:v>
                </c:pt>
                <c:pt idx="138">
                  <c:v>22.97</c:v>
                </c:pt>
                <c:pt idx="139">
                  <c:v>22.96</c:v>
                </c:pt>
                <c:pt idx="140">
                  <c:v>22.95</c:v>
                </c:pt>
                <c:pt idx="141">
                  <c:v>22.97</c:v>
                </c:pt>
                <c:pt idx="142">
                  <c:v>22.99</c:v>
                </c:pt>
                <c:pt idx="143">
                  <c:v>23</c:v>
                </c:pt>
                <c:pt idx="144">
                  <c:v>22.99</c:v>
                </c:pt>
                <c:pt idx="145">
                  <c:v>22.96</c:v>
                </c:pt>
                <c:pt idx="146">
                  <c:v>22.92</c:v>
                </c:pt>
                <c:pt idx="147">
                  <c:v>22.93</c:v>
                </c:pt>
                <c:pt idx="148">
                  <c:v>22.93</c:v>
                </c:pt>
                <c:pt idx="149">
                  <c:v>22.93</c:v>
                </c:pt>
                <c:pt idx="150">
                  <c:v>22.93</c:v>
                </c:pt>
                <c:pt idx="151">
                  <c:v>22.91</c:v>
                </c:pt>
                <c:pt idx="152">
                  <c:v>22.94</c:v>
                </c:pt>
                <c:pt idx="153">
                  <c:v>22.91</c:v>
                </c:pt>
                <c:pt idx="154">
                  <c:v>22.91</c:v>
                </c:pt>
                <c:pt idx="155">
                  <c:v>22.89</c:v>
                </c:pt>
                <c:pt idx="156">
                  <c:v>22.88</c:v>
                </c:pt>
                <c:pt idx="157">
                  <c:v>22.87</c:v>
                </c:pt>
                <c:pt idx="158">
                  <c:v>22.82</c:v>
                </c:pt>
                <c:pt idx="159">
                  <c:v>22.82</c:v>
                </c:pt>
                <c:pt idx="160">
                  <c:v>22.82</c:v>
                </c:pt>
                <c:pt idx="161">
                  <c:v>22.82</c:v>
                </c:pt>
                <c:pt idx="162">
                  <c:v>22.82</c:v>
                </c:pt>
                <c:pt idx="163">
                  <c:v>22.84</c:v>
                </c:pt>
                <c:pt idx="164">
                  <c:v>22.83</c:v>
                </c:pt>
                <c:pt idx="165">
                  <c:v>22.84</c:v>
                </c:pt>
                <c:pt idx="166">
                  <c:v>22.83</c:v>
                </c:pt>
                <c:pt idx="167">
                  <c:v>22.83</c:v>
                </c:pt>
                <c:pt idx="168">
                  <c:v>22.85</c:v>
                </c:pt>
                <c:pt idx="169">
                  <c:v>22.86</c:v>
                </c:pt>
                <c:pt idx="170">
                  <c:v>22.85</c:v>
                </c:pt>
                <c:pt idx="171">
                  <c:v>22.86</c:v>
                </c:pt>
                <c:pt idx="172">
                  <c:v>22.85</c:v>
                </c:pt>
                <c:pt idx="173">
                  <c:v>22.85</c:v>
                </c:pt>
                <c:pt idx="174">
                  <c:v>22.85</c:v>
                </c:pt>
                <c:pt idx="175">
                  <c:v>22.84</c:v>
                </c:pt>
                <c:pt idx="176">
                  <c:v>22.85</c:v>
                </c:pt>
                <c:pt idx="177">
                  <c:v>22.86</c:v>
                </c:pt>
                <c:pt idx="178">
                  <c:v>22.85</c:v>
                </c:pt>
                <c:pt idx="179">
                  <c:v>22.84</c:v>
                </c:pt>
                <c:pt idx="180">
                  <c:v>22.84</c:v>
                </c:pt>
                <c:pt idx="181">
                  <c:v>22.82</c:v>
                </c:pt>
                <c:pt idx="182">
                  <c:v>22.82</c:v>
                </c:pt>
                <c:pt idx="183">
                  <c:v>22.84</c:v>
                </c:pt>
                <c:pt idx="184">
                  <c:v>22.84</c:v>
                </c:pt>
                <c:pt idx="185">
                  <c:v>22.85</c:v>
                </c:pt>
                <c:pt idx="186">
                  <c:v>22.86</c:v>
                </c:pt>
                <c:pt idx="187">
                  <c:v>22.85</c:v>
                </c:pt>
                <c:pt idx="188">
                  <c:v>22.84</c:v>
                </c:pt>
                <c:pt idx="189">
                  <c:v>22.85</c:v>
                </c:pt>
                <c:pt idx="190">
                  <c:v>22.85</c:v>
                </c:pt>
                <c:pt idx="191">
                  <c:v>22.86</c:v>
                </c:pt>
                <c:pt idx="192">
                  <c:v>22.87</c:v>
                </c:pt>
                <c:pt idx="193">
                  <c:v>22.86</c:v>
                </c:pt>
                <c:pt idx="194">
                  <c:v>22.86</c:v>
                </c:pt>
                <c:pt idx="195">
                  <c:v>22.84</c:v>
                </c:pt>
                <c:pt idx="196">
                  <c:v>22.79</c:v>
                </c:pt>
                <c:pt idx="197">
                  <c:v>22.81</c:v>
                </c:pt>
                <c:pt idx="198">
                  <c:v>22.82</c:v>
                </c:pt>
                <c:pt idx="199">
                  <c:v>22.85</c:v>
                </c:pt>
                <c:pt idx="200">
                  <c:v>22.82</c:v>
                </c:pt>
                <c:pt idx="201">
                  <c:v>22.82</c:v>
                </c:pt>
                <c:pt idx="202">
                  <c:v>22.81</c:v>
                </c:pt>
                <c:pt idx="203">
                  <c:v>22.81</c:v>
                </c:pt>
                <c:pt idx="204">
                  <c:v>22.81</c:v>
                </c:pt>
                <c:pt idx="205">
                  <c:v>22.81</c:v>
                </c:pt>
                <c:pt idx="206">
                  <c:v>22.83</c:v>
                </c:pt>
                <c:pt idx="207">
                  <c:v>22.82</c:v>
                </c:pt>
                <c:pt idx="208">
                  <c:v>22.8</c:v>
                </c:pt>
                <c:pt idx="209">
                  <c:v>22.79</c:v>
                </c:pt>
                <c:pt idx="210">
                  <c:v>22.78</c:v>
                </c:pt>
                <c:pt idx="211">
                  <c:v>22.78</c:v>
                </c:pt>
                <c:pt idx="212">
                  <c:v>22.79</c:v>
                </c:pt>
                <c:pt idx="213">
                  <c:v>22.76</c:v>
                </c:pt>
                <c:pt idx="214">
                  <c:v>22.78</c:v>
                </c:pt>
                <c:pt idx="215">
                  <c:v>22.77</c:v>
                </c:pt>
                <c:pt idx="216">
                  <c:v>22.75</c:v>
                </c:pt>
                <c:pt idx="217">
                  <c:v>22.76</c:v>
                </c:pt>
                <c:pt idx="218">
                  <c:v>22.77</c:v>
                </c:pt>
                <c:pt idx="219">
                  <c:v>22.76</c:v>
                </c:pt>
                <c:pt idx="220">
                  <c:v>22.77</c:v>
                </c:pt>
                <c:pt idx="221">
                  <c:v>22.76</c:v>
                </c:pt>
                <c:pt idx="222">
                  <c:v>22.76</c:v>
                </c:pt>
                <c:pt idx="223">
                  <c:v>22.77</c:v>
                </c:pt>
                <c:pt idx="224">
                  <c:v>22.78</c:v>
                </c:pt>
                <c:pt idx="225">
                  <c:v>22.77</c:v>
                </c:pt>
                <c:pt idx="226">
                  <c:v>22.77</c:v>
                </c:pt>
                <c:pt idx="227">
                  <c:v>22.77</c:v>
                </c:pt>
                <c:pt idx="228">
                  <c:v>22.79</c:v>
                </c:pt>
                <c:pt idx="229">
                  <c:v>22.78</c:v>
                </c:pt>
                <c:pt idx="230">
                  <c:v>22.79</c:v>
                </c:pt>
                <c:pt idx="231">
                  <c:v>22.78</c:v>
                </c:pt>
                <c:pt idx="232">
                  <c:v>22.76</c:v>
                </c:pt>
                <c:pt idx="233">
                  <c:v>22.76</c:v>
                </c:pt>
                <c:pt idx="234">
                  <c:v>22.76</c:v>
                </c:pt>
                <c:pt idx="235">
                  <c:v>22.77</c:v>
                </c:pt>
                <c:pt idx="236">
                  <c:v>22.7</c:v>
                </c:pt>
                <c:pt idx="237">
                  <c:v>22.7</c:v>
                </c:pt>
                <c:pt idx="238">
                  <c:v>22.69</c:v>
                </c:pt>
                <c:pt idx="239">
                  <c:v>22.66</c:v>
                </c:pt>
                <c:pt idx="240">
                  <c:v>22.68</c:v>
                </c:pt>
                <c:pt idx="241">
                  <c:v>22.68</c:v>
                </c:pt>
                <c:pt idx="242">
                  <c:v>22.69</c:v>
                </c:pt>
                <c:pt idx="243">
                  <c:v>22.69</c:v>
                </c:pt>
                <c:pt idx="244">
                  <c:v>22.7</c:v>
                </c:pt>
                <c:pt idx="245">
                  <c:v>22.69</c:v>
                </c:pt>
                <c:pt idx="246">
                  <c:v>22.69</c:v>
                </c:pt>
                <c:pt idx="247">
                  <c:v>22.69</c:v>
                </c:pt>
                <c:pt idx="248">
                  <c:v>22.69</c:v>
                </c:pt>
                <c:pt idx="249">
                  <c:v>22.7</c:v>
                </c:pt>
                <c:pt idx="250">
                  <c:v>22.7</c:v>
                </c:pt>
                <c:pt idx="251">
                  <c:v>22.7</c:v>
                </c:pt>
                <c:pt idx="252">
                  <c:v>22.69</c:v>
                </c:pt>
                <c:pt idx="253">
                  <c:v>22.68</c:v>
                </c:pt>
                <c:pt idx="254">
                  <c:v>22.65</c:v>
                </c:pt>
                <c:pt idx="255">
                  <c:v>22.65</c:v>
                </c:pt>
                <c:pt idx="256">
                  <c:v>22.68</c:v>
                </c:pt>
                <c:pt idx="257">
                  <c:v>22.69</c:v>
                </c:pt>
                <c:pt idx="258">
                  <c:v>22.68</c:v>
                </c:pt>
                <c:pt idx="259">
                  <c:v>22.68</c:v>
                </c:pt>
                <c:pt idx="260">
                  <c:v>22.69</c:v>
                </c:pt>
                <c:pt idx="261">
                  <c:v>22.69</c:v>
                </c:pt>
                <c:pt idx="262">
                  <c:v>22.69</c:v>
                </c:pt>
                <c:pt idx="263">
                  <c:v>22.69</c:v>
                </c:pt>
                <c:pt idx="264">
                  <c:v>22.69</c:v>
                </c:pt>
                <c:pt idx="265">
                  <c:v>22.7</c:v>
                </c:pt>
                <c:pt idx="266">
                  <c:v>22.7</c:v>
                </c:pt>
                <c:pt idx="267">
                  <c:v>22.69</c:v>
                </c:pt>
                <c:pt idx="268">
                  <c:v>22.69</c:v>
                </c:pt>
                <c:pt idx="269">
                  <c:v>22.69</c:v>
                </c:pt>
                <c:pt idx="270">
                  <c:v>22.69</c:v>
                </c:pt>
                <c:pt idx="271">
                  <c:v>22.7</c:v>
                </c:pt>
                <c:pt idx="272">
                  <c:v>22.7</c:v>
                </c:pt>
                <c:pt idx="273">
                  <c:v>22.7</c:v>
                </c:pt>
                <c:pt idx="274">
                  <c:v>22.69</c:v>
                </c:pt>
                <c:pt idx="275">
                  <c:v>22.7</c:v>
                </c:pt>
                <c:pt idx="276">
                  <c:v>22.69</c:v>
                </c:pt>
                <c:pt idx="277">
                  <c:v>22.69</c:v>
                </c:pt>
                <c:pt idx="278">
                  <c:v>22.69</c:v>
                </c:pt>
                <c:pt idx="279">
                  <c:v>22.69</c:v>
                </c:pt>
                <c:pt idx="280">
                  <c:v>22.69</c:v>
                </c:pt>
                <c:pt idx="281">
                  <c:v>22.69</c:v>
                </c:pt>
                <c:pt idx="282">
                  <c:v>22.69</c:v>
                </c:pt>
                <c:pt idx="283">
                  <c:v>22.69</c:v>
                </c:pt>
                <c:pt idx="284">
                  <c:v>22.7</c:v>
                </c:pt>
                <c:pt idx="285">
                  <c:v>22.69</c:v>
                </c:pt>
                <c:pt idx="286">
                  <c:v>22.69</c:v>
                </c:pt>
                <c:pt idx="287">
                  <c:v>22.69</c:v>
                </c:pt>
                <c:pt idx="288">
                  <c:v>22.69</c:v>
                </c:pt>
                <c:pt idx="289">
                  <c:v>22.69</c:v>
                </c:pt>
                <c:pt idx="290">
                  <c:v>22.7</c:v>
                </c:pt>
                <c:pt idx="291">
                  <c:v>22.7</c:v>
                </c:pt>
                <c:pt idx="292">
                  <c:v>22.7</c:v>
                </c:pt>
                <c:pt idx="293">
                  <c:v>22.7</c:v>
                </c:pt>
                <c:pt idx="294">
                  <c:v>22.7</c:v>
                </c:pt>
                <c:pt idx="295">
                  <c:v>22.7</c:v>
                </c:pt>
                <c:pt idx="296">
                  <c:v>22.7</c:v>
                </c:pt>
                <c:pt idx="297">
                  <c:v>22.7</c:v>
                </c:pt>
                <c:pt idx="298">
                  <c:v>22.67</c:v>
                </c:pt>
                <c:pt idx="299">
                  <c:v>22.65</c:v>
                </c:pt>
                <c:pt idx="300">
                  <c:v>22.68</c:v>
                </c:pt>
                <c:pt idx="301">
                  <c:v>22.66</c:v>
                </c:pt>
                <c:pt idx="302">
                  <c:v>22.68</c:v>
                </c:pt>
                <c:pt idx="303">
                  <c:v>22.69</c:v>
                </c:pt>
                <c:pt idx="304">
                  <c:v>22.7</c:v>
                </c:pt>
                <c:pt idx="305">
                  <c:v>22.7</c:v>
                </c:pt>
                <c:pt idx="306">
                  <c:v>22.7</c:v>
                </c:pt>
                <c:pt idx="307">
                  <c:v>22.7</c:v>
                </c:pt>
                <c:pt idx="308">
                  <c:v>22.69</c:v>
                </c:pt>
                <c:pt idx="309">
                  <c:v>22.67</c:v>
                </c:pt>
                <c:pt idx="310">
                  <c:v>22.66</c:v>
                </c:pt>
                <c:pt idx="311">
                  <c:v>22.69</c:v>
                </c:pt>
                <c:pt idx="312">
                  <c:v>22.65</c:v>
                </c:pt>
                <c:pt idx="313">
                  <c:v>22.66</c:v>
                </c:pt>
                <c:pt idx="314">
                  <c:v>22.67</c:v>
                </c:pt>
                <c:pt idx="315">
                  <c:v>22.66</c:v>
                </c:pt>
                <c:pt idx="316">
                  <c:v>22.69</c:v>
                </c:pt>
                <c:pt idx="317">
                  <c:v>22.65</c:v>
                </c:pt>
                <c:pt idx="318">
                  <c:v>22.67</c:v>
                </c:pt>
                <c:pt idx="319">
                  <c:v>22.68</c:v>
                </c:pt>
                <c:pt idx="320">
                  <c:v>22.68</c:v>
                </c:pt>
                <c:pt idx="321">
                  <c:v>22.67</c:v>
                </c:pt>
                <c:pt idx="322">
                  <c:v>22.68</c:v>
                </c:pt>
                <c:pt idx="323">
                  <c:v>22.68</c:v>
                </c:pt>
                <c:pt idx="324">
                  <c:v>22.65</c:v>
                </c:pt>
                <c:pt idx="325">
                  <c:v>22.64</c:v>
                </c:pt>
                <c:pt idx="326">
                  <c:v>22.64</c:v>
                </c:pt>
                <c:pt idx="327">
                  <c:v>22.67</c:v>
                </c:pt>
                <c:pt idx="328">
                  <c:v>22.67</c:v>
                </c:pt>
                <c:pt idx="329">
                  <c:v>22.68</c:v>
                </c:pt>
                <c:pt idx="330">
                  <c:v>22.68</c:v>
                </c:pt>
                <c:pt idx="331">
                  <c:v>22.68</c:v>
                </c:pt>
                <c:pt idx="332">
                  <c:v>22.68</c:v>
                </c:pt>
                <c:pt idx="333">
                  <c:v>22.67</c:v>
                </c:pt>
                <c:pt idx="334">
                  <c:v>22.68</c:v>
                </c:pt>
                <c:pt idx="335">
                  <c:v>22.68</c:v>
                </c:pt>
                <c:pt idx="336">
                  <c:v>22.68</c:v>
                </c:pt>
                <c:pt idx="337">
                  <c:v>22.68</c:v>
                </c:pt>
                <c:pt idx="338">
                  <c:v>22.66</c:v>
                </c:pt>
                <c:pt idx="339">
                  <c:v>22.66</c:v>
                </c:pt>
                <c:pt idx="340">
                  <c:v>22.66</c:v>
                </c:pt>
                <c:pt idx="341">
                  <c:v>22.65</c:v>
                </c:pt>
                <c:pt idx="342">
                  <c:v>22.58</c:v>
                </c:pt>
                <c:pt idx="343">
                  <c:v>22.57</c:v>
                </c:pt>
                <c:pt idx="344">
                  <c:v>22.57</c:v>
                </c:pt>
                <c:pt idx="345">
                  <c:v>22.59</c:v>
                </c:pt>
                <c:pt idx="346">
                  <c:v>22.6</c:v>
                </c:pt>
                <c:pt idx="347">
                  <c:v>22.64</c:v>
                </c:pt>
                <c:pt idx="348">
                  <c:v>22.66</c:v>
                </c:pt>
                <c:pt idx="349">
                  <c:v>22.67</c:v>
                </c:pt>
                <c:pt idx="350">
                  <c:v>22.63</c:v>
                </c:pt>
                <c:pt idx="351">
                  <c:v>22.66</c:v>
                </c:pt>
                <c:pt idx="352">
                  <c:v>22.62</c:v>
                </c:pt>
                <c:pt idx="353">
                  <c:v>22.63</c:v>
                </c:pt>
                <c:pt idx="354">
                  <c:v>22.6</c:v>
                </c:pt>
                <c:pt idx="355">
                  <c:v>22.58</c:v>
                </c:pt>
                <c:pt idx="356">
                  <c:v>22.59</c:v>
                </c:pt>
                <c:pt idx="357">
                  <c:v>22.59</c:v>
                </c:pt>
                <c:pt idx="358">
                  <c:v>22.57</c:v>
                </c:pt>
                <c:pt idx="359">
                  <c:v>22.59</c:v>
                </c:pt>
                <c:pt idx="360">
                  <c:v>22.61</c:v>
                </c:pt>
                <c:pt idx="361">
                  <c:v>22.59</c:v>
                </c:pt>
                <c:pt idx="362">
                  <c:v>22.58</c:v>
                </c:pt>
                <c:pt idx="363">
                  <c:v>22.59</c:v>
                </c:pt>
                <c:pt idx="364">
                  <c:v>22.62</c:v>
                </c:pt>
                <c:pt idx="365">
                  <c:v>22.64</c:v>
                </c:pt>
                <c:pt idx="366">
                  <c:v>22.62</c:v>
                </c:pt>
                <c:pt idx="367">
                  <c:v>22.6</c:v>
                </c:pt>
                <c:pt idx="368">
                  <c:v>22.59</c:v>
                </c:pt>
                <c:pt idx="369">
                  <c:v>22.59</c:v>
                </c:pt>
                <c:pt idx="370">
                  <c:v>22.58</c:v>
                </c:pt>
                <c:pt idx="371">
                  <c:v>22.56</c:v>
                </c:pt>
                <c:pt idx="372">
                  <c:v>22.57</c:v>
                </c:pt>
                <c:pt idx="373">
                  <c:v>22.59</c:v>
                </c:pt>
                <c:pt idx="374">
                  <c:v>22.57</c:v>
                </c:pt>
                <c:pt idx="375">
                  <c:v>22.58</c:v>
                </c:pt>
                <c:pt idx="376">
                  <c:v>22.59</c:v>
                </c:pt>
                <c:pt idx="377">
                  <c:v>22.6</c:v>
                </c:pt>
                <c:pt idx="378">
                  <c:v>22.57</c:v>
                </c:pt>
                <c:pt idx="379">
                  <c:v>22.57</c:v>
                </c:pt>
                <c:pt idx="380">
                  <c:v>22.58</c:v>
                </c:pt>
                <c:pt idx="381">
                  <c:v>22.57</c:v>
                </c:pt>
                <c:pt idx="382">
                  <c:v>22.56</c:v>
                </c:pt>
                <c:pt idx="383">
                  <c:v>22.57</c:v>
                </c:pt>
                <c:pt idx="384">
                  <c:v>22.57</c:v>
                </c:pt>
                <c:pt idx="385">
                  <c:v>22.57</c:v>
                </c:pt>
                <c:pt idx="386">
                  <c:v>22.57</c:v>
                </c:pt>
                <c:pt idx="387">
                  <c:v>22.57</c:v>
                </c:pt>
                <c:pt idx="388">
                  <c:v>22.57</c:v>
                </c:pt>
                <c:pt idx="389">
                  <c:v>22.56</c:v>
                </c:pt>
                <c:pt idx="390">
                  <c:v>22.56</c:v>
                </c:pt>
                <c:pt idx="391">
                  <c:v>22.57</c:v>
                </c:pt>
                <c:pt idx="392">
                  <c:v>22.57</c:v>
                </c:pt>
                <c:pt idx="393">
                  <c:v>22.56</c:v>
                </c:pt>
                <c:pt idx="394">
                  <c:v>22.56</c:v>
                </c:pt>
                <c:pt idx="395">
                  <c:v>22.56</c:v>
                </c:pt>
                <c:pt idx="396">
                  <c:v>22.56</c:v>
                </c:pt>
                <c:pt idx="397">
                  <c:v>22.56</c:v>
                </c:pt>
                <c:pt idx="398">
                  <c:v>22.56</c:v>
                </c:pt>
                <c:pt idx="399">
                  <c:v>22.56</c:v>
                </c:pt>
                <c:pt idx="400">
                  <c:v>22.56</c:v>
                </c:pt>
                <c:pt idx="401">
                  <c:v>22.58</c:v>
                </c:pt>
                <c:pt idx="402">
                  <c:v>22.57</c:v>
                </c:pt>
                <c:pt idx="403">
                  <c:v>22.55</c:v>
                </c:pt>
                <c:pt idx="404">
                  <c:v>22.56</c:v>
                </c:pt>
                <c:pt idx="405">
                  <c:v>22.56</c:v>
                </c:pt>
                <c:pt idx="406">
                  <c:v>22.57</c:v>
                </c:pt>
                <c:pt idx="407">
                  <c:v>22.56</c:v>
                </c:pt>
                <c:pt idx="408">
                  <c:v>22.57</c:v>
                </c:pt>
                <c:pt idx="409">
                  <c:v>22.55</c:v>
                </c:pt>
                <c:pt idx="410">
                  <c:v>22.57</c:v>
                </c:pt>
                <c:pt idx="411">
                  <c:v>22.57</c:v>
                </c:pt>
                <c:pt idx="412">
                  <c:v>22.58</c:v>
                </c:pt>
                <c:pt idx="413">
                  <c:v>22.59</c:v>
                </c:pt>
                <c:pt idx="414">
                  <c:v>22.6</c:v>
                </c:pt>
                <c:pt idx="415">
                  <c:v>22.58</c:v>
                </c:pt>
                <c:pt idx="416">
                  <c:v>22.58</c:v>
                </c:pt>
                <c:pt idx="417">
                  <c:v>22.57</c:v>
                </c:pt>
                <c:pt idx="418">
                  <c:v>22.58</c:v>
                </c:pt>
                <c:pt idx="419">
                  <c:v>22.57</c:v>
                </c:pt>
                <c:pt idx="420">
                  <c:v>22.57</c:v>
                </c:pt>
                <c:pt idx="421">
                  <c:v>22.58</c:v>
                </c:pt>
                <c:pt idx="422">
                  <c:v>22.57</c:v>
                </c:pt>
                <c:pt idx="423">
                  <c:v>22.57</c:v>
                </c:pt>
                <c:pt idx="424">
                  <c:v>22.57</c:v>
                </c:pt>
                <c:pt idx="425">
                  <c:v>22.58</c:v>
                </c:pt>
                <c:pt idx="426">
                  <c:v>22.58</c:v>
                </c:pt>
                <c:pt idx="427">
                  <c:v>22.57</c:v>
                </c:pt>
                <c:pt idx="428">
                  <c:v>22.57</c:v>
                </c:pt>
                <c:pt idx="429">
                  <c:v>22.59</c:v>
                </c:pt>
                <c:pt idx="430">
                  <c:v>22.59</c:v>
                </c:pt>
                <c:pt idx="431">
                  <c:v>22.58</c:v>
                </c:pt>
                <c:pt idx="432">
                  <c:v>22.58</c:v>
                </c:pt>
                <c:pt idx="433">
                  <c:v>22.57</c:v>
                </c:pt>
                <c:pt idx="434">
                  <c:v>22.57</c:v>
                </c:pt>
                <c:pt idx="435">
                  <c:v>22.57</c:v>
                </c:pt>
                <c:pt idx="436">
                  <c:v>22.57</c:v>
                </c:pt>
                <c:pt idx="437">
                  <c:v>22.57</c:v>
                </c:pt>
                <c:pt idx="438">
                  <c:v>22.56</c:v>
                </c:pt>
                <c:pt idx="439">
                  <c:v>22.56</c:v>
                </c:pt>
                <c:pt idx="440">
                  <c:v>22.57</c:v>
                </c:pt>
                <c:pt idx="441">
                  <c:v>22.56</c:v>
                </c:pt>
                <c:pt idx="442">
                  <c:v>22.56</c:v>
                </c:pt>
                <c:pt idx="443">
                  <c:v>22.55</c:v>
                </c:pt>
                <c:pt idx="444">
                  <c:v>22.56</c:v>
                </c:pt>
                <c:pt idx="445">
                  <c:v>22.56</c:v>
                </c:pt>
                <c:pt idx="446">
                  <c:v>22.57</c:v>
                </c:pt>
                <c:pt idx="447">
                  <c:v>22.56</c:v>
                </c:pt>
                <c:pt idx="448">
                  <c:v>22.57</c:v>
                </c:pt>
                <c:pt idx="449">
                  <c:v>22.54</c:v>
                </c:pt>
                <c:pt idx="450">
                  <c:v>22.56</c:v>
                </c:pt>
                <c:pt idx="451">
                  <c:v>22.53</c:v>
                </c:pt>
                <c:pt idx="452">
                  <c:v>22.5</c:v>
                </c:pt>
                <c:pt idx="453">
                  <c:v>22.5</c:v>
                </c:pt>
                <c:pt idx="454">
                  <c:v>22.49</c:v>
                </c:pt>
                <c:pt idx="455">
                  <c:v>22.53</c:v>
                </c:pt>
                <c:pt idx="456">
                  <c:v>22.54</c:v>
                </c:pt>
                <c:pt idx="457">
                  <c:v>22.56</c:v>
                </c:pt>
                <c:pt idx="458">
                  <c:v>22.55</c:v>
                </c:pt>
                <c:pt idx="459">
                  <c:v>22.53</c:v>
                </c:pt>
                <c:pt idx="460">
                  <c:v>22.5</c:v>
                </c:pt>
                <c:pt idx="461">
                  <c:v>22.48</c:v>
                </c:pt>
                <c:pt idx="462">
                  <c:v>22.49</c:v>
                </c:pt>
                <c:pt idx="463">
                  <c:v>22.48</c:v>
                </c:pt>
                <c:pt idx="464">
                  <c:v>22.48</c:v>
                </c:pt>
                <c:pt idx="465">
                  <c:v>22.49</c:v>
                </c:pt>
                <c:pt idx="466">
                  <c:v>22.49</c:v>
                </c:pt>
                <c:pt idx="467">
                  <c:v>22.49</c:v>
                </c:pt>
                <c:pt idx="468">
                  <c:v>22.48</c:v>
                </c:pt>
                <c:pt idx="469">
                  <c:v>22.49</c:v>
                </c:pt>
                <c:pt idx="470">
                  <c:v>22.5</c:v>
                </c:pt>
                <c:pt idx="471">
                  <c:v>22.51</c:v>
                </c:pt>
                <c:pt idx="472">
                  <c:v>22.51</c:v>
                </c:pt>
                <c:pt idx="473">
                  <c:v>22.51</c:v>
                </c:pt>
                <c:pt idx="474">
                  <c:v>22.5</c:v>
                </c:pt>
                <c:pt idx="475">
                  <c:v>22.52</c:v>
                </c:pt>
                <c:pt idx="476">
                  <c:v>22.53</c:v>
                </c:pt>
                <c:pt idx="477">
                  <c:v>22.52</c:v>
                </c:pt>
                <c:pt idx="478">
                  <c:v>22.5</c:v>
                </c:pt>
                <c:pt idx="479">
                  <c:v>22.52</c:v>
                </c:pt>
                <c:pt idx="480">
                  <c:v>22.51</c:v>
                </c:pt>
                <c:pt idx="481">
                  <c:v>22.52</c:v>
                </c:pt>
                <c:pt idx="482">
                  <c:v>22.49</c:v>
                </c:pt>
                <c:pt idx="483">
                  <c:v>22.49</c:v>
                </c:pt>
                <c:pt idx="484">
                  <c:v>22.5</c:v>
                </c:pt>
                <c:pt idx="485">
                  <c:v>22.52</c:v>
                </c:pt>
                <c:pt idx="486">
                  <c:v>22.5</c:v>
                </c:pt>
                <c:pt idx="487">
                  <c:v>22.51</c:v>
                </c:pt>
                <c:pt idx="488">
                  <c:v>22.5</c:v>
                </c:pt>
                <c:pt idx="489">
                  <c:v>22.49</c:v>
                </c:pt>
                <c:pt idx="490">
                  <c:v>22.48</c:v>
                </c:pt>
                <c:pt idx="491">
                  <c:v>22.49</c:v>
                </c:pt>
                <c:pt idx="492">
                  <c:v>22.49</c:v>
                </c:pt>
                <c:pt idx="493">
                  <c:v>22.49</c:v>
                </c:pt>
                <c:pt idx="494">
                  <c:v>22.49</c:v>
                </c:pt>
                <c:pt idx="495">
                  <c:v>22.5</c:v>
                </c:pt>
                <c:pt idx="496">
                  <c:v>22.5</c:v>
                </c:pt>
                <c:pt idx="497">
                  <c:v>22.48</c:v>
                </c:pt>
                <c:pt idx="498">
                  <c:v>22.51</c:v>
                </c:pt>
                <c:pt idx="499">
                  <c:v>22.5</c:v>
                </c:pt>
                <c:pt idx="500">
                  <c:v>22.51</c:v>
                </c:pt>
                <c:pt idx="501">
                  <c:v>22.5</c:v>
                </c:pt>
                <c:pt idx="502">
                  <c:v>22.5</c:v>
                </c:pt>
                <c:pt idx="503">
                  <c:v>22.49</c:v>
                </c:pt>
                <c:pt idx="504">
                  <c:v>22.5</c:v>
                </c:pt>
                <c:pt idx="505">
                  <c:v>22.51</c:v>
                </c:pt>
                <c:pt idx="506">
                  <c:v>22.51</c:v>
                </c:pt>
                <c:pt idx="507">
                  <c:v>22.49</c:v>
                </c:pt>
                <c:pt idx="508">
                  <c:v>22.46</c:v>
                </c:pt>
                <c:pt idx="509">
                  <c:v>22.45</c:v>
                </c:pt>
                <c:pt idx="510">
                  <c:v>22.45</c:v>
                </c:pt>
                <c:pt idx="511">
                  <c:v>22.45</c:v>
                </c:pt>
                <c:pt idx="512">
                  <c:v>22.45</c:v>
                </c:pt>
                <c:pt idx="513">
                  <c:v>22.45</c:v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</c:numCache>
            </c:numRef>
          </c:yVal>
          <c:smooth val="0"/>
        </c:ser>
        <c:ser>
          <c:idx val="2"/>
          <c:order val="2"/>
          <c:tx>
            <c:strRef>
              <c:f>label 4</c:f>
              <c:strCache>
                <c:ptCount val="1"/>
                <c:pt idx="0">
                  <c:v>HP20x_2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5</c:f>
              <c:numCache>
                <c:formatCode>General</c:formatCode>
                <c:ptCount val="5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1</c:v>
                </c:pt>
                <c:pt idx="509">
                  <c:v>2</c:v>
                </c:pt>
                <c:pt idx="510">
                  <c:v>3</c:v>
                </c:pt>
                <c:pt idx="511">
                  <c:v>4</c:v>
                </c:pt>
                <c:pt idx="512">
                  <c:v>5</c:v>
                </c:pt>
                <c:pt idx="513">
                  <c:v>6</c:v>
                </c:pt>
                <c:pt idx="514">
                  <c:v>7</c:v>
                </c:pt>
                <c:pt idx="515">
                  <c:v>8</c:v>
                </c:pt>
                <c:pt idx="516">
                  <c:v>9</c:v>
                </c:pt>
                <c:pt idx="517">
                  <c:v>10</c:v>
                </c:pt>
                <c:pt idx="518">
                  <c:v>11</c:v>
                </c:pt>
                <c:pt idx="519">
                  <c:v>12</c:v>
                </c:pt>
                <c:pt idx="520">
                  <c:v>13</c:v>
                </c:pt>
                <c:pt idx="521">
                  <c:v>14</c:v>
                </c:pt>
                <c:pt idx="522">
                  <c:v>15</c:v>
                </c:pt>
                <c:pt idx="523">
                  <c:v>16</c:v>
                </c:pt>
                <c:pt idx="524">
                  <c:v>17</c:v>
                </c:pt>
                <c:pt idx="525">
                  <c:v>18</c:v>
                </c:pt>
                <c:pt idx="526">
                  <c:v>19</c:v>
                </c:pt>
                <c:pt idx="527">
                  <c:v>20</c:v>
                </c:pt>
                <c:pt idx="528">
                  <c:v>21</c:v>
                </c:pt>
                <c:pt idx="529">
                  <c:v>22</c:v>
                </c:pt>
                <c:pt idx="530">
                  <c:v>23</c:v>
                </c:pt>
                <c:pt idx="531">
                  <c:v>24</c:v>
                </c:pt>
                <c:pt idx="532">
                  <c:v>25</c:v>
                </c:pt>
                <c:pt idx="533">
                  <c:v>26</c:v>
                </c:pt>
                <c:pt idx="534">
                  <c:v>27</c:v>
                </c:pt>
              </c:numCache>
            </c:numRef>
          </c:xVal>
          <c:yVal>
            <c:numRef>
              <c:f>4</c:f>
              <c:numCache>
                <c:formatCode>General</c:formatCode>
                <c:ptCount val="535"/>
                <c:pt idx="0">
                  <c:v>25.4804</c:v>
                </c:pt>
                <c:pt idx="1">
                  <c:v>25.4825</c:v>
                </c:pt>
                <c:pt idx="2">
                  <c:v>25.4622</c:v>
                </c:pt>
                <c:pt idx="3">
                  <c:v>25.4061</c:v>
                </c:pt>
                <c:pt idx="4">
                  <c:v>25.3325</c:v>
                </c:pt>
                <c:pt idx="5">
                  <c:v>25.307</c:v>
                </c:pt>
                <c:pt idx="6">
                  <c:v>25.2696</c:v>
                </c:pt>
                <c:pt idx="7">
                  <c:v>25.2104</c:v>
                </c:pt>
                <c:pt idx="8">
                  <c:v>25.1715</c:v>
                </c:pt>
                <c:pt idx="9">
                  <c:v>25.1636</c:v>
                </c:pt>
                <c:pt idx="10">
                  <c:v>25.1271</c:v>
                </c:pt>
                <c:pt idx="11">
                  <c:v>25.107</c:v>
                </c:pt>
                <c:pt idx="12">
                  <c:v>25.0779</c:v>
                </c:pt>
                <c:pt idx="13">
                  <c:v>25.0457</c:v>
                </c:pt>
                <c:pt idx="14">
                  <c:v/>
                </c:pt>
                <c:pt idx="15">
                  <c:v>25.0169</c:v>
                </c:pt>
                <c:pt idx="16">
                  <c:v>24.9621</c:v>
                </c:pt>
                <c:pt idx="17">
                  <c:v>24.9286</c:v>
                </c:pt>
                <c:pt idx="18">
                  <c:v>24.9111</c:v>
                </c:pt>
                <c:pt idx="19">
                  <c:v>24.9118</c:v>
                </c:pt>
                <c:pt idx="20">
                  <c:v>24.9079</c:v>
                </c:pt>
                <c:pt idx="21">
                  <c:v>24.9941</c:v>
                </c:pt>
                <c:pt idx="22">
                  <c:v>24.9789</c:v>
                </c:pt>
                <c:pt idx="23">
                  <c:v>24.9782</c:v>
                </c:pt>
                <c:pt idx="24">
                  <c:v>24.9574</c:v>
                </c:pt>
                <c:pt idx="25">
                  <c:v>24.9775</c:v>
                </c:pt>
                <c:pt idx="26">
                  <c:v>24.9729</c:v>
                </c:pt>
                <c:pt idx="27">
                  <c:v/>
                </c:pt>
                <c:pt idx="28">
                  <c:v>24.9333</c:v>
                </c:pt>
                <c:pt idx="29">
                  <c:v>24.8671</c:v>
                </c:pt>
                <c:pt idx="30">
                  <c:v>24.8686</c:v>
                </c:pt>
                <c:pt idx="31">
                  <c:v>24.8089</c:v>
                </c:pt>
                <c:pt idx="32">
                  <c:v>24.7629</c:v>
                </c:pt>
                <c:pt idx="33">
                  <c:v>24.7636</c:v>
                </c:pt>
                <c:pt idx="34">
                  <c:v>24.7837</c:v>
                </c:pt>
                <c:pt idx="35">
                  <c:v>24.7539</c:v>
                </c:pt>
                <c:pt idx="36">
                  <c:v>24.7686</c:v>
                </c:pt>
                <c:pt idx="37">
                  <c:v>24.7548</c:v>
                </c:pt>
                <c:pt idx="38">
                  <c:v>24.7289</c:v>
                </c:pt>
                <c:pt idx="39">
                  <c:v>24.7382</c:v>
                </c:pt>
                <c:pt idx="40">
                  <c:v/>
                </c:pt>
                <c:pt idx="41">
                  <c:v>24.7173</c:v>
                </c:pt>
                <c:pt idx="42">
                  <c:v>24.685</c:v>
                </c:pt>
                <c:pt idx="43">
                  <c:v>24.7175</c:v>
                </c:pt>
                <c:pt idx="44">
                  <c:v>24.7089</c:v>
                </c:pt>
                <c:pt idx="45">
                  <c:v>24.7139</c:v>
                </c:pt>
                <c:pt idx="46">
                  <c:v>24.7364</c:v>
                </c:pt>
                <c:pt idx="47">
                  <c:v>24.737</c:v>
                </c:pt>
                <c:pt idx="48">
                  <c:v>24.7307</c:v>
                </c:pt>
                <c:pt idx="49">
                  <c:v>24.7432</c:v>
                </c:pt>
                <c:pt idx="50">
                  <c:v>24.7041</c:v>
                </c:pt>
                <c:pt idx="51">
                  <c:v>24.6829</c:v>
                </c:pt>
                <c:pt idx="52">
                  <c:v>24.6689</c:v>
                </c:pt>
                <c:pt idx="53">
                  <c:v>24.66</c:v>
                </c:pt>
                <c:pt idx="54">
                  <c:v>24.6486</c:v>
                </c:pt>
                <c:pt idx="55">
                  <c:v>24.6296</c:v>
                </c:pt>
                <c:pt idx="56">
                  <c:v>24.6411</c:v>
                </c:pt>
                <c:pt idx="57">
                  <c:v>24.6489</c:v>
                </c:pt>
                <c:pt idx="58">
                  <c:v>24.625</c:v>
                </c:pt>
                <c:pt idx="59">
                  <c:v>24.6178</c:v>
                </c:pt>
                <c:pt idx="60">
                  <c:v>24.6304</c:v>
                </c:pt>
                <c:pt idx="61">
                  <c:v>24.6654</c:v>
                </c:pt>
                <c:pt idx="62">
                  <c:v>24.6581</c:v>
                </c:pt>
                <c:pt idx="63">
                  <c:v>24.6521</c:v>
                </c:pt>
                <c:pt idx="64">
                  <c:v>24.6289</c:v>
                </c:pt>
                <c:pt idx="65">
                  <c:v/>
                </c:pt>
                <c:pt idx="66">
                  <c:v>24.5845</c:v>
                </c:pt>
                <c:pt idx="67">
                  <c:v>24.5629</c:v>
                </c:pt>
                <c:pt idx="68">
                  <c:v>24.5254</c:v>
                </c:pt>
                <c:pt idx="69">
                  <c:v>24.513</c:v>
                </c:pt>
                <c:pt idx="70">
                  <c:v>24.5336</c:v>
                </c:pt>
                <c:pt idx="71">
                  <c:v>24.6079</c:v>
                </c:pt>
                <c:pt idx="72">
                  <c:v>24.5863</c:v>
                </c:pt>
                <c:pt idx="73">
                  <c:v>24.5489</c:v>
                </c:pt>
                <c:pt idx="74">
                  <c:v>24.5886</c:v>
                </c:pt>
                <c:pt idx="75">
                  <c:v>24.6174</c:v>
                </c:pt>
                <c:pt idx="76">
                  <c:v>24.6211</c:v>
                </c:pt>
                <c:pt idx="77">
                  <c:v>24.6254</c:v>
                </c:pt>
                <c:pt idx="78">
                  <c:v/>
                </c:pt>
                <c:pt idx="79">
                  <c:v>24.634</c:v>
                </c:pt>
                <c:pt idx="80">
                  <c:v>24.6675</c:v>
                </c:pt>
                <c:pt idx="81">
                  <c:v>24.6671</c:v>
                </c:pt>
                <c:pt idx="82">
                  <c:v>24.7085</c:v>
                </c:pt>
                <c:pt idx="83">
                  <c:v>24.7521</c:v>
                </c:pt>
                <c:pt idx="84">
                  <c:v>24.76</c:v>
                </c:pt>
                <c:pt idx="85">
                  <c:v>24.7696</c:v>
                </c:pt>
                <c:pt idx="86">
                  <c:v>24.8232</c:v>
                </c:pt>
                <c:pt idx="87">
                  <c:v>24.8264</c:v>
                </c:pt>
                <c:pt idx="88">
                  <c:v>24.7926</c:v>
                </c:pt>
                <c:pt idx="89">
                  <c:v>24.8068</c:v>
                </c:pt>
                <c:pt idx="90">
                  <c:v>24.82</c:v>
                </c:pt>
                <c:pt idx="91">
                  <c:v>24.8444</c:v>
                </c:pt>
                <c:pt idx="92">
                  <c:v>24.8839</c:v>
                </c:pt>
                <c:pt idx="93">
                  <c:v>24.9132</c:v>
                </c:pt>
                <c:pt idx="94">
                  <c:v/>
                </c:pt>
                <c:pt idx="95">
                  <c:v>24.9596</c:v>
                </c:pt>
                <c:pt idx="96">
                  <c:v>24.9743</c:v>
                </c:pt>
                <c:pt idx="97">
                  <c:v>24.9996</c:v>
                </c:pt>
                <c:pt idx="98">
                  <c:v>25.0189</c:v>
                </c:pt>
                <c:pt idx="99">
                  <c:v>25.0493</c:v>
                </c:pt>
                <c:pt idx="100">
                  <c:v>25.0643</c:v>
                </c:pt>
                <c:pt idx="101">
                  <c:v>25.0889</c:v>
                </c:pt>
                <c:pt idx="102">
                  <c:v>25.125</c:v>
                </c:pt>
                <c:pt idx="103">
                  <c:v>25.1486</c:v>
                </c:pt>
                <c:pt idx="104">
                  <c:v>25.1641</c:v>
                </c:pt>
                <c:pt idx="105">
                  <c:v>25.1896</c:v>
                </c:pt>
                <c:pt idx="106">
                  <c:v>25.2046</c:v>
                </c:pt>
                <c:pt idx="107">
                  <c:v>25.2367</c:v>
                </c:pt>
                <c:pt idx="108">
                  <c:v>25.26</c:v>
                </c:pt>
                <c:pt idx="109">
                  <c:v>25.2736</c:v>
                </c:pt>
                <c:pt idx="110">
                  <c:v/>
                </c:pt>
                <c:pt idx="111">
                  <c:v>25.3051</c:v>
                </c:pt>
                <c:pt idx="112">
                  <c:v>25.305</c:v>
                </c:pt>
                <c:pt idx="113">
                  <c:v>25.3132</c:v>
                </c:pt>
                <c:pt idx="114">
                  <c:v>25.2907</c:v>
                </c:pt>
                <c:pt idx="115">
                  <c:v>25.2975</c:v>
                </c:pt>
                <c:pt idx="116">
                  <c:v>25.2686</c:v>
                </c:pt>
                <c:pt idx="117">
                  <c:v/>
                </c:pt>
                <c:pt idx="118">
                  <c:v>25.2007</c:v>
                </c:pt>
                <c:pt idx="119">
                  <c:v>25.1736</c:v>
                </c:pt>
                <c:pt idx="120">
                  <c:v>25.1493</c:v>
                </c:pt>
                <c:pt idx="121">
                  <c:v>25.1078</c:v>
                </c:pt>
                <c:pt idx="122">
                  <c:v>25.1207</c:v>
                </c:pt>
                <c:pt idx="123">
                  <c:v>25.1118</c:v>
                </c:pt>
                <c:pt idx="124">
                  <c:v>25.0807</c:v>
                </c:pt>
                <c:pt idx="125">
                  <c:v>25.06</c:v>
                </c:pt>
                <c:pt idx="126">
                  <c:v>25.0532</c:v>
                </c:pt>
                <c:pt idx="127">
                  <c:v>25.017</c:v>
                </c:pt>
                <c:pt idx="128">
                  <c:v>24.9654</c:v>
                </c:pt>
                <c:pt idx="129">
                  <c:v>24.9661</c:v>
                </c:pt>
                <c:pt idx="130">
                  <c:v/>
                </c:pt>
                <c:pt idx="131">
                  <c:v>24.9069</c:v>
                </c:pt>
                <c:pt idx="132">
                  <c:v>24.87</c:v>
                </c:pt>
                <c:pt idx="133">
                  <c:v>24.8839</c:v>
                </c:pt>
                <c:pt idx="134">
                  <c:v>24.8911</c:v>
                </c:pt>
                <c:pt idx="135">
                  <c:v>24.8843</c:v>
                </c:pt>
                <c:pt idx="136">
                  <c:v>24.8836</c:v>
                </c:pt>
                <c:pt idx="137">
                  <c:v>24.8637</c:v>
                </c:pt>
                <c:pt idx="138">
                  <c:v>24.8568</c:v>
                </c:pt>
                <c:pt idx="139">
                  <c:v>24.8436</c:v>
                </c:pt>
                <c:pt idx="140">
                  <c:v>24.827</c:v>
                </c:pt>
                <c:pt idx="141">
                  <c:v>24.8304</c:v>
                </c:pt>
                <c:pt idx="142">
                  <c:v>24.7818</c:v>
                </c:pt>
                <c:pt idx="143">
                  <c:v/>
                </c:pt>
                <c:pt idx="144">
                  <c:v>24.7613</c:v>
                </c:pt>
                <c:pt idx="145">
                  <c:v>24.7479</c:v>
                </c:pt>
                <c:pt idx="146">
                  <c:v>24.7104</c:v>
                </c:pt>
                <c:pt idx="147">
                  <c:v>24.6618</c:v>
                </c:pt>
                <c:pt idx="148">
                  <c:v>24.6775</c:v>
                </c:pt>
                <c:pt idx="149">
                  <c:v>24.6615</c:v>
                </c:pt>
                <c:pt idx="150">
                  <c:v>24.6475</c:v>
                </c:pt>
                <c:pt idx="151">
                  <c:v/>
                </c:pt>
                <c:pt idx="152">
                  <c:v>24.6666</c:v>
                </c:pt>
                <c:pt idx="153">
                  <c:v>24.6432</c:v>
                </c:pt>
                <c:pt idx="154">
                  <c:v/>
                </c:pt>
                <c:pt idx="155">
                  <c:v>24.6276</c:v>
                </c:pt>
                <c:pt idx="156">
                  <c:v>24.6354</c:v>
                </c:pt>
                <c:pt idx="157">
                  <c:v/>
                </c:pt>
                <c:pt idx="158">
                  <c:v>24.5816</c:v>
                </c:pt>
                <c:pt idx="159">
                  <c:v>24.5775</c:v>
                </c:pt>
                <c:pt idx="160">
                  <c:v>24.5729</c:v>
                </c:pt>
                <c:pt idx="161">
                  <c:v>24.5504</c:v>
                </c:pt>
                <c:pt idx="162">
                  <c:v>24.5489</c:v>
                </c:pt>
                <c:pt idx="163">
                  <c:v>24.5375</c:v>
                </c:pt>
                <c:pt idx="164">
                  <c:v>24.5319</c:v>
                </c:pt>
                <c:pt idx="165">
                  <c:v>24.5239</c:v>
                </c:pt>
                <c:pt idx="166">
                  <c:v>24.5325</c:v>
                </c:pt>
                <c:pt idx="167">
                  <c:v>24.5407</c:v>
                </c:pt>
                <c:pt idx="168">
                  <c:v>24.5543</c:v>
                </c:pt>
                <c:pt idx="169">
                  <c:v>24.5671</c:v>
                </c:pt>
                <c:pt idx="170">
                  <c:v/>
                </c:pt>
                <c:pt idx="171">
                  <c:v>24.5582</c:v>
                </c:pt>
                <c:pt idx="172">
                  <c:v>24.5354</c:v>
                </c:pt>
                <c:pt idx="173">
                  <c:v>24.5261</c:v>
                </c:pt>
                <c:pt idx="174">
                  <c:v>24.5056</c:v>
                </c:pt>
                <c:pt idx="175">
                  <c:v>24.4904</c:v>
                </c:pt>
                <c:pt idx="176">
                  <c:v>24.4832</c:v>
                </c:pt>
                <c:pt idx="177">
                  <c:v>24.4933</c:v>
                </c:pt>
                <c:pt idx="178">
                  <c:v>24.5129</c:v>
                </c:pt>
                <c:pt idx="179">
                  <c:v>24.5029</c:v>
                </c:pt>
                <c:pt idx="180">
                  <c:v>24.4922</c:v>
                </c:pt>
                <c:pt idx="181">
                  <c:v>24.4914</c:v>
                </c:pt>
                <c:pt idx="182">
                  <c:v>24.5046</c:v>
                </c:pt>
                <c:pt idx="183">
                  <c:v/>
                </c:pt>
                <c:pt idx="184">
                  <c:v>24.5064</c:v>
                </c:pt>
                <c:pt idx="185">
                  <c:v>24.5368</c:v>
                </c:pt>
                <c:pt idx="186">
                  <c:v>24.5239</c:v>
                </c:pt>
                <c:pt idx="187">
                  <c:v>24.4933</c:v>
                </c:pt>
                <c:pt idx="188">
                  <c:v>24.475</c:v>
                </c:pt>
                <c:pt idx="189">
                  <c:v>24.4675</c:v>
                </c:pt>
                <c:pt idx="190">
                  <c:v>24.5011</c:v>
                </c:pt>
                <c:pt idx="191">
                  <c:v>24.4993</c:v>
                </c:pt>
                <c:pt idx="192">
                  <c:v>24.4718</c:v>
                </c:pt>
                <c:pt idx="193">
                  <c:v>24.4889</c:v>
                </c:pt>
                <c:pt idx="194">
                  <c:v>24.4693</c:v>
                </c:pt>
                <c:pt idx="195">
                  <c:v>24.4471</c:v>
                </c:pt>
                <c:pt idx="196">
                  <c:v>24.4487</c:v>
                </c:pt>
                <c:pt idx="197">
                  <c:v>24.4329</c:v>
                </c:pt>
                <c:pt idx="198">
                  <c:v>24.4314</c:v>
                </c:pt>
                <c:pt idx="199">
                  <c:v>24.4319</c:v>
                </c:pt>
                <c:pt idx="200">
                  <c:v>24.4504</c:v>
                </c:pt>
                <c:pt idx="201">
                  <c:v>24.4686</c:v>
                </c:pt>
                <c:pt idx="202">
                  <c:v>24.4296</c:v>
                </c:pt>
                <c:pt idx="203">
                  <c:v>24.4379</c:v>
                </c:pt>
                <c:pt idx="204">
                  <c:v>24.4521</c:v>
                </c:pt>
                <c:pt idx="205">
                  <c:v>24.4393</c:v>
                </c:pt>
                <c:pt idx="206">
                  <c:v>24.4304</c:v>
                </c:pt>
                <c:pt idx="207">
                  <c:v>24.4107</c:v>
                </c:pt>
                <c:pt idx="208">
                  <c:v>24.4181</c:v>
                </c:pt>
                <c:pt idx="209">
                  <c:v>24.4239</c:v>
                </c:pt>
                <c:pt idx="210">
                  <c:v>24.4379</c:v>
                </c:pt>
                <c:pt idx="211">
                  <c:v>24.4591</c:v>
                </c:pt>
                <c:pt idx="212">
                  <c:v>24.4761</c:v>
                </c:pt>
                <c:pt idx="213">
                  <c:v>24.4571</c:v>
                </c:pt>
                <c:pt idx="214">
                  <c:v>24.467</c:v>
                </c:pt>
                <c:pt idx="215">
                  <c:v>24.4518</c:v>
                </c:pt>
                <c:pt idx="216">
                  <c:v>24.4482</c:v>
                </c:pt>
                <c:pt idx="217">
                  <c:v>24.4552</c:v>
                </c:pt>
                <c:pt idx="218">
                  <c:v>24.4654</c:v>
                </c:pt>
                <c:pt idx="219">
                  <c:v>24.45</c:v>
                </c:pt>
                <c:pt idx="220">
                  <c:v>24.48</c:v>
                </c:pt>
                <c:pt idx="221">
                  <c:v>24.4596</c:v>
                </c:pt>
                <c:pt idx="222">
                  <c:v>24.4536</c:v>
                </c:pt>
                <c:pt idx="223">
                  <c:v>24.486</c:v>
                </c:pt>
                <c:pt idx="224">
                  <c:v>24.4761</c:v>
                </c:pt>
                <c:pt idx="225">
                  <c:v>24.4579</c:v>
                </c:pt>
                <c:pt idx="226">
                  <c:v>24.4204</c:v>
                </c:pt>
                <c:pt idx="227">
                  <c:v>24.4168</c:v>
                </c:pt>
                <c:pt idx="228">
                  <c:v>24.4068</c:v>
                </c:pt>
                <c:pt idx="229">
                  <c:v>24.383</c:v>
                </c:pt>
                <c:pt idx="230">
                  <c:v>24.3914</c:v>
                </c:pt>
                <c:pt idx="231">
                  <c:v>24.3918</c:v>
                </c:pt>
                <c:pt idx="232">
                  <c:v>24.3563</c:v>
                </c:pt>
                <c:pt idx="233">
                  <c:v>24.3646</c:v>
                </c:pt>
                <c:pt idx="234">
                  <c:v>24.4039</c:v>
                </c:pt>
                <c:pt idx="235">
                  <c:v>24.428</c:v>
                </c:pt>
                <c:pt idx="236">
                  <c:v>24.4225</c:v>
                </c:pt>
                <c:pt idx="237">
                  <c:v>24.3921</c:v>
                </c:pt>
                <c:pt idx="238">
                  <c:v>24.3726</c:v>
                </c:pt>
                <c:pt idx="239">
                  <c:v>24.3846</c:v>
                </c:pt>
                <c:pt idx="240">
                  <c:v>24.395</c:v>
                </c:pt>
                <c:pt idx="241">
                  <c:v>24.3867</c:v>
                </c:pt>
                <c:pt idx="242">
                  <c:v>24.3696</c:v>
                </c:pt>
                <c:pt idx="243">
                  <c:v>24.3586</c:v>
                </c:pt>
                <c:pt idx="244">
                  <c:v>24.3656</c:v>
                </c:pt>
                <c:pt idx="245">
                  <c:v>24.38</c:v>
                </c:pt>
                <c:pt idx="246">
                  <c:v>24.3964</c:v>
                </c:pt>
                <c:pt idx="247">
                  <c:v>24.4138</c:v>
                </c:pt>
                <c:pt idx="248">
                  <c:v>24.4357</c:v>
                </c:pt>
                <c:pt idx="249">
                  <c:v>24.4221</c:v>
                </c:pt>
                <c:pt idx="250">
                  <c:v>24.3956</c:v>
                </c:pt>
                <c:pt idx="251">
                  <c:v>24.4096</c:v>
                </c:pt>
                <c:pt idx="252">
                  <c:v>24.4039</c:v>
                </c:pt>
                <c:pt idx="253">
                  <c:v>24.4119</c:v>
                </c:pt>
                <c:pt idx="254">
                  <c:v>24.3754</c:v>
                </c:pt>
                <c:pt idx="255">
                  <c:v>24.3921</c:v>
                </c:pt>
                <c:pt idx="256">
                  <c:v>24.3707</c:v>
                </c:pt>
                <c:pt idx="257">
                  <c:v>24.3489</c:v>
                </c:pt>
                <c:pt idx="258">
                  <c:v>24.3243</c:v>
                </c:pt>
                <c:pt idx="259">
                  <c:v>24.372</c:v>
                </c:pt>
                <c:pt idx="260">
                  <c:v>24.3814</c:v>
                </c:pt>
                <c:pt idx="261">
                  <c:v>24.3925</c:v>
                </c:pt>
                <c:pt idx="262">
                  <c:v>24.3996</c:v>
                </c:pt>
                <c:pt idx="263">
                  <c:v>24.4211</c:v>
                </c:pt>
                <c:pt idx="264">
                  <c:v>24.3854</c:v>
                </c:pt>
                <c:pt idx="265">
                  <c:v>24.3556</c:v>
                </c:pt>
                <c:pt idx="266">
                  <c:v>24.3021</c:v>
                </c:pt>
                <c:pt idx="267">
                  <c:v>24.2896</c:v>
                </c:pt>
                <c:pt idx="268">
                  <c:v>24.3144</c:v>
                </c:pt>
                <c:pt idx="269">
                  <c:v>24.3157</c:v>
                </c:pt>
                <c:pt idx="270">
                  <c:v>24.3586</c:v>
                </c:pt>
                <c:pt idx="271">
                  <c:v>24.3527</c:v>
                </c:pt>
                <c:pt idx="272">
                  <c:v>24.3361</c:v>
                </c:pt>
                <c:pt idx="273">
                  <c:v>24.3139</c:v>
                </c:pt>
                <c:pt idx="274">
                  <c:v>24.3441</c:v>
                </c:pt>
                <c:pt idx="275">
                  <c:v>24.3329</c:v>
                </c:pt>
                <c:pt idx="276">
                  <c:v>24.3246</c:v>
                </c:pt>
                <c:pt idx="277">
                  <c:v>24.3148</c:v>
                </c:pt>
                <c:pt idx="278">
                  <c:v>24.3189</c:v>
                </c:pt>
                <c:pt idx="279">
                  <c:v>24.305</c:v>
                </c:pt>
                <c:pt idx="280">
                  <c:v>24.2978</c:v>
                </c:pt>
                <c:pt idx="281">
                  <c:v>24.3036</c:v>
                </c:pt>
                <c:pt idx="282">
                  <c:v>24.3179</c:v>
                </c:pt>
                <c:pt idx="283">
                  <c:v>24.2931</c:v>
                </c:pt>
                <c:pt idx="284">
                  <c:v>24.2993</c:v>
                </c:pt>
                <c:pt idx="285">
                  <c:v>24.3054</c:v>
                </c:pt>
                <c:pt idx="286">
                  <c:v>24.2937</c:v>
                </c:pt>
                <c:pt idx="287">
                  <c:v>24.2886</c:v>
                </c:pt>
                <c:pt idx="288">
                  <c:v>24.2889</c:v>
                </c:pt>
                <c:pt idx="289">
                  <c:v>24.2907</c:v>
                </c:pt>
                <c:pt idx="290">
                  <c:v>24.2629</c:v>
                </c:pt>
                <c:pt idx="291">
                  <c:v>24.2896</c:v>
                </c:pt>
                <c:pt idx="292">
                  <c:v>24.2826</c:v>
                </c:pt>
                <c:pt idx="293">
                  <c:v>24.3011</c:v>
                </c:pt>
                <c:pt idx="294">
                  <c:v>24.2989</c:v>
                </c:pt>
                <c:pt idx="295">
                  <c:v>24.2633</c:v>
                </c:pt>
                <c:pt idx="296">
                  <c:v>24.2625</c:v>
                </c:pt>
                <c:pt idx="297">
                  <c:v>24.2668</c:v>
                </c:pt>
                <c:pt idx="298">
                  <c:v>24.2659</c:v>
                </c:pt>
                <c:pt idx="299">
                  <c:v>24.2857</c:v>
                </c:pt>
                <c:pt idx="300">
                  <c:v>24.3211</c:v>
                </c:pt>
                <c:pt idx="301">
                  <c:v>24.3504</c:v>
                </c:pt>
                <c:pt idx="302">
                  <c:v>24.3354</c:v>
                </c:pt>
                <c:pt idx="303">
                  <c:v>24.3361</c:v>
                </c:pt>
                <c:pt idx="304">
                  <c:v>24.2856</c:v>
                </c:pt>
                <c:pt idx="305">
                  <c:v>24.2657</c:v>
                </c:pt>
                <c:pt idx="306">
                  <c:v>24.2557</c:v>
                </c:pt>
                <c:pt idx="307">
                  <c:v>24.2718</c:v>
                </c:pt>
                <c:pt idx="308">
                  <c:v>24.2707</c:v>
                </c:pt>
                <c:pt idx="309">
                  <c:v>24.2771</c:v>
                </c:pt>
                <c:pt idx="310">
                  <c:v>24.2922</c:v>
                </c:pt>
                <c:pt idx="311">
                  <c:v>24.2768</c:v>
                </c:pt>
                <c:pt idx="312">
                  <c:v>24.2814</c:v>
                </c:pt>
                <c:pt idx="313">
                  <c:v>24.2833</c:v>
                </c:pt>
                <c:pt idx="314">
                  <c:v>24.3036</c:v>
                </c:pt>
                <c:pt idx="315">
                  <c:v>24.3054</c:v>
                </c:pt>
                <c:pt idx="316">
                  <c:v>24.2978</c:v>
                </c:pt>
                <c:pt idx="317">
                  <c:v>24.2768</c:v>
                </c:pt>
                <c:pt idx="318">
                  <c:v>24.2754</c:v>
                </c:pt>
                <c:pt idx="319">
                  <c:v>24.2436</c:v>
                </c:pt>
                <c:pt idx="320">
                  <c:v>24.2643</c:v>
                </c:pt>
                <c:pt idx="321">
                  <c:v>24.3179</c:v>
                </c:pt>
                <c:pt idx="322">
                  <c:v>24.2889</c:v>
                </c:pt>
                <c:pt idx="323">
                  <c:v>24.29</c:v>
                </c:pt>
                <c:pt idx="324">
                  <c:v>24.2925</c:v>
                </c:pt>
                <c:pt idx="325">
                  <c:v>24.2863</c:v>
                </c:pt>
                <c:pt idx="326">
                  <c:v>24.28</c:v>
                </c:pt>
                <c:pt idx="327">
                  <c:v>24.2504</c:v>
                </c:pt>
                <c:pt idx="328">
                  <c:v>24.2355</c:v>
                </c:pt>
                <c:pt idx="329">
                  <c:v>24.2329</c:v>
                </c:pt>
                <c:pt idx="330">
                  <c:v>24.2814</c:v>
                </c:pt>
                <c:pt idx="331">
                  <c:v>24.2511</c:v>
                </c:pt>
                <c:pt idx="332">
                  <c:v>24.2346</c:v>
                </c:pt>
                <c:pt idx="333">
                  <c:v>24.2375</c:v>
                </c:pt>
                <c:pt idx="334">
                  <c:v>24.2089</c:v>
                </c:pt>
                <c:pt idx="335">
                  <c:v>24.23</c:v>
                </c:pt>
                <c:pt idx="336">
                  <c:v>24.245</c:v>
                </c:pt>
                <c:pt idx="337">
                  <c:v>24.2596</c:v>
                </c:pt>
                <c:pt idx="338">
                  <c:v>24.2586</c:v>
                </c:pt>
                <c:pt idx="339">
                  <c:v>24.2461</c:v>
                </c:pt>
                <c:pt idx="340">
                  <c:v>24.2411</c:v>
                </c:pt>
                <c:pt idx="341">
                  <c:v>24.2564</c:v>
                </c:pt>
                <c:pt idx="342">
                  <c:v>24.265</c:v>
                </c:pt>
                <c:pt idx="343">
                  <c:v>24.2715</c:v>
                </c:pt>
                <c:pt idx="344">
                  <c:v>24.2543</c:v>
                </c:pt>
                <c:pt idx="345">
                  <c:v>24.2211</c:v>
                </c:pt>
                <c:pt idx="346">
                  <c:v>24.1978</c:v>
                </c:pt>
                <c:pt idx="347">
                  <c:v>24.225</c:v>
                </c:pt>
                <c:pt idx="348">
                  <c:v>24.2221</c:v>
                </c:pt>
                <c:pt idx="349">
                  <c:v>24.2159</c:v>
                </c:pt>
                <c:pt idx="350">
                  <c:v>24.1989</c:v>
                </c:pt>
                <c:pt idx="351">
                  <c:v>24.2025</c:v>
                </c:pt>
                <c:pt idx="352">
                  <c:v>24.2222</c:v>
                </c:pt>
                <c:pt idx="353">
                  <c:v>24.2146</c:v>
                </c:pt>
                <c:pt idx="354">
                  <c:v>24.2207</c:v>
                </c:pt>
                <c:pt idx="355">
                  <c:v>24.1907</c:v>
                </c:pt>
                <c:pt idx="356">
                  <c:v>24.2093</c:v>
                </c:pt>
                <c:pt idx="357">
                  <c:v>24.2171</c:v>
                </c:pt>
                <c:pt idx="358">
                  <c:v>24.2211</c:v>
                </c:pt>
                <c:pt idx="359">
                  <c:v>24.2511</c:v>
                </c:pt>
                <c:pt idx="360">
                  <c:v>24.2368</c:v>
                </c:pt>
                <c:pt idx="361">
                  <c:v>24.2218</c:v>
                </c:pt>
                <c:pt idx="362">
                  <c:v>24.2257</c:v>
                </c:pt>
                <c:pt idx="363">
                  <c:v>24.2396</c:v>
                </c:pt>
                <c:pt idx="364">
                  <c:v>24.2496</c:v>
                </c:pt>
                <c:pt idx="365">
                  <c:v>24.2439</c:v>
                </c:pt>
                <c:pt idx="366">
                  <c:v>24.2307</c:v>
                </c:pt>
                <c:pt idx="367">
                  <c:v>24.2293</c:v>
                </c:pt>
                <c:pt idx="368">
                  <c:v>24.2207</c:v>
                </c:pt>
                <c:pt idx="369">
                  <c:v>24.2343</c:v>
                </c:pt>
                <c:pt idx="370">
                  <c:v>24.2237</c:v>
                </c:pt>
                <c:pt idx="371">
                  <c:v>24.1689</c:v>
                </c:pt>
                <c:pt idx="372">
                  <c:v>24.1604</c:v>
                </c:pt>
                <c:pt idx="373">
                  <c:v>24.1681</c:v>
                </c:pt>
                <c:pt idx="374">
                  <c:v>24.17</c:v>
                </c:pt>
                <c:pt idx="375">
                  <c:v>24.1721</c:v>
                </c:pt>
                <c:pt idx="376">
                  <c:v>24.1741</c:v>
                </c:pt>
                <c:pt idx="377">
                  <c:v>24.1911</c:v>
                </c:pt>
                <c:pt idx="378">
                  <c:v>24.1707</c:v>
                </c:pt>
                <c:pt idx="379">
                  <c:v>24.1715</c:v>
                </c:pt>
                <c:pt idx="380">
                  <c:v>24.1493</c:v>
                </c:pt>
                <c:pt idx="381">
                  <c:v>24.1657</c:v>
                </c:pt>
                <c:pt idx="382">
                  <c:v>24.2048</c:v>
                </c:pt>
                <c:pt idx="383">
                  <c:v>24.2182</c:v>
                </c:pt>
                <c:pt idx="384">
                  <c:v>24.1971</c:v>
                </c:pt>
                <c:pt idx="385">
                  <c:v>24.1985</c:v>
                </c:pt>
                <c:pt idx="386">
                  <c:v>24.1993</c:v>
                </c:pt>
                <c:pt idx="387">
                  <c:v>24.2018</c:v>
                </c:pt>
                <c:pt idx="388">
                  <c:v>24.1919</c:v>
                </c:pt>
                <c:pt idx="389">
                  <c:v>24.1868</c:v>
                </c:pt>
                <c:pt idx="390">
                  <c:v>24.1775</c:v>
                </c:pt>
                <c:pt idx="391">
                  <c:v>24.1675</c:v>
                </c:pt>
                <c:pt idx="392">
                  <c:v>24.21</c:v>
                </c:pt>
                <c:pt idx="393">
                  <c:v>24.2157</c:v>
                </c:pt>
                <c:pt idx="394">
                  <c:v>24.2193</c:v>
                </c:pt>
                <c:pt idx="395">
                  <c:v>24.2175</c:v>
                </c:pt>
                <c:pt idx="396">
                  <c:v>24.1868</c:v>
                </c:pt>
                <c:pt idx="397">
                  <c:v>24.1844</c:v>
                </c:pt>
                <c:pt idx="398">
                  <c:v>24.2111</c:v>
                </c:pt>
                <c:pt idx="399">
                  <c:v>24.2111</c:v>
                </c:pt>
                <c:pt idx="400">
                  <c:v>24.2296</c:v>
                </c:pt>
                <c:pt idx="401">
                  <c:v>24.23</c:v>
                </c:pt>
                <c:pt idx="402">
                  <c:v>24.2479</c:v>
                </c:pt>
                <c:pt idx="403">
                  <c:v>24.1948</c:v>
                </c:pt>
                <c:pt idx="404">
                  <c:v>24.1632</c:v>
                </c:pt>
                <c:pt idx="405">
                  <c:v>24.17</c:v>
                </c:pt>
                <c:pt idx="406">
                  <c:v>24.17</c:v>
                </c:pt>
                <c:pt idx="407">
                  <c:v>24.1871</c:v>
                </c:pt>
                <c:pt idx="408">
                  <c:v>24.1589</c:v>
                </c:pt>
                <c:pt idx="409">
                  <c:v>24.1533</c:v>
                </c:pt>
                <c:pt idx="410">
                  <c:v>24.165</c:v>
                </c:pt>
                <c:pt idx="411">
                  <c:v>24.1707</c:v>
                </c:pt>
                <c:pt idx="412">
                  <c:v>24.1849</c:v>
                </c:pt>
                <c:pt idx="413">
                  <c:v>24.1893</c:v>
                </c:pt>
                <c:pt idx="414">
                  <c:v>24.2004</c:v>
                </c:pt>
                <c:pt idx="415">
                  <c:v>24.2285</c:v>
                </c:pt>
                <c:pt idx="416">
                  <c:v>24.2425</c:v>
                </c:pt>
                <c:pt idx="417">
                  <c:v>24.2221</c:v>
                </c:pt>
                <c:pt idx="418">
                  <c:v>24.2063</c:v>
                </c:pt>
                <c:pt idx="419">
                  <c:v>24.1929</c:v>
                </c:pt>
                <c:pt idx="420">
                  <c:v>24.1818</c:v>
                </c:pt>
                <c:pt idx="421">
                  <c:v>24.1593</c:v>
                </c:pt>
                <c:pt idx="422">
                  <c:v>24.1639</c:v>
                </c:pt>
                <c:pt idx="423">
                  <c:v>24.1193</c:v>
                </c:pt>
                <c:pt idx="424">
                  <c:v>24.1222</c:v>
                </c:pt>
                <c:pt idx="425">
                  <c:v>24.1182</c:v>
                </c:pt>
                <c:pt idx="426">
                  <c:v>24.1329</c:v>
                </c:pt>
                <c:pt idx="427">
                  <c:v>24.1363</c:v>
                </c:pt>
                <c:pt idx="428">
                  <c:v>24.16</c:v>
                </c:pt>
                <c:pt idx="429">
                  <c:v>24.1361</c:v>
                </c:pt>
                <c:pt idx="430">
                  <c:v>24.143</c:v>
                </c:pt>
                <c:pt idx="431">
                  <c:v>24.1486</c:v>
                </c:pt>
                <c:pt idx="432">
                  <c:v>24.1264</c:v>
                </c:pt>
                <c:pt idx="433">
                  <c:v>24.1115</c:v>
                </c:pt>
                <c:pt idx="434">
                  <c:v>24.0982</c:v>
                </c:pt>
                <c:pt idx="435">
                  <c:v>24.1032</c:v>
                </c:pt>
                <c:pt idx="436">
                  <c:v>24.1195</c:v>
                </c:pt>
                <c:pt idx="437">
                  <c:v>24.1418</c:v>
                </c:pt>
                <c:pt idx="438">
                  <c:v>24.1418</c:v>
                </c:pt>
                <c:pt idx="439">
                  <c:v>24.1281</c:v>
                </c:pt>
                <c:pt idx="440">
                  <c:v>24.145</c:v>
                </c:pt>
                <c:pt idx="441">
                  <c:v>24.1207</c:v>
                </c:pt>
                <c:pt idx="442">
                  <c:v>24.1185</c:v>
                </c:pt>
                <c:pt idx="443">
                  <c:v>24.1404</c:v>
                </c:pt>
                <c:pt idx="444">
                  <c:v>24.1289</c:v>
                </c:pt>
                <c:pt idx="445">
                  <c:v>24.0896</c:v>
                </c:pt>
                <c:pt idx="446">
                  <c:v>24.0868</c:v>
                </c:pt>
                <c:pt idx="447">
                  <c:v>24.1118</c:v>
                </c:pt>
                <c:pt idx="448">
                  <c:v>24.1549</c:v>
                </c:pt>
                <c:pt idx="449">
                  <c:v>24.1846</c:v>
                </c:pt>
                <c:pt idx="450">
                  <c:v>24.1493</c:v>
                </c:pt>
                <c:pt idx="451">
                  <c:v>24.1537</c:v>
                </c:pt>
                <c:pt idx="452">
                  <c:v>24.1554</c:v>
                </c:pt>
                <c:pt idx="453">
                  <c:v>24.1607</c:v>
                </c:pt>
                <c:pt idx="454">
                  <c:v>24.1393</c:v>
                </c:pt>
                <c:pt idx="455">
                  <c:v>24.1518</c:v>
                </c:pt>
                <c:pt idx="456">
                  <c:v>24.1761</c:v>
                </c:pt>
                <c:pt idx="457">
                  <c:v>24.1559</c:v>
                </c:pt>
                <c:pt idx="458">
                  <c:v>24.1796</c:v>
                </c:pt>
                <c:pt idx="459">
                  <c:v>24.1579</c:v>
                </c:pt>
                <c:pt idx="460">
                  <c:v>24.1482</c:v>
                </c:pt>
                <c:pt idx="461">
                  <c:v>24.1682</c:v>
                </c:pt>
                <c:pt idx="462">
                  <c:v>24.1704</c:v>
                </c:pt>
                <c:pt idx="463">
                  <c:v>24.1682</c:v>
                </c:pt>
                <c:pt idx="464">
                  <c:v>24.1425</c:v>
                </c:pt>
                <c:pt idx="465">
                  <c:v>24.1236</c:v>
                </c:pt>
                <c:pt idx="466">
                  <c:v>24.1304</c:v>
                </c:pt>
                <c:pt idx="467">
                  <c:v>24.1136</c:v>
                </c:pt>
                <c:pt idx="468">
                  <c:v>24.0968</c:v>
                </c:pt>
                <c:pt idx="469">
                  <c:v>24.1014</c:v>
                </c:pt>
                <c:pt idx="470">
                  <c:v>24.1085</c:v>
                </c:pt>
                <c:pt idx="471">
                  <c:v>24.0968</c:v>
                </c:pt>
                <c:pt idx="472">
                  <c:v>24.1043</c:v>
                </c:pt>
                <c:pt idx="473">
                  <c:v>24.0964</c:v>
                </c:pt>
                <c:pt idx="474">
                  <c:v>24.1086</c:v>
                </c:pt>
                <c:pt idx="475">
                  <c:v>24.1193</c:v>
                </c:pt>
                <c:pt idx="476">
                  <c:v>24.1093</c:v>
                </c:pt>
                <c:pt idx="477">
                  <c:v>24.0929</c:v>
                </c:pt>
                <c:pt idx="478">
                  <c:v>24.0864</c:v>
                </c:pt>
                <c:pt idx="479">
                  <c:v>24.0752</c:v>
                </c:pt>
                <c:pt idx="480">
                  <c:v>24.1114</c:v>
                </c:pt>
                <c:pt idx="481">
                  <c:v>24.1114</c:v>
                </c:pt>
                <c:pt idx="482">
                  <c:v>24.1185</c:v>
                </c:pt>
                <c:pt idx="483">
                  <c:v>24.1282</c:v>
                </c:pt>
                <c:pt idx="484">
                  <c:v>24.1371</c:v>
                </c:pt>
                <c:pt idx="485">
                  <c:v>24.1536</c:v>
                </c:pt>
                <c:pt idx="486">
                  <c:v>24.1557</c:v>
                </c:pt>
                <c:pt idx="487">
                  <c:v>24.1361</c:v>
                </c:pt>
                <c:pt idx="488">
                  <c:v>24.1222</c:v>
                </c:pt>
                <c:pt idx="489">
                  <c:v>24.1314</c:v>
                </c:pt>
                <c:pt idx="490">
                  <c:v>24.0971</c:v>
                </c:pt>
                <c:pt idx="491">
                  <c:v>24.1059</c:v>
                </c:pt>
                <c:pt idx="492">
                  <c:v>24.085</c:v>
                </c:pt>
                <c:pt idx="493">
                  <c:v>24.0971</c:v>
                </c:pt>
                <c:pt idx="494">
                  <c:v>24.1144</c:v>
                </c:pt>
                <c:pt idx="495">
                  <c:v>24.1082</c:v>
                </c:pt>
                <c:pt idx="496">
                  <c:v>24.1132</c:v>
                </c:pt>
                <c:pt idx="497">
                  <c:v>24.1087</c:v>
                </c:pt>
                <c:pt idx="498">
                  <c:v>24.1082</c:v>
                </c:pt>
                <c:pt idx="499">
                  <c:v>24.12</c:v>
                </c:pt>
                <c:pt idx="500">
                  <c:v>24.1144</c:v>
                </c:pt>
                <c:pt idx="501">
                  <c:v>24.1107</c:v>
                </c:pt>
                <c:pt idx="502">
                  <c:v>24.1079</c:v>
                </c:pt>
                <c:pt idx="503">
                  <c:v>24.0859</c:v>
                </c:pt>
                <c:pt idx="504">
                  <c:v>24.1129</c:v>
                </c:pt>
                <c:pt idx="505">
                  <c:v>24.0743</c:v>
                </c:pt>
                <c:pt idx="506">
                  <c:v>24.0478</c:v>
                </c:pt>
                <c:pt idx="507">
                  <c:v>24.0443</c:v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</c:numCache>
            </c:numRef>
          </c:yVal>
          <c:smooth val="0"/>
        </c:ser>
        <c:axId val="62137002"/>
        <c:axId val="70499812"/>
      </c:scatterChart>
      <c:valAx>
        <c:axId val="62137002"/>
        <c:scaling>
          <c:orientation val="minMax"/>
          <c:min val="0.700000000000001"/>
        </c:scaling>
        <c:delete val="0"/>
        <c:axPos val="b"/>
        <c:title>
          <c:tx>
            <c:rich>
              <a:bodyPr rot="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Time (HH:mm:ss)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H:MM:SS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70499812"/>
        <c:crosses val="autoZero"/>
        <c:crossBetween val="midCat"/>
      </c:valAx>
      <c:valAx>
        <c:axId val="70499812"/>
        <c:scaling>
          <c:orientation val="minMax"/>
        </c:scaling>
        <c:delete val="0"/>
        <c:axPos val="l"/>
        <c:majorGridlines>
          <c:spPr>
            <a:ln w="9360">
              <a:solidFill>
                <a:srgbClr val="8b8b8b"/>
              </a:solidFill>
              <a:round/>
            </a:ln>
          </c:spPr>
        </c:majorGridlines>
        <c:minorGridlines>
          <c:spPr>
            <a:ln w="9360">
              <a:solidFill>
                <a:srgbClr val="bcbcbc"/>
              </a:solidFill>
              <a:round/>
            </a:ln>
          </c:spPr>
        </c:minorGridlines>
        <c:title>
          <c:tx>
            <c:rich>
              <a:bodyPr rot="-540000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Temperature (degC)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in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62137002"/>
        <c:crosses val="autoZero"/>
        <c:crossBetween val="midCat"/>
        <c:majorUnit val="1"/>
        <c:minorUnit val="0.5"/>
      </c:valAx>
      <c:spPr>
        <a:solidFill>
          <a:srgbClr val="ffffff"/>
        </a:solidFill>
        <a:ln>
          <a:noFill/>
        </a:ln>
      </c:spPr>
    </c:plotArea>
    <c:legend>
      <c:layout>
        <c:manualLayout>
          <c:xMode val="edge"/>
          <c:yMode val="edge"/>
          <c:x val="0.892143819799996"/>
          <c:y val="0.20171331051494"/>
          <c:w val="0.080329573675721"/>
          <c:h val="0.136906611003635"/>
        </c:manualLayout>
      </c:layout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Gill Sans MT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layout>
        <c:manualLayout>
          <c:layoutTarget val="inner"/>
          <c:xMode val="edge"/>
          <c:yMode val="edge"/>
          <c:x val="0.0767145567904581"/>
          <c:y val="0.0557749259624877"/>
          <c:w val="0.849862525655423"/>
          <c:h val="0.640459737695671"/>
        </c:manualLayout>
      </c:layout>
      <c:scatterChart>
        <c:scatterStyle val="line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HTU21D</c:v>
                </c:pt>
              </c:strCache>
            </c:strRef>
          </c:tx>
          <c:spPr>
            <a:solidFill>
              <a:srgbClr val="41d7d7"/>
            </a:solidFill>
            <a:ln w="12600">
              <a:solidFill>
                <a:srgbClr val="41d7d7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2341"/>
                <c:pt idx="0">
                  <c:v>42195.7291666665</c:v>
                </c:pt>
                <c:pt idx="1">
                  <c:v>42195.729861111</c:v>
                </c:pt>
                <c:pt idx="2">
                  <c:v>42195.7305555556</c:v>
                </c:pt>
                <c:pt idx="3">
                  <c:v>42195.73125</c:v>
                </c:pt>
                <c:pt idx="4">
                  <c:v>42195.7319444444</c:v>
                </c:pt>
                <c:pt idx="5">
                  <c:v>42195.7326388889</c:v>
                </c:pt>
                <c:pt idx="6">
                  <c:v>42195.7333333333</c:v>
                </c:pt>
                <c:pt idx="7">
                  <c:v>42195.7340277778</c:v>
                </c:pt>
                <c:pt idx="8">
                  <c:v>42195.7347222222</c:v>
                </c:pt>
                <c:pt idx="9">
                  <c:v>42195.7354166666</c:v>
                </c:pt>
                <c:pt idx="10">
                  <c:v>42195.736111111</c:v>
                </c:pt>
                <c:pt idx="11">
                  <c:v>42195.7368055556</c:v>
                </c:pt>
                <c:pt idx="12">
                  <c:v>42195.7375</c:v>
                </c:pt>
                <c:pt idx="13">
                  <c:v>42195.7381944444</c:v>
                </c:pt>
                <c:pt idx="14">
                  <c:v>42195.7388888889</c:v>
                </c:pt>
                <c:pt idx="15">
                  <c:v>42195.7395833332</c:v>
                </c:pt>
                <c:pt idx="16">
                  <c:v>42195.7402777778</c:v>
                </c:pt>
                <c:pt idx="17">
                  <c:v>42195.7409722222</c:v>
                </c:pt>
                <c:pt idx="18">
                  <c:v>42195.7416666666</c:v>
                </c:pt>
                <c:pt idx="19">
                  <c:v>42195.742361111</c:v>
                </c:pt>
                <c:pt idx="20">
                  <c:v>42195.7430555556</c:v>
                </c:pt>
                <c:pt idx="21">
                  <c:v>42195.74375</c:v>
                </c:pt>
                <c:pt idx="22">
                  <c:v>42195.7444444444</c:v>
                </c:pt>
                <c:pt idx="23">
                  <c:v>42195.7451388889</c:v>
                </c:pt>
                <c:pt idx="24">
                  <c:v>42195.7458333333</c:v>
                </c:pt>
                <c:pt idx="25">
                  <c:v>42195.7465277778</c:v>
                </c:pt>
                <c:pt idx="26">
                  <c:v>42195.7472222222</c:v>
                </c:pt>
                <c:pt idx="27">
                  <c:v>42195.7479166666</c:v>
                </c:pt>
                <c:pt idx="28">
                  <c:v>42195.7486111111</c:v>
                </c:pt>
                <c:pt idx="29">
                  <c:v>42195.7493055555</c:v>
                </c:pt>
                <c:pt idx="30">
                  <c:v>42195.75</c:v>
                </c:pt>
                <c:pt idx="31">
                  <c:v>42195.7506944446</c:v>
                </c:pt>
                <c:pt idx="32">
                  <c:v>42195.7513888889</c:v>
                </c:pt>
                <c:pt idx="33">
                  <c:v>42195.7520833333</c:v>
                </c:pt>
                <c:pt idx="34">
                  <c:v>42195.7527777778</c:v>
                </c:pt>
                <c:pt idx="35">
                  <c:v>42195.7534722222</c:v>
                </c:pt>
                <c:pt idx="36">
                  <c:v>42195.7541666666</c:v>
                </c:pt>
                <c:pt idx="37">
                  <c:v>42195.7548611111</c:v>
                </c:pt>
                <c:pt idx="38">
                  <c:v>42195.7555555556</c:v>
                </c:pt>
                <c:pt idx="39">
                  <c:v>42195.75625</c:v>
                </c:pt>
                <c:pt idx="40">
                  <c:v>42195.7569444445</c:v>
                </c:pt>
                <c:pt idx="41">
                  <c:v>42195.7576388889</c:v>
                </c:pt>
                <c:pt idx="42">
                  <c:v>42195.7583333333</c:v>
                </c:pt>
                <c:pt idx="43">
                  <c:v>42195.7590277778</c:v>
                </c:pt>
                <c:pt idx="44">
                  <c:v>42195.7597222222</c:v>
                </c:pt>
                <c:pt idx="45">
                  <c:v>42195.7604166666</c:v>
                </c:pt>
                <c:pt idx="46">
                  <c:v>42195.761111111</c:v>
                </c:pt>
                <c:pt idx="47">
                  <c:v>42195.7618055555</c:v>
                </c:pt>
                <c:pt idx="48">
                  <c:v>42195.7625</c:v>
                </c:pt>
                <c:pt idx="49">
                  <c:v>42195.7631944444</c:v>
                </c:pt>
                <c:pt idx="50">
                  <c:v>42195.7638888889</c:v>
                </c:pt>
                <c:pt idx="51">
                  <c:v>42195.7645833333</c:v>
                </c:pt>
                <c:pt idx="52">
                  <c:v>42195.7652777778</c:v>
                </c:pt>
                <c:pt idx="53">
                  <c:v>42195.7659722222</c:v>
                </c:pt>
                <c:pt idx="54">
                  <c:v>42195.7666666666</c:v>
                </c:pt>
                <c:pt idx="55">
                  <c:v>42195.767361111</c:v>
                </c:pt>
                <c:pt idx="56">
                  <c:v>42195.7680555556</c:v>
                </c:pt>
                <c:pt idx="57">
                  <c:v>42195.76875</c:v>
                </c:pt>
                <c:pt idx="58">
                  <c:v>42195.7694444444</c:v>
                </c:pt>
                <c:pt idx="59">
                  <c:v>42195.7701388889</c:v>
                </c:pt>
                <c:pt idx="60">
                  <c:v>42195.7708333333</c:v>
                </c:pt>
                <c:pt idx="61">
                  <c:v>42195.7715277778</c:v>
                </c:pt>
                <c:pt idx="62">
                  <c:v>42195.7722222222</c:v>
                </c:pt>
                <c:pt idx="63">
                  <c:v>42195.7729166667</c:v>
                </c:pt>
                <c:pt idx="64">
                  <c:v>42195.773611111</c:v>
                </c:pt>
                <c:pt idx="65">
                  <c:v>42195.7743055556</c:v>
                </c:pt>
                <c:pt idx="66">
                  <c:v>42195.775</c:v>
                </c:pt>
                <c:pt idx="67">
                  <c:v>42195.7756944444</c:v>
                </c:pt>
                <c:pt idx="68">
                  <c:v>42195.7763888889</c:v>
                </c:pt>
                <c:pt idx="69">
                  <c:v>42195.7770833332</c:v>
                </c:pt>
                <c:pt idx="70">
                  <c:v>42195.7777777778</c:v>
                </c:pt>
                <c:pt idx="71">
                  <c:v>42195.7784722222</c:v>
                </c:pt>
                <c:pt idx="72">
                  <c:v>42195.7791666666</c:v>
                </c:pt>
                <c:pt idx="73">
                  <c:v>42195.779861111</c:v>
                </c:pt>
                <c:pt idx="74">
                  <c:v>42195.7805555556</c:v>
                </c:pt>
                <c:pt idx="75">
                  <c:v>42195.78125</c:v>
                </c:pt>
                <c:pt idx="76">
                  <c:v>42195.7819444445</c:v>
                </c:pt>
                <c:pt idx="77">
                  <c:v>42195.7826388889</c:v>
                </c:pt>
                <c:pt idx="78">
                  <c:v>42195.7833333333</c:v>
                </c:pt>
                <c:pt idx="79">
                  <c:v>42195.7840277778</c:v>
                </c:pt>
                <c:pt idx="80">
                  <c:v>42195.7847222222</c:v>
                </c:pt>
                <c:pt idx="81">
                  <c:v>42195.7854166666</c:v>
                </c:pt>
                <c:pt idx="82">
                  <c:v>42195.7861111111</c:v>
                </c:pt>
                <c:pt idx="83">
                  <c:v>42195.7868055556</c:v>
                </c:pt>
                <c:pt idx="84">
                  <c:v>42195.7875</c:v>
                </c:pt>
                <c:pt idx="85">
                  <c:v>42195.7881944445</c:v>
                </c:pt>
                <c:pt idx="86">
                  <c:v>42195.7888888889</c:v>
                </c:pt>
                <c:pt idx="87">
                  <c:v>42195.7895833333</c:v>
                </c:pt>
                <c:pt idx="88">
                  <c:v>42195.7902777778</c:v>
                </c:pt>
                <c:pt idx="89">
                  <c:v>42195.7909722222</c:v>
                </c:pt>
                <c:pt idx="90">
                  <c:v>42195.7916666665</c:v>
                </c:pt>
                <c:pt idx="91">
                  <c:v>42195.792361111</c:v>
                </c:pt>
                <c:pt idx="92">
                  <c:v>42195.7930555555</c:v>
                </c:pt>
                <c:pt idx="93">
                  <c:v>42195.79375</c:v>
                </c:pt>
                <c:pt idx="94">
                  <c:v>42195.7944444444</c:v>
                </c:pt>
                <c:pt idx="95">
                  <c:v>42195.7951388889</c:v>
                </c:pt>
                <c:pt idx="96">
                  <c:v>42195.7958333333</c:v>
                </c:pt>
                <c:pt idx="97">
                  <c:v>42195.7965277778</c:v>
                </c:pt>
                <c:pt idx="98">
                  <c:v>42195.7972222222</c:v>
                </c:pt>
                <c:pt idx="99">
                  <c:v>42195.7979166666</c:v>
                </c:pt>
                <c:pt idx="100">
                  <c:v>42195.798611111</c:v>
                </c:pt>
                <c:pt idx="101">
                  <c:v>42195.7993055554</c:v>
                </c:pt>
                <c:pt idx="102">
                  <c:v>42195.8</c:v>
                </c:pt>
                <c:pt idx="103">
                  <c:v>42195.8006944446</c:v>
                </c:pt>
                <c:pt idx="104">
                  <c:v>42195.8013888889</c:v>
                </c:pt>
                <c:pt idx="105">
                  <c:v>42195.8020833333</c:v>
                </c:pt>
                <c:pt idx="106">
                  <c:v>42195.8027777778</c:v>
                </c:pt>
                <c:pt idx="107">
                  <c:v>42195.8034722222</c:v>
                </c:pt>
                <c:pt idx="108">
                  <c:v>42195.8041666667</c:v>
                </c:pt>
                <c:pt idx="109">
                  <c:v>42195.8048611111</c:v>
                </c:pt>
                <c:pt idx="110">
                  <c:v>42195.8055555556</c:v>
                </c:pt>
                <c:pt idx="111">
                  <c:v>42195.8062500001</c:v>
                </c:pt>
                <c:pt idx="112">
                  <c:v>42195.8069444446</c:v>
                </c:pt>
                <c:pt idx="113">
                  <c:v>42195.807638889</c:v>
                </c:pt>
                <c:pt idx="114">
                  <c:v>42195.8083333333</c:v>
                </c:pt>
                <c:pt idx="115">
                  <c:v>42195.8090277778</c:v>
                </c:pt>
                <c:pt idx="116">
                  <c:v>42195.8097222222</c:v>
                </c:pt>
                <c:pt idx="117">
                  <c:v>42195.8104166667</c:v>
                </c:pt>
                <c:pt idx="118">
                  <c:v>42195.8111111111</c:v>
                </c:pt>
                <c:pt idx="119">
                  <c:v>42195.8118055556</c:v>
                </c:pt>
                <c:pt idx="120">
                  <c:v>42195.8125000001</c:v>
                </c:pt>
                <c:pt idx="121">
                  <c:v>42195.8131944446</c:v>
                </c:pt>
                <c:pt idx="122">
                  <c:v>42195.8138888889</c:v>
                </c:pt>
                <c:pt idx="123">
                  <c:v>42195.8145833333</c:v>
                </c:pt>
                <c:pt idx="124">
                  <c:v>42195.8152777779</c:v>
                </c:pt>
                <c:pt idx="125">
                  <c:v>42195.8159722222</c:v>
                </c:pt>
                <c:pt idx="126">
                  <c:v>42195.8166666667</c:v>
                </c:pt>
                <c:pt idx="127">
                  <c:v>42195.8173611111</c:v>
                </c:pt>
                <c:pt idx="128">
                  <c:v>42195.8180555556</c:v>
                </c:pt>
                <c:pt idx="129">
                  <c:v>42195.81875</c:v>
                </c:pt>
                <c:pt idx="130">
                  <c:v>42195.8194444445</c:v>
                </c:pt>
                <c:pt idx="131">
                  <c:v>42195.8201388889</c:v>
                </c:pt>
                <c:pt idx="132">
                  <c:v>42195.8208333333</c:v>
                </c:pt>
                <c:pt idx="133">
                  <c:v>42195.8215277778</c:v>
                </c:pt>
                <c:pt idx="134">
                  <c:v>42195.8222222222</c:v>
                </c:pt>
                <c:pt idx="135">
                  <c:v>42195.8229166667</c:v>
                </c:pt>
                <c:pt idx="136">
                  <c:v>42195.8236111111</c:v>
                </c:pt>
                <c:pt idx="137">
                  <c:v>42195.8243055556</c:v>
                </c:pt>
                <c:pt idx="138">
                  <c:v>42195.825</c:v>
                </c:pt>
                <c:pt idx="139">
                  <c:v>42195.8256944445</c:v>
                </c:pt>
                <c:pt idx="140">
                  <c:v>42195.8263888889</c:v>
                </c:pt>
                <c:pt idx="141">
                  <c:v>42195.8270833333</c:v>
                </c:pt>
                <c:pt idx="142">
                  <c:v>42195.8277777778</c:v>
                </c:pt>
                <c:pt idx="143">
                  <c:v>42195.8284722222</c:v>
                </c:pt>
                <c:pt idx="144">
                  <c:v>42195.8291666666</c:v>
                </c:pt>
                <c:pt idx="145">
                  <c:v>42195.829861111</c:v>
                </c:pt>
                <c:pt idx="146">
                  <c:v>42195.8305555556</c:v>
                </c:pt>
                <c:pt idx="147">
                  <c:v>42195.83125</c:v>
                </c:pt>
                <c:pt idx="148">
                  <c:v>42195.8319444444</c:v>
                </c:pt>
                <c:pt idx="149">
                  <c:v>42195.832638889</c:v>
                </c:pt>
                <c:pt idx="150">
                  <c:v>42195.8333333333</c:v>
                </c:pt>
                <c:pt idx="151">
                  <c:v>42195.8340277778</c:v>
                </c:pt>
                <c:pt idx="152">
                  <c:v>42195.8347222222</c:v>
                </c:pt>
                <c:pt idx="153">
                  <c:v>42195.8354166667</c:v>
                </c:pt>
                <c:pt idx="154">
                  <c:v>42195.8361111111</c:v>
                </c:pt>
                <c:pt idx="155">
                  <c:v>42195.8368055556</c:v>
                </c:pt>
                <c:pt idx="156">
                  <c:v>42195.8375</c:v>
                </c:pt>
                <c:pt idx="157">
                  <c:v>42195.8381944446</c:v>
                </c:pt>
                <c:pt idx="158">
                  <c:v>42195.838888889</c:v>
                </c:pt>
                <c:pt idx="159">
                  <c:v>42195.8395833333</c:v>
                </c:pt>
                <c:pt idx="160">
                  <c:v>42195.8402777779</c:v>
                </c:pt>
                <c:pt idx="161">
                  <c:v>42195.8409722222</c:v>
                </c:pt>
                <c:pt idx="162">
                  <c:v>42195.8416666666</c:v>
                </c:pt>
                <c:pt idx="163">
                  <c:v>42195.8423611111</c:v>
                </c:pt>
                <c:pt idx="164">
                  <c:v>42195.8430555556</c:v>
                </c:pt>
                <c:pt idx="165">
                  <c:v>42195.84375</c:v>
                </c:pt>
                <c:pt idx="166">
                  <c:v>42195.8444444446</c:v>
                </c:pt>
                <c:pt idx="167">
                  <c:v>42195.8451388889</c:v>
                </c:pt>
                <c:pt idx="168">
                  <c:v>42195.8458333333</c:v>
                </c:pt>
                <c:pt idx="169">
                  <c:v>42195.8465277779</c:v>
                </c:pt>
                <c:pt idx="170">
                  <c:v>42195.8472222222</c:v>
                </c:pt>
                <c:pt idx="171">
                  <c:v>42195.8479166667</c:v>
                </c:pt>
                <c:pt idx="172">
                  <c:v>42195.8486111111</c:v>
                </c:pt>
                <c:pt idx="173">
                  <c:v>42195.8493055556</c:v>
                </c:pt>
                <c:pt idx="174">
                  <c:v>42195.85</c:v>
                </c:pt>
                <c:pt idx="175">
                  <c:v>42195.8506944446</c:v>
                </c:pt>
                <c:pt idx="176">
                  <c:v>42195.8513888889</c:v>
                </c:pt>
                <c:pt idx="177">
                  <c:v>42195.8520833333</c:v>
                </c:pt>
                <c:pt idx="178">
                  <c:v>42195.8527777778</c:v>
                </c:pt>
                <c:pt idx="179">
                  <c:v>42195.8534722222</c:v>
                </c:pt>
                <c:pt idx="180">
                  <c:v>42195.8541666667</c:v>
                </c:pt>
                <c:pt idx="181">
                  <c:v>42195.8548611111</c:v>
                </c:pt>
                <c:pt idx="182">
                  <c:v>42195.8555555556</c:v>
                </c:pt>
                <c:pt idx="183">
                  <c:v>42195.8562500001</c:v>
                </c:pt>
                <c:pt idx="184">
                  <c:v>42195.8569444446</c:v>
                </c:pt>
                <c:pt idx="185">
                  <c:v>42195.857638889</c:v>
                </c:pt>
                <c:pt idx="186">
                  <c:v>42195.8583333334</c:v>
                </c:pt>
                <c:pt idx="187">
                  <c:v>42195.8590277778</c:v>
                </c:pt>
                <c:pt idx="188">
                  <c:v>42195.8597222222</c:v>
                </c:pt>
                <c:pt idx="189">
                  <c:v>42195.8604166667</c:v>
                </c:pt>
                <c:pt idx="190">
                  <c:v>42195.861111111</c:v>
                </c:pt>
                <c:pt idx="191">
                  <c:v>42195.8618055556</c:v>
                </c:pt>
                <c:pt idx="192">
                  <c:v>42195.8625</c:v>
                </c:pt>
                <c:pt idx="193">
                  <c:v>42195.8631944444</c:v>
                </c:pt>
                <c:pt idx="194">
                  <c:v>42195.8638888889</c:v>
                </c:pt>
                <c:pt idx="195">
                  <c:v>42195.8645833333</c:v>
                </c:pt>
                <c:pt idx="196">
                  <c:v>42195.8652777778</c:v>
                </c:pt>
                <c:pt idx="197">
                  <c:v>42195.8659722222</c:v>
                </c:pt>
                <c:pt idx="198">
                  <c:v>42195.8666666667</c:v>
                </c:pt>
                <c:pt idx="199">
                  <c:v>42195.867361111</c:v>
                </c:pt>
                <c:pt idx="200">
                  <c:v>42195.8680555556</c:v>
                </c:pt>
                <c:pt idx="201">
                  <c:v>42195.86875</c:v>
                </c:pt>
                <c:pt idx="202">
                  <c:v>42195.8694444444</c:v>
                </c:pt>
                <c:pt idx="203">
                  <c:v>42195.870138889</c:v>
                </c:pt>
                <c:pt idx="204">
                  <c:v>42195.8708333333</c:v>
                </c:pt>
                <c:pt idx="205">
                  <c:v>42195.8715277778</c:v>
                </c:pt>
                <c:pt idx="206">
                  <c:v>42195.8722222222</c:v>
                </c:pt>
                <c:pt idx="207">
                  <c:v>42195.8729166667</c:v>
                </c:pt>
                <c:pt idx="208">
                  <c:v>42195.8736111111</c:v>
                </c:pt>
                <c:pt idx="209">
                  <c:v>42195.8743055556</c:v>
                </c:pt>
                <c:pt idx="210">
                  <c:v>42195.875</c:v>
                </c:pt>
                <c:pt idx="211">
                  <c:v>42195.8756944446</c:v>
                </c:pt>
                <c:pt idx="212">
                  <c:v>42195.8763888889</c:v>
                </c:pt>
                <c:pt idx="213">
                  <c:v>42195.8770833333</c:v>
                </c:pt>
                <c:pt idx="214">
                  <c:v>42195.8777777778</c:v>
                </c:pt>
                <c:pt idx="215">
                  <c:v>42195.8784722222</c:v>
                </c:pt>
                <c:pt idx="216">
                  <c:v>42195.8791666666</c:v>
                </c:pt>
                <c:pt idx="217">
                  <c:v>42195.8798611111</c:v>
                </c:pt>
                <c:pt idx="218">
                  <c:v>42195.8805555556</c:v>
                </c:pt>
                <c:pt idx="219">
                  <c:v>42195.88125</c:v>
                </c:pt>
                <c:pt idx="220">
                  <c:v>42195.8819444445</c:v>
                </c:pt>
                <c:pt idx="221">
                  <c:v>42195.882638889</c:v>
                </c:pt>
                <c:pt idx="222">
                  <c:v>42195.8833333333</c:v>
                </c:pt>
                <c:pt idx="223">
                  <c:v>42195.8840277778</c:v>
                </c:pt>
                <c:pt idx="224">
                  <c:v>42195.8847222222</c:v>
                </c:pt>
                <c:pt idx="225">
                  <c:v>42195.8854166667</c:v>
                </c:pt>
                <c:pt idx="226">
                  <c:v>42195.8861111111</c:v>
                </c:pt>
                <c:pt idx="227">
                  <c:v>42195.8868055556</c:v>
                </c:pt>
                <c:pt idx="228">
                  <c:v>42195.8875</c:v>
                </c:pt>
                <c:pt idx="229">
                  <c:v>42195.8881944446</c:v>
                </c:pt>
                <c:pt idx="230">
                  <c:v>42195.888888889</c:v>
                </c:pt>
                <c:pt idx="231">
                  <c:v>42195.8895833333</c:v>
                </c:pt>
                <c:pt idx="232">
                  <c:v>42195.8902777778</c:v>
                </c:pt>
                <c:pt idx="233">
                  <c:v>42195.8909722222</c:v>
                </c:pt>
                <c:pt idx="234">
                  <c:v>42195.8916666666</c:v>
                </c:pt>
                <c:pt idx="235">
                  <c:v>42195.892361111</c:v>
                </c:pt>
                <c:pt idx="236">
                  <c:v>42195.8930555556</c:v>
                </c:pt>
                <c:pt idx="237">
                  <c:v>42195.89375</c:v>
                </c:pt>
                <c:pt idx="238">
                  <c:v>42195.8944444444</c:v>
                </c:pt>
                <c:pt idx="239">
                  <c:v>42195.8951388889</c:v>
                </c:pt>
                <c:pt idx="240">
                  <c:v>42195.8958333333</c:v>
                </c:pt>
                <c:pt idx="241">
                  <c:v>42195.8965277778</c:v>
                </c:pt>
                <c:pt idx="242">
                  <c:v>42195.8972222222</c:v>
                </c:pt>
                <c:pt idx="243">
                  <c:v>42195.8979166667</c:v>
                </c:pt>
                <c:pt idx="244">
                  <c:v>42195.8986111111</c:v>
                </c:pt>
                <c:pt idx="245">
                  <c:v>42195.8993055556</c:v>
                </c:pt>
                <c:pt idx="246">
                  <c:v>42195.9</c:v>
                </c:pt>
                <c:pt idx="247">
                  <c:v>42195.9006944446</c:v>
                </c:pt>
                <c:pt idx="248">
                  <c:v>42195.9013888889</c:v>
                </c:pt>
                <c:pt idx="249">
                  <c:v>42195.9020833333</c:v>
                </c:pt>
                <c:pt idx="250">
                  <c:v>42195.9027777778</c:v>
                </c:pt>
                <c:pt idx="251">
                  <c:v>42195.9034722222</c:v>
                </c:pt>
                <c:pt idx="252">
                  <c:v>42195.9041666666</c:v>
                </c:pt>
                <c:pt idx="253">
                  <c:v>42195.9048611111</c:v>
                </c:pt>
                <c:pt idx="254">
                  <c:v>42195.9055555556</c:v>
                </c:pt>
                <c:pt idx="255">
                  <c:v>42195.9062500001</c:v>
                </c:pt>
                <c:pt idx="256">
                  <c:v>42195.9069444446</c:v>
                </c:pt>
                <c:pt idx="257">
                  <c:v>42195.9076388889</c:v>
                </c:pt>
                <c:pt idx="258">
                  <c:v>42195.9083333333</c:v>
                </c:pt>
                <c:pt idx="259">
                  <c:v>42195.9090277778</c:v>
                </c:pt>
                <c:pt idx="260">
                  <c:v>42195.9097222222</c:v>
                </c:pt>
                <c:pt idx="261">
                  <c:v>42195.9104166667</c:v>
                </c:pt>
                <c:pt idx="262">
                  <c:v>42195.9111111111</c:v>
                </c:pt>
                <c:pt idx="263">
                  <c:v>42195.9118055556</c:v>
                </c:pt>
                <c:pt idx="264">
                  <c:v>42195.9125</c:v>
                </c:pt>
                <c:pt idx="265">
                  <c:v>42195.9131944445</c:v>
                </c:pt>
                <c:pt idx="266">
                  <c:v>42195.9138888889</c:v>
                </c:pt>
                <c:pt idx="267">
                  <c:v>42195.9145833333</c:v>
                </c:pt>
                <c:pt idx="268">
                  <c:v>42195.9152777778</c:v>
                </c:pt>
                <c:pt idx="269">
                  <c:v>42195.9159722222</c:v>
                </c:pt>
                <c:pt idx="270">
                  <c:v>42195.9166666667</c:v>
                </c:pt>
                <c:pt idx="271">
                  <c:v>42195.9173611111</c:v>
                </c:pt>
                <c:pt idx="272">
                  <c:v>42195.9180555556</c:v>
                </c:pt>
                <c:pt idx="273">
                  <c:v>42195.91875</c:v>
                </c:pt>
                <c:pt idx="274">
                  <c:v>42195.9194444445</c:v>
                </c:pt>
                <c:pt idx="275">
                  <c:v>42195.9201388889</c:v>
                </c:pt>
                <c:pt idx="276">
                  <c:v>42195.9208333333</c:v>
                </c:pt>
                <c:pt idx="277">
                  <c:v>42195.9215277778</c:v>
                </c:pt>
                <c:pt idx="278">
                  <c:v>42195.9222222222</c:v>
                </c:pt>
                <c:pt idx="279">
                  <c:v>42195.9229166667</c:v>
                </c:pt>
                <c:pt idx="280">
                  <c:v>42195.923611111</c:v>
                </c:pt>
                <c:pt idx="281">
                  <c:v>42195.9243055556</c:v>
                </c:pt>
                <c:pt idx="282">
                  <c:v>42195.925</c:v>
                </c:pt>
                <c:pt idx="283">
                  <c:v>42195.9256944444</c:v>
                </c:pt>
                <c:pt idx="284">
                  <c:v>42195.9263888889</c:v>
                </c:pt>
                <c:pt idx="285">
                  <c:v>42195.9270833332</c:v>
                </c:pt>
                <c:pt idx="286">
                  <c:v>42195.9277777778</c:v>
                </c:pt>
                <c:pt idx="287">
                  <c:v>42195.9284722222</c:v>
                </c:pt>
                <c:pt idx="288">
                  <c:v>42195.9291666666</c:v>
                </c:pt>
                <c:pt idx="289">
                  <c:v>42195.929861111</c:v>
                </c:pt>
                <c:pt idx="290">
                  <c:v>42195.9305555556</c:v>
                </c:pt>
                <c:pt idx="291">
                  <c:v>42195.93125</c:v>
                </c:pt>
                <c:pt idx="292">
                  <c:v>42195.9319444444</c:v>
                </c:pt>
                <c:pt idx="293">
                  <c:v>42195.932638889</c:v>
                </c:pt>
                <c:pt idx="294">
                  <c:v>42195.9333333333</c:v>
                </c:pt>
                <c:pt idx="295">
                  <c:v>42195.9340277778</c:v>
                </c:pt>
                <c:pt idx="296">
                  <c:v>42195.9347222222</c:v>
                </c:pt>
                <c:pt idx="297">
                  <c:v>42195.9354166666</c:v>
                </c:pt>
                <c:pt idx="298">
                  <c:v>42195.9361111111</c:v>
                </c:pt>
                <c:pt idx="299">
                  <c:v>42195.9368055556</c:v>
                </c:pt>
                <c:pt idx="300">
                  <c:v>42195.9375</c:v>
                </c:pt>
                <c:pt idx="301">
                  <c:v>42195.9381944446</c:v>
                </c:pt>
                <c:pt idx="302">
                  <c:v>42195.9388888889</c:v>
                </c:pt>
                <c:pt idx="303">
                  <c:v>42195.9395833333</c:v>
                </c:pt>
                <c:pt idx="304">
                  <c:v>42195.9402777779</c:v>
                </c:pt>
                <c:pt idx="305">
                  <c:v>42195.9409722222</c:v>
                </c:pt>
                <c:pt idx="306">
                  <c:v>42195.9416666666</c:v>
                </c:pt>
                <c:pt idx="307">
                  <c:v>42195.9423611111</c:v>
                </c:pt>
                <c:pt idx="308">
                  <c:v>42195.9430555556</c:v>
                </c:pt>
                <c:pt idx="309">
                  <c:v>42195.94375</c:v>
                </c:pt>
                <c:pt idx="310">
                  <c:v>42195.9444444445</c:v>
                </c:pt>
                <c:pt idx="311">
                  <c:v>42195.9451388889</c:v>
                </c:pt>
                <c:pt idx="312">
                  <c:v>42195.9458333333</c:v>
                </c:pt>
                <c:pt idx="313">
                  <c:v>42195.9465277778</c:v>
                </c:pt>
                <c:pt idx="314">
                  <c:v>42195.9472222222</c:v>
                </c:pt>
                <c:pt idx="315">
                  <c:v>42195.9479166667</c:v>
                </c:pt>
                <c:pt idx="316">
                  <c:v>42195.9486111111</c:v>
                </c:pt>
                <c:pt idx="317">
                  <c:v>42195.9493055556</c:v>
                </c:pt>
                <c:pt idx="318">
                  <c:v>42195.95</c:v>
                </c:pt>
                <c:pt idx="319">
                  <c:v>42195.9506944446</c:v>
                </c:pt>
                <c:pt idx="320">
                  <c:v>42195.9513888889</c:v>
                </c:pt>
                <c:pt idx="321">
                  <c:v>42195.9520833333</c:v>
                </c:pt>
                <c:pt idx="322">
                  <c:v>42195.9527777778</c:v>
                </c:pt>
                <c:pt idx="323">
                  <c:v>42195.9534722222</c:v>
                </c:pt>
                <c:pt idx="324">
                  <c:v>42195.9541666667</c:v>
                </c:pt>
                <c:pt idx="325">
                  <c:v>42195.9548611111</c:v>
                </c:pt>
                <c:pt idx="326">
                  <c:v>42195.9555555556</c:v>
                </c:pt>
                <c:pt idx="327">
                  <c:v>42195.9562500001</c:v>
                </c:pt>
                <c:pt idx="328">
                  <c:v>42195.9569444446</c:v>
                </c:pt>
                <c:pt idx="329">
                  <c:v>42195.957638889</c:v>
                </c:pt>
                <c:pt idx="330">
                  <c:v>42195.9583333333</c:v>
                </c:pt>
                <c:pt idx="331">
                  <c:v>42195.9590277778</c:v>
                </c:pt>
                <c:pt idx="332">
                  <c:v>42195.9597222222</c:v>
                </c:pt>
                <c:pt idx="333">
                  <c:v>42195.9604166667</c:v>
                </c:pt>
                <c:pt idx="334">
                  <c:v>42195.961111111</c:v>
                </c:pt>
                <c:pt idx="335">
                  <c:v>42195.9618055556</c:v>
                </c:pt>
                <c:pt idx="336">
                  <c:v>42195.9625</c:v>
                </c:pt>
                <c:pt idx="337">
                  <c:v>42195.9631944444</c:v>
                </c:pt>
                <c:pt idx="338">
                  <c:v>42195.9638888889</c:v>
                </c:pt>
                <c:pt idx="339">
                  <c:v>42195.9645833333</c:v>
                </c:pt>
                <c:pt idx="340">
                  <c:v>42195.9652777778</c:v>
                </c:pt>
                <c:pt idx="341">
                  <c:v>42195.9659722222</c:v>
                </c:pt>
                <c:pt idx="342">
                  <c:v>42195.9666666666</c:v>
                </c:pt>
                <c:pt idx="343">
                  <c:v>42195.967361111</c:v>
                </c:pt>
                <c:pt idx="344">
                  <c:v>42195.9680555556</c:v>
                </c:pt>
                <c:pt idx="345">
                  <c:v>42195.96875</c:v>
                </c:pt>
                <c:pt idx="346">
                  <c:v>42195.9694444444</c:v>
                </c:pt>
                <c:pt idx="347">
                  <c:v>42195.9701388889</c:v>
                </c:pt>
                <c:pt idx="348">
                  <c:v>42195.9708333333</c:v>
                </c:pt>
                <c:pt idx="349">
                  <c:v>42195.9715277778</c:v>
                </c:pt>
                <c:pt idx="350">
                  <c:v>42195.9722222222</c:v>
                </c:pt>
                <c:pt idx="351">
                  <c:v>42195.9729166667</c:v>
                </c:pt>
                <c:pt idx="352">
                  <c:v>42195.9736111111</c:v>
                </c:pt>
                <c:pt idx="353">
                  <c:v>42195.9743055556</c:v>
                </c:pt>
                <c:pt idx="354">
                  <c:v>42195.975</c:v>
                </c:pt>
                <c:pt idx="355">
                  <c:v>42195.9756944445</c:v>
                </c:pt>
                <c:pt idx="356">
                  <c:v>42195.9763888889</c:v>
                </c:pt>
                <c:pt idx="357">
                  <c:v>42195.9770833333</c:v>
                </c:pt>
                <c:pt idx="358">
                  <c:v>42195.9777777778</c:v>
                </c:pt>
                <c:pt idx="359">
                  <c:v>42195.9784722222</c:v>
                </c:pt>
                <c:pt idx="360">
                  <c:v>42195.9791666666</c:v>
                </c:pt>
                <c:pt idx="361">
                  <c:v>42195.9798611111</c:v>
                </c:pt>
                <c:pt idx="362">
                  <c:v>42195.9805555556</c:v>
                </c:pt>
                <c:pt idx="363">
                  <c:v>42195.98125</c:v>
                </c:pt>
                <c:pt idx="364">
                  <c:v>42195.9819444445</c:v>
                </c:pt>
                <c:pt idx="365">
                  <c:v>42195.982638889</c:v>
                </c:pt>
                <c:pt idx="366">
                  <c:v>42195.9833333333</c:v>
                </c:pt>
                <c:pt idx="367">
                  <c:v>42195.9840277778</c:v>
                </c:pt>
                <c:pt idx="368">
                  <c:v>42195.9847222222</c:v>
                </c:pt>
                <c:pt idx="369">
                  <c:v>42195.9854166667</c:v>
                </c:pt>
                <c:pt idx="370">
                  <c:v>42195.9861111111</c:v>
                </c:pt>
                <c:pt idx="371">
                  <c:v>42195.9868055556</c:v>
                </c:pt>
                <c:pt idx="372">
                  <c:v>42195.9875</c:v>
                </c:pt>
                <c:pt idx="373">
                  <c:v>42195.9881944446</c:v>
                </c:pt>
                <c:pt idx="374">
                  <c:v>42195.988888889</c:v>
                </c:pt>
                <c:pt idx="375">
                  <c:v>42195.9895833333</c:v>
                </c:pt>
                <c:pt idx="376">
                  <c:v>42195.9902777778</c:v>
                </c:pt>
                <c:pt idx="377">
                  <c:v>42195.9909722222</c:v>
                </c:pt>
                <c:pt idx="378">
                  <c:v>42195.9916666666</c:v>
                </c:pt>
                <c:pt idx="379">
                  <c:v>42195.992361111</c:v>
                </c:pt>
                <c:pt idx="380">
                  <c:v>42195.9930555556</c:v>
                </c:pt>
                <c:pt idx="381">
                  <c:v>42195.99375</c:v>
                </c:pt>
                <c:pt idx="382">
                  <c:v>42195.9944444444</c:v>
                </c:pt>
                <c:pt idx="383">
                  <c:v>42195.9951388889</c:v>
                </c:pt>
                <c:pt idx="384">
                  <c:v>42195.9958333333</c:v>
                </c:pt>
                <c:pt idx="385">
                  <c:v>42195.9965277778</c:v>
                </c:pt>
                <c:pt idx="386">
                  <c:v>42195.9972222222</c:v>
                </c:pt>
                <c:pt idx="387">
                  <c:v>42195.9979166666</c:v>
                </c:pt>
                <c:pt idx="388">
                  <c:v>42195.9986111111</c:v>
                </c:pt>
                <c:pt idx="389">
                  <c:v>42195.9993055555</c:v>
                </c:pt>
                <c:pt idx="390">
                  <c:v>42196</c:v>
                </c:pt>
                <c:pt idx="391">
                  <c:v>42196.0006944446</c:v>
                </c:pt>
                <c:pt idx="392">
                  <c:v>42196.0013888889</c:v>
                </c:pt>
                <c:pt idx="393">
                  <c:v>42196.0020833333</c:v>
                </c:pt>
                <c:pt idx="394">
                  <c:v>42196.0027777778</c:v>
                </c:pt>
                <c:pt idx="395">
                  <c:v>42196.0034722222</c:v>
                </c:pt>
                <c:pt idx="396">
                  <c:v>42196.0041666666</c:v>
                </c:pt>
                <c:pt idx="397">
                  <c:v>42196.0048611111</c:v>
                </c:pt>
                <c:pt idx="398">
                  <c:v>42196.0055555556</c:v>
                </c:pt>
                <c:pt idx="399">
                  <c:v>42196.00625</c:v>
                </c:pt>
                <c:pt idx="400">
                  <c:v>42196.0069444445</c:v>
                </c:pt>
                <c:pt idx="401">
                  <c:v>42196.0076388889</c:v>
                </c:pt>
                <c:pt idx="402">
                  <c:v>42196.0083333333</c:v>
                </c:pt>
                <c:pt idx="403">
                  <c:v>42196.0090277778</c:v>
                </c:pt>
                <c:pt idx="404">
                  <c:v>42196.0097222222</c:v>
                </c:pt>
                <c:pt idx="405">
                  <c:v>42196.0104166667</c:v>
                </c:pt>
                <c:pt idx="406">
                  <c:v>42196.0111111111</c:v>
                </c:pt>
                <c:pt idx="407">
                  <c:v>42196.0118055556</c:v>
                </c:pt>
                <c:pt idx="408">
                  <c:v>42196.0125</c:v>
                </c:pt>
                <c:pt idx="409">
                  <c:v>42196.0131944445</c:v>
                </c:pt>
                <c:pt idx="410">
                  <c:v>42196.0138888889</c:v>
                </c:pt>
                <c:pt idx="411">
                  <c:v>42196.0145833333</c:v>
                </c:pt>
                <c:pt idx="412">
                  <c:v>42196.0152777778</c:v>
                </c:pt>
                <c:pt idx="413">
                  <c:v>42196.0159722222</c:v>
                </c:pt>
                <c:pt idx="414">
                  <c:v>42196.0166666667</c:v>
                </c:pt>
                <c:pt idx="415">
                  <c:v>42196.017361111</c:v>
                </c:pt>
                <c:pt idx="416">
                  <c:v>42196.0180555556</c:v>
                </c:pt>
                <c:pt idx="417">
                  <c:v>42196.01875</c:v>
                </c:pt>
                <c:pt idx="418">
                  <c:v>42196.0194444444</c:v>
                </c:pt>
                <c:pt idx="419">
                  <c:v>42196.0201388889</c:v>
                </c:pt>
                <c:pt idx="420">
                  <c:v>42196.0208333333</c:v>
                </c:pt>
                <c:pt idx="421">
                  <c:v>42196.0215277778</c:v>
                </c:pt>
                <c:pt idx="422">
                  <c:v>42196.0222222222</c:v>
                </c:pt>
                <c:pt idx="423">
                  <c:v>42196.0229166667</c:v>
                </c:pt>
                <c:pt idx="424">
                  <c:v>42196.023611111</c:v>
                </c:pt>
                <c:pt idx="425">
                  <c:v>42196.0243055556</c:v>
                </c:pt>
                <c:pt idx="426">
                  <c:v>42196.025</c:v>
                </c:pt>
                <c:pt idx="427">
                  <c:v>42196.0256944444</c:v>
                </c:pt>
                <c:pt idx="428">
                  <c:v>42196.0263888889</c:v>
                </c:pt>
                <c:pt idx="429">
                  <c:v>42196.0270833332</c:v>
                </c:pt>
                <c:pt idx="430">
                  <c:v>42196.0277777778</c:v>
                </c:pt>
                <c:pt idx="431">
                  <c:v>42196.0284722222</c:v>
                </c:pt>
                <c:pt idx="432">
                  <c:v>42196.0291666665</c:v>
                </c:pt>
                <c:pt idx="433">
                  <c:v>42196.029861111</c:v>
                </c:pt>
                <c:pt idx="434">
                  <c:v>42196.0305555556</c:v>
                </c:pt>
                <c:pt idx="435">
                  <c:v>42196.03125</c:v>
                </c:pt>
                <c:pt idx="436">
                  <c:v>42196.0319444445</c:v>
                </c:pt>
                <c:pt idx="437">
                  <c:v>42196.0326388889</c:v>
                </c:pt>
                <c:pt idx="438">
                  <c:v>42196.0333333333</c:v>
                </c:pt>
                <c:pt idx="439">
                  <c:v>42196.0340277778</c:v>
                </c:pt>
                <c:pt idx="440">
                  <c:v>42196.0347222222</c:v>
                </c:pt>
                <c:pt idx="441">
                  <c:v>42196.0354166666</c:v>
                </c:pt>
                <c:pt idx="442">
                  <c:v>42196.0361111111</c:v>
                </c:pt>
                <c:pt idx="443">
                  <c:v>42196.0368055556</c:v>
                </c:pt>
                <c:pt idx="444">
                  <c:v>42196.0375</c:v>
                </c:pt>
                <c:pt idx="445">
                  <c:v>42196.0381944445</c:v>
                </c:pt>
                <c:pt idx="446">
                  <c:v>42196.0388888889</c:v>
                </c:pt>
                <c:pt idx="447">
                  <c:v>42196.0395833333</c:v>
                </c:pt>
                <c:pt idx="448">
                  <c:v>42196.0402777778</c:v>
                </c:pt>
                <c:pt idx="449">
                  <c:v>42196.0409722222</c:v>
                </c:pt>
                <c:pt idx="450">
                  <c:v>42196.0416666666</c:v>
                </c:pt>
                <c:pt idx="451">
                  <c:v>42196.0423611111</c:v>
                </c:pt>
                <c:pt idx="452">
                  <c:v>42196.0430555556</c:v>
                </c:pt>
                <c:pt idx="453">
                  <c:v>42196.04375</c:v>
                </c:pt>
                <c:pt idx="454">
                  <c:v>42196.0444444445</c:v>
                </c:pt>
                <c:pt idx="455">
                  <c:v>42196.0451388889</c:v>
                </c:pt>
                <c:pt idx="456">
                  <c:v>42196.0458333333</c:v>
                </c:pt>
                <c:pt idx="457">
                  <c:v>42196.0465277778</c:v>
                </c:pt>
                <c:pt idx="458">
                  <c:v>42196.0472222222</c:v>
                </c:pt>
                <c:pt idx="459">
                  <c:v>42196.0479166667</c:v>
                </c:pt>
                <c:pt idx="460">
                  <c:v>42196.0486111111</c:v>
                </c:pt>
                <c:pt idx="461">
                  <c:v>42196.0493055556</c:v>
                </c:pt>
                <c:pt idx="462">
                  <c:v>42196.05</c:v>
                </c:pt>
                <c:pt idx="463">
                  <c:v>42196.0506944446</c:v>
                </c:pt>
                <c:pt idx="464">
                  <c:v>42196.0513888889</c:v>
                </c:pt>
                <c:pt idx="465">
                  <c:v>42196.0520833333</c:v>
                </c:pt>
                <c:pt idx="466">
                  <c:v>42196.0527777778</c:v>
                </c:pt>
                <c:pt idx="467">
                  <c:v>42196.0534722222</c:v>
                </c:pt>
                <c:pt idx="468">
                  <c:v>42196.0541666667</c:v>
                </c:pt>
                <c:pt idx="469">
                  <c:v>42196.0548611111</c:v>
                </c:pt>
                <c:pt idx="470">
                  <c:v>42196.0555555556</c:v>
                </c:pt>
                <c:pt idx="471">
                  <c:v>42196.0562500001</c:v>
                </c:pt>
                <c:pt idx="472">
                  <c:v>42196.0569444446</c:v>
                </c:pt>
                <c:pt idx="473">
                  <c:v>42196.057638889</c:v>
                </c:pt>
                <c:pt idx="474">
                  <c:v>42196.0583333333</c:v>
                </c:pt>
                <c:pt idx="475">
                  <c:v>42196.0590277778</c:v>
                </c:pt>
                <c:pt idx="476">
                  <c:v>42196.0597222222</c:v>
                </c:pt>
                <c:pt idx="477">
                  <c:v>42196.0604166666</c:v>
                </c:pt>
                <c:pt idx="478">
                  <c:v>42196.061111111</c:v>
                </c:pt>
                <c:pt idx="479">
                  <c:v>42196.0618055555</c:v>
                </c:pt>
                <c:pt idx="480">
                  <c:v>42196.0625</c:v>
                </c:pt>
                <c:pt idx="481">
                  <c:v>42196.0631944445</c:v>
                </c:pt>
                <c:pt idx="482">
                  <c:v>42196.0638888889</c:v>
                </c:pt>
                <c:pt idx="483">
                  <c:v>42196.0645833333</c:v>
                </c:pt>
                <c:pt idx="484">
                  <c:v>42196.0652777778</c:v>
                </c:pt>
                <c:pt idx="485">
                  <c:v>42196.0659722222</c:v>
                </c:pt>
                <c:pt idx="486">
                  <c:v>42196.0666666666</c:v>
                </c:pt>
                <c:pt idx="487">
                  <c:v>42196.067361111</c:v>
                </c:pt>
                <c:pt idx="488">
                  <c:v>42196.0680555556</c:v>
                </c:pt>
                <c:pt idx="489">
                  <c:v>42196.06875</c:v>
                </c:pt>
                <c:pt idx="490">
                  <c:v>42196.0694444444</c:v>
                </c:pt>
                <c:pt idx="491">
                  <c:v>42196.0701388889</c:v>
                </c:pt>
                <c:pt idx="492">
                  <c:v>42196.0708333333</c:v>
                </c:pt>
                <c:pt idx="493">
                  <c:v>42196.0715277778</c:v>
                </c:pt>
                <c:pt idx="494">
                  <c:v>42196.0722222222</c:v>
                </c:pt>
                <c:pt idx="495">
                  <c:v>42196.0729166667</c:v>
                </c:pt>
                <c:pt idx="496">
                  <c:v>42196.0736111111</c:v>
                </c:pt>
                <c:pt idx="497">
                  <c:v>42196.0743055556</c:v>
                </c:pt>
                <c:pt idx="498">
                  <c:v>42196.075</c:v>
                </c:pt>
                <c:pt idx="499">
                  <c:v>42196.0756944445</c:v>
                </c:pt>
                <c:pt idx="500">
                  <c:v>42196.0763888889</c:v>
                </c:pt>
                <c:pt idx="501">
                  <c:v>42196.0770833333</c:v>
                </c:pt>
                <c:pt idx="502">
                  <c:v>42196.0777777778</c:v>
                </c:pt>
                <c:pt idx="503">
                  <c:v>42196.0784722222</c:v>
                </c:pt>
                <c:pt idx="504">
                  <c:v>42196.0791666666</c:v>
                </c:pt>
                <c:pt idx="505">
                  <c:v>42196.079861111</c:v>
                </c:pt>
                <c:pt idx="506">
                  <c:v>42196.0805555556</c:v>
                </c:pt>
                <c:pt idx="507">
                  <c:v>42196.08125</c:v>
                </c:pt>
                <c:pt idx="508">
                  <c:v>42196.0819444444</c:v>
                </c:pt>
                <c:pt idx="509">
                  <c:v>42196.082638889</c:v>
                </c:pt>
                <c:pt idx="510">
                  <c:v>42196.0833333333</c:v>
                </c:pt>
                <c:pt idx="511">
                  <c:v>42196.0840277778</c:v>
                </c:pt>
                <c:pt idx="512">
                  <c:v>42196.0847222222</c:v>
                </c:pt>
                <c:pt idx="513">
                  <c:v>42196.0854166667</c:v>
                </c:pt>
                <c:pt idx="514">
                  <c:v>42196.0861111111</c:v>
                </c:pt>
                <c:pt idx="515">
                  <c:v>42196.0868055556</c:v>
                </c:pt>
                <c:pt idx="516">
                  <c:v>42196.0875</c:v>
                </c:pt>
                <c:pt idx="517">
                  <c:v>42196.0881944446</c:v>
                </c:pt>
                <c:pt idx="518">
                  <c:v>42196.088888889</c:v>
                </c:pt>
                <c:pt idx="519">
                  <c:v>42196.0895833333</c:v>
                </c:pt>
                <c:pt idx="520">
                  <c:v>42196.0902777778</c:v>
                </c:pt>
                <c:pt idx="521">
                  <c:v>42196.0909722222</c:v>
                </c:pt>
                <c:pt idx="522">
                  <c:v>42196.0916666666</c:v>
                </c:pt>
                <c:pt idx="523">
                  <c:v>42196.092361111</c:v>
                </c:pt>
                <c:pt idx="524">
                  <c:v>42196.0930555555</c:v>
                </c:pt>
                <c:pt idx="525">
                  <c:v>42196.09375</c:v>
                </c:pt>
                <c:pt idx="526">
                  <c:v>42196.0944444445</c:v>
                </c:pt>
                <c:pt idx="527">
                  <c:v>42196.0951388889</c:v>
                </c:pt>
                <c:pt idx="528">
                  <c:v>42196.0958333333</c:v>
                </c:pt>
                <c:pt idx="529">
                  <c:v>42196.0965277778</c:v>
                </c:pt>
                <c:pt idx="530">
                  <c:v>42196.0972222222</c:v>
                </c:pt>
                <c:pt idx="531">
                  <c:v>42196.0979166666</c:v>
                </c:pt>
                <c:pt idx="532">
                  <c:v>42196.0986111111</c:v>
                </c:pt>
                <c:pt idx="533">
                  <c:v>42196.0993055555</c:v>
                </c:pt>
                <c:pt idx="534">
                  <c:v>42196.1</c:v>
                </c:pt>
                <c:pt idx="535">
                  <c:v>42196.1006944445</c:v>
                </c:pt>
                <c:pt idx="536">
                  <c:v>42196.1013888889</c:v>
                </c:pt>
                <c:pt idx="537">
                  <c:v>42196.1020833333</c:v>
                </c:pt>
                <c:pt idx="538">
                  <c:v>42196.1027777778</c:v>
                </c:pt>
                <c:pt idx="539">
                  <c:v>42196.1034722222</c:v>
                </c:pt>
                <c:pt idx="540">
                  <c:v>42196.1041666666</c:v>
                </c:pt>
                <c:pt idx="541">
                  <c:v>42196.1048611111</c:v>
                </c:pt>
                <c:pt idx="542">
                  <c:v>42196.1055555556</c:v>
                </c:pt>
                <c:pt idx="543">
                  <c:v>42196.10625</c:v>
                </c:pt>
                <c:pt idx="544">
                  <c:v>42196.1069444445</c:v>
                </c:pt>
                <c:pt idx="545">
                  <c:v>42196.1076388889</c:v>
                </c:pt>
                <c:pt idx="546">
                  <c:v>42196.1083333333</c:v>
                </c:pt>
                <c:pt idx="547">
                  <c:v>42196.1090277778</c:v>
                </c:pt>
                <c:pt idx="548">
                  <c:v>42196.1097222222</c:v>
                </c:pt>
                <c:pt idx="549">
                  <c:v>42196.1104166667</c:v>
                </c:pt>
                <c:pt idx="550">
                  <c:v>42196.111111111</c:v>
                </c:pt>
                <c:pt idx="551">
                  <c:v>42196.1118055556</c:v>
                </c:pt>
                <c:pt idx="552">
                  <c:v>42196.1125</c:v>
                </c:pt>
                <c:pt idx="553">
                  <c:v>42196.1131944445</c:v>
                </c:pt>
                <c:pt idx="554">
                  <c:v>42196.1138888889</c:v>
                </c:pt>
                <c:pt idx="555">
                  <c:v>42196.1145833333</c:v>
                </c:pt>
                <c:pt idx="556">
                  <c:v>42196.1152777778</c:v>
                </c:pt>
                <c:pt idx="557">
                  <c:v>42196.1159722222</c:v>
                </c:pt>
                <c:pt idx="558">
                  <c:v>42196.1166666667</c:v>
                </c:pt>
                <c:pt idx="559">
                  <c:v>42196.117361111</c:v>
                </c:pt>
                <c:pt idx="560">
                  <c:v>42196.1180555556</c:v>
                </c:pt>
                <c:pt idx="561">
                  <c:v>42196.11875</c:v>
                </c:pt>
                <c:pt idx="562">
                  <c:v>42196.1194444444</c:v>
                </c:pt>
                <c:pt idx="563">
                  <c:v>42196.1201388889</c:v>
                </c:pt>
                <c:pt idx="564">
                  <c:v>42196.1208333333</c:v>
                </c:pt>
                <c:pt idx="565">
                  <c:v>42196.1215277778</c:v>
                </c:pt>
                <c:pt idx="566">
                  <c:v>42196.1222222222</c:v>
                </c:pt>
                <c:pt idx="567">
                  <c:v>42196.1229166666</c:v>
                </c:pt>
                <c:pt idx="568">
                  <c:v>42196.123611111</c:v>
                </c:pt>
                <c:pt idx="569">
                  <c:v>42196.1243055555</c:v>
                </c:pt>
                <c:pt idx="570">
                  <c:v>42196.125</c:v>
                </c:pt>
                <c:pt idx="571">
                  <c:v>42196.1256944445</c:v>
                </c:pt>
                <c:pt idx="572">
                  <c:v>42196.1263888889</c:v>
                </c:pt>
                <c:pt idx="573">
                  <c:v>42196.1270833332</c:v>
                </c:pt>
                <c:pt idx="574">
                  <c:v>42196.1277777777</c:v>
                </c:pt>
                <c:pt idx="575">
                  <c:v>42196.1284722222</c:v>
                </c:pt>
                <c:pt idx="576">
                  <c:v>42196.1291666665</c:v>
                </c:pt>
                <c:pt idx="577">
                  <c:v>42196.129861111</c:v>
                </c:pt>
                <c:pt idx="578">
                  <c:v>42196.1305555556</c:v>
                </c:pt>
                <c:pt idx="579">
                  <c:v>42196.13125</c:v>
                </c:pt>
                <c:pt idx="580">
                  <c:v>42196.1319444444</c:v>
                </c:pt>
                <c:pt idx="581">
                  <c:v>42196.1326388889</c:v>
                </c:pt>
                <c:pt idx="582">
                  <c:v>42196.1333333333</c:v>
                </c:pt>
                <c:pt idx="583">
                  <c:v>42196.1340277778</c:v>
                </c:pt>
                <c:pt idx="584">
                  <c:v>42196.1347222222</c:v>
                </c:pt>
                <c:pt idx="585">
                  <c:v>42196.1354166666</c:v>
                </c:pt>
                <c:pt idx="586">
                  <c:v>42196.1361111111</c:v>
                </c:pt>
                <c:pt idx="587">
                  <c:v>42196.1368055556</c:v>
                </c:pt>
                <c:pt idx="588">
                  <c:v>42196.1375</c:v>
                </c:pt>
                <c:pt idx="589">
                  <c:v>42196.1381944445</c:v>
                </c:pt>
                <c:pt idx="590">
                  <c:v>42196.1388888889</c:v>
                </c:pt>
                <c:pt idx="591">
                  <c:v>42196.1395833333</c:v>
                </c:pt>
                <c:pt idx="592">
                  <c:v>42196.1402777778</c:v>
                </c:pt>
                <c:pt idx="593">
                  <c:v>42196.1409722222</c:v>
                </c:pt>
                <c:pt idx="594">
                  <c:v>42196.1416666666</c:v>
                </c:pt>
                <c:pt idx="595">
                  <c:v>42196.142361111</c:v>
                </c:pt>
                <c:pt idx="596">
                  <c:v>42196.1430555556</c:v>
                </c:pt>
                <c:pt idx="597">
                  <c:v>42196.14375</c:v>
                </c:pt>
                <c:pt idx="598">
                  <c:v>42196.1444444444</c:v>
                </c:pt>
                <c:pt idx="599">
                  <c:v>42196.1451388889</c:v>
                </c:pt>
                <c:pt idx="600">
                  <c:v>42196.1458333333</c:v>
                </c:pt>
                <c:pt idx="601">
                  <c:v>42196.1465277778</c:v>
                </c:pt>
                <c:pt idx="602">
                  <c:v>42196.1472222222</c:v>
                </c:pt>
                <c:pt idx="603">
                  <c:v>42196.1479166667</c:v>
                </c:pt>
                <c:pt idx="604">
                  <c:v>42196.1486111111</c:v>
                </c:pt>
                <c:pt idx="605">
                  <c:v>42196.1493055556</c:v>
                </c:pt>
                <c:pt idx="606">
                  <c:v>42196.15</c:v>
                </c:pt>
                <c:pt idx="607">
                  <c:v>42196.1506944446</c:v>
                </c:pt>
                <c:pt idx="608">
                  <c:v>42196.1513888889</c:v>
                </c:pt>
                <c:pt idx="609">
                  <c:v>42196.1520833333</c:v>
                </c:pt>
                <c:pt idx="610">
                  <c:v>42196.1527777778</c:v>
                </c:pt>
                <c:pt idx="611">
                  <c:v>42196.1534722222</c:v>
                </c:pt>
                <c:pt idx="612">
                  <c:v>42196.1541666666</c:v>
                </c:pt>
                <c:pt idx="613">
                  <c:v>42196.1548611111</c:v>
                </c:pt>
                <c:pt idx="614">
                  <c:v>42196.1555555556</c:v>
                </c:pt>
                <c:pt idx="615">
                  <c:v>42196.1562500001</c:v>
                </c:pt>
                <c:pt idx="616">
                  <c:v>42196.1569444446</c:v>
                </c:pt>
                <c:pt idx="617">
                  <c:v>42196.1576388889</c:v>
                </c:pt>
                <c:pt idx="618">
                  <c:v>42196.1583333333</c:v>
                </c:pt>
                <c:pt idx="619">
                  <c:v>42196.1590277778</c:v>
                </c:pt>
                <c:pt idx="620">
                  <c:v>42196.1597222222</c:v>
                </c:pt>
                <c:pt idx="621">
                  <c:v>42196.1604166666</c:v>
                </c:pt>
                <c:pt idx="622">
                  <c:v>42196.161111111</c:v>
                </c:pt>
                <c:pt idx="623">
                  <c:v>42196.1618055555</c:v>
                </c:pt>
                <c:pt idx="624">
                  <c:v>42196.1625</c:v>
                </c:pt>
                <c:pt idx="625">
                  <c:v>42196.1631944444</c:v>
                </c:pt>
                <c:pt idx="626">
                  <c:v>42196.1638888889</c:v>
                </c:pt>
                <c:pt idx="627">
                  <c:v>42196.1645833333</c:v>
                </c:pt>
                <c:pt idx="628">
                  <c:v>42196.1652777778</c:v>
                </c:pt>
                <c:pt idx="629">
                  <c:v>42196.1659722222</c:v>
                </c:pt>
                <c:pt idx="630">
                  <c:v>42196.1666666666</c:v>
                </c:pt>
                <c:pt idx="631">
                  <c:v>42196.167361111</c:v>
                </c:pt>
                <c:pt idx="632">
                  <c:v>42196.1680555556</c:v>
                </c:pt>
                <c:pt idx="633">
                  <c:v>42196.16875</c:v>
                </c:pt>
                <c:pt idx="634">
                  <c:v>42196.1694444445</c:v>
                </c:pt>
                <c:pt idx="635">
                  <c:v>42196.1701388889</c:v>
                </c:pt>
                <c:pt idx="636">
                  <c:v>42196.1708333333</c:v>
                </c:pt>
                <c:pt idx="637">
                  <c:v>42196.1715277778</c:v>
                </c:pt>
                <c:pt idx="638">
                  <c:v>42196.1722222222</c:v>
                </c:pt>
                <c:pt idx="639">
                  <c:v>42196.1729166667</c:v>
                </c:pt>
                <c:pt idx="640">
                  <c:v>42196.173611111</c:v>
                </c:pt>
                <c:pt idx="641">
                  <c:v>42196.1743055556</c:v>
                </c:pt>
                <c:pt idx="642">
                  <c:v>42196.175</c:v>
                </c:pt>
                <c:pt idx="643">
                  <c:v>42196.1756944444</c:v>
                </c:pt>
                <c:pt idx="644">
                  <c:v>42196.1763888889</c:v>
                </c:pt>
                <c:pt idx="645">
                  <c:v>42196.1770833332</c:v>
                </c:pt>
                <c:pt idx="646">
                  <c:v>42196.1777777778</c:v>
                </c:pt>
                <c:pt idx="647">
                  <c:v>42196.1784722222</c:v>
                </c:pt>
                <c:pt idx="648">
                  <c:v>42196.1791666666</c:v>
                </c:pt>
                <c:pt idx="649">
                  <c:v>42196.179861111</c:v>
                </c:pt>
                <c:pt idx="650">
                  <c:v>42196.1805555556</c:v>
                </c:pt>
                <c:pt idx="651">
                  <c:v>42196.18125</c:v>
                </c:pt>
                <c:pt idx="652">
                  <c:v>42196.1819444444</c:v>
                </c:pt>
                <c:pt idx="653">
                  <c:v>42196.182638889</c:v>
                </c:pt>
                <c:pt idx="654">
                  <c:v>42196.1833333333</c:v>
                </c:pt>
                <c:pt idx="655">
                  <c:v>42196.1840277778</c:v>
                </c:pt>
                <c:pt idx="656">
                  <c:v>42196.1847222222</c:v>
                </c:pt>
                <c:pt idx="657">
                  <c:v>42196.1854166666</c:v>
                </c:pt>
                <c:pt idx="658">
                  <c:v>42196.1861111111</c:v>
                </c:pt>
                <c:pt idx="659">
                  <c:v>42196.1868055556</c:v>
                </c:pt>
                <c:pt idx="660">
                  <c:v>42196.1875</c:v>
                </c:pt>
                <c:pt idx="661">
                  <c:v>42196.1881944446</c:v>
                </c:pt>
                <c:pt idx="662">
                  <c:v>42196.1888888889</c:v>
                </c:pt>
                <c:pt idx="663">
                  <c:v>42196.1895833333</c:v>
                </c:pt>
                <c:pt idx="664">
                  <c:v>42196.1902777778</c:v>
                </c:pt>
                <c:pt idx="665">
                  <c:v>42196.1909722222</c:v>
                </c:pt>
                <c:pt idx="666">
                  <c:v>42196.1916666665</c:v>
                </c:pt>
                <c:pt idx="667">
                  <c:v>42196.192361111</c:v>
                </c:pt>
                <c:pt idx="668">
                  <c:v>42196.1930555555</c:v>
                </c:pt>
                <c:pt idx="669">
                  <c:v>42196.19375</c:v>
                </c:pt>
                <c:pt idx="670">
                  <c:v>42196.1944444444</c:v>
                </c:pt>
                <c:pt idx="671">
                  <c:v>42196.1951388889</c:v>
                </c:pt>
                <c:pt idx="672">
                  <c:v>42196.1958333333</c:v>
                </c:pt>
                <c:pt idx="673">
                  <c:v>42196.1965277778</c:v>
                </c:pt>
                <c:pt idx="674">
                  <c:v>42196.1972222222</c:v>
                </c:pt>
                <c:pt idx="675">
                  <c:v>42196.1979166666</c:v>
                </c:pt>
                <c:pt idx="676">
                  <c:v>42196.1986111111</c:v>
                </c:pt>
                <c:pt idx="677">
                  <c:v>42196.1993055555</c:v>
                </c:pt>
                <c:pt idx="678">
                  <c:v>42196.2</c:v>
                </c:pt>
                <c:pt idx="679">
                  <c:v>42196.2006944445</c:v>
                </c:pt>
                <c:pt idx="680">
                  <c:v>42196.2013888889</c:v>
                </c:pt>
                <c:pt idx="681">
                  <c:v>42196.2020833333</c:v>
                </c:pt>
                <c:pt idx="682">
                  <c:v>42196.2027777778</c:v>
                </c:pt>
                <c:pt idx="683">
                  <c:v>42196.2034722222</c:v>
                </c:pt>
                <c:pt idx="684">
                  <c:v>42196.2041666666</c:v>
                </c:pt>
                <c:pt idx="685">
                  <c:v>42196.204861111</c:v>
                </c:pt>
                <c:pt idx="686">
                  <c:v>42196.2055555556</c:v>
                </c:pt>
                <c:pt idx="687">
                  <c:v>42196.20625</c:v>
                </c:pt>
                <c:pt idx="688">
                  <c:v>42196.2069444444</c:v>
                </c:pt>
                <c:pt idx="689">
                  <c:v>42196.2076388889</c:v>
                </c:pt>
                <c:pt idx="690">
                  <c:v>42196.2083333333</c:v>
                </c:pt>
                <c:pt idx="691">
                  <c:v>42196.2090277778</c:v>
                </c:pt>
                <c:pt idx="692">
                  <c:v>42196.2097222222</c:v>
                </c:pt>
                <c:pt idx="693">
                  <c:v>42196.2104166667</c:v>
                </c:pt>
                <c:pt idx="694">
                  <c:v>42196.211111111</c:v>
                </c:pt>
                <c:pt idx="695">
                  <c:v>42196.2118055556</c:v>
                </c:pt>
                <c:pt idx="696">
                  <c:v>42196.2125</c:v>
                </c:pt>
                <c:pt idx="697">
                  <c:v>42196.2131944444</c:v>
                </c:pt>
                <c:pt idx="698">
                  <c:v>42196.2138888889</c:v>
                </c:pt>
                <c:pt idx="699">
                  <c:v>42196.2145833333</c:v>
                </c:pt>
                <c:pt idx="700">
                  <c:v>42196.2152777778</c:v>
                </c:pt>
                <c:pt idx="701">
                  <c:v>42196.2159722222</c:v>
                </c:pt>
                <c:pt idx="702">
                  <c:v>42196.2166666666</c:v>
                </c:pt>
                <c:pt idx="703">
                  <c:v>42196.217361111</c:v>
                </c:pt>
                <c:pt idx="704">
                  <c:v>42196.2180555556</c:v>
                </c:pt>
                <c:pt idx="705">
                  <c:v>42196.21875</c:v>
                </c:pt>
                <c:pt idx="706">
                  <c:v>42196.2194444444</c:v>
                </c:pt>
                <c:pt idx="707">
                  <c:v>42196.2201388889</c:v>
                </c:pt>
                <c:pt idx="708">
                  <c:v>42196.2208333333</c:v>
                </c:pt>
                <c:pt idx="709">
                  <c:v>42196.2215277777</c:v>
                </c:pt>
                <c:pt idx="710">
                  <c:v>42196.2222222222</c:v>
                </c:pt>
                <c:pt idx="711">
                  <c:v>42196.2229166666</c:v>
                </c:pt>
                <c:pt idx="712">
                  <c:v>42196.223611111</c:v>
                </c:pt>
                <c:pt idx="713">
                  <c:v>42196.2243055555</c:v>
                </c:pt>
                <c:pt idx="714">
                  <c:v>42196.225</c:v>
                </c:pt>
                <c:pt idx="715">
                  <c:v>42196.2256944445</c:v>
                </c:pt>
                <c:pt idx="716">
                  <c:v>42196.2263888889</c:v>
                </c:pt>
                <c:pt idx="717">
                  <c:v>42196.2270833332</c:v>
                </c:pt>
                <c:pt idx="718">
                  <c:v>42196.2277777777</c:v>
                </c:pt>
                <c:pt idx="719">
                  <c:v>42196.2284722222</c:v>
                </c:pt>
                <c:pt idx="720">
                  <c:v>42196.2291666665</c:v>
                </c:pt>
                <c:pt idx="721">
                  <c:v>42196.229861111</c:v>
                </c:pt>
                <c:pt idx="722">
                  <c:v>42196.2305555556</c:v>
                </c:pt>
                <c:pt idx="723">
                  <c:v>42196.23125</c:v>
                </c:pt>
                <c:pt idx="724">
                  <c:v>42196.2319444444</c:v>
                </c:pt>
                <c:pt idx="725">
                  <c:v>42196.2326388889</c:v>
                </c:pt>
                <c:pt idx="726">
                  <c:v>42196.2333333333</c:v>
                </c:pt>
                <c:pt idx="727">
                  <c:v>42196.2340277778</c:v>
                </c:pt>
                <c:pt idx="728">
                  <c:v>42196.2347222222</c:v>
                </c:pt>
                <c:pt idx="729">
                  <c:v>42196.2354166666</c:v>
                </c:pt>
                <c:pt idx="730">
                  <c:v>42196.236111111</c:v>
                </c:pt>
                <c:pt idx="731">
                  <c:v>42196.2368055556</c:v>
                </c:pt>
                <c:pt idx="732">
                  <c:v>42196.2375</c:v>
                </c:pt>
                <c:pt idx="733">
                  <c:v>42196.2381944444</c:v>
                </c:pt>
                <c:pt idx="734">
                  <c:v>42196.2388888889</c:v>
                </c:pt>
                <c:pt idx="735">
                  <c:v>42196.2395833332</c:v>
                </c:pt>
                <c:pt idx="736">
                  <c:v>42196.2402777778</c:v>
                </c:pt>
                <c:pt idx="737">
                  <c:v>42196.2409722222</c:v>
                </c:pt>
                <c:pt idx="738">
                  <c:v>42196.2416666666</c:v>
                </c:pt>
                <c:pt idx="739">
                  <c:v>42196.242361111</c:v>
                </c:pt>
                <c:pt idx="740">
                  <c:v>42196.2430555556</c:v>
                </c:pt>
                <c:pt idx="741">
                  <c:v>42196.24375</c:v>
                </c:pt>
                <c:pt idx="742">
                  <c:v>42196.2444444444</c:v>
                </c:pt>
                <c:pt idx="743">
                  <c:v>42196.2451388889</c:v>
                </c:pt>
                <c:pt idx="744">
                  <c:v>42196.2458333333</c:v>
                </c:pt>
                <c:pt idx="745">
                  <c:v>42196.2465277778</c:v>
                </c:pt>
                <c:pt idx="746">
                  <c:v>42196.2472222222</c:v>
                </c:pt>
                <c:pt idx="747">
                  <c:v>42196.2479166666</c:v>
                </c:pt>
                <c:pt idx="748">
                  <c:v>42196.2486111111</c:v>
                </c:pt>
                <c:pt idx="749">
                  <c:v>42196.2493055555</c:v>
                </c:pt>
                <c:pt idx="750">
                  <c:v>42196.25</c:v>
                </c:pt>
                <c:pt idx="751">
                  <c:v>42196.2506944446</c:v>
                </c:pt>
                <c:pt idx="752">
                  <c:v>42196.2513888889</c:v>
                </c:pt>
                <c:pt idx="753">
                  <c:v>42196.2520833333</c:v>
                </c:pt>
                <c:pt idx="754">
                  <c:v>42196.2527777778</c:v>
                </c:pt>
                <c:pt idx="755">
                  <c:v>42196.2534722222</c:v>
                </c:pt>
                <c:pt idx="756">
                  <c:v>42196.2541666666</c:v>
                </c:pt>
                <c:pt idx="757">
                  <c:v>42196.2548611111</c:v>
                </c:pt>
                <c:pt idx="758">
                  <c:v>42196.2555555556</c:v>
                </c:pt>
                <c:pt idx="759">
                  <c:v>42196.25625</c:v>
                </c:pt>
                <c:pt idx="760">
                  <c:v>42196.2569444445</c:v>
                </c:pt>
                <c:pt idx="761">
                  <c:v>42196.2576388889</c:v>
                </c:pt>
                <c:pt idx="762">
                  <c:v>42196.2583333333</c:v>
                </c:pt>
                <c:pt idx="763">
                  <c:v>42196.2590277778</c:v>
                </c:pt>
                <c:pt idx="764">
                  <c:v>42196.2597222222</c:v>
                </c:pt>
                <c:pt idx="765">
                  <c:v>42196.2604166666</c:v>
                </c:pt>
                <c:pt idx="766">
                  <c:v>42196.261111111</c:v>
                </c:pt>
                <c:pt idx="767">
                  <c:v>42196.2618055555</c:v>
                </c:pt>
                <c:pt idx="768">
                  <c:v>42196.2625</c:v>
                </c:pt>
                <c:pt idx="769">
                  <c:v>42196.2631944444</c:v>
                </c:pt>
                <c:pt idx="770">
                  <c:v>42196.2638888889</c:v>
                </c:pt>
                <c:pt idx="771">
                  <c:v>42196.2645833333</c:v>
                </c:pt>
                <c:pt idx="772">
                  <c:v>42196.2652777778</c:v>
                </c:pt>
                <c:pt idx="773">
                  <c:v>42196.2659722222</c:v>
                </c:pt>
                <c:pt idx="774">
                  <c:v>42196.2666666666</c:v>
                </c:pt>
                <c:pt idx="775">
                  <c:v>42196.267361111</c:v>
                </c:pt>
                <c:pt idx="776">
                  <c:v>42196.2680555556</c:v>
                </c:pt>
                <c:pt idx="777">
                  <c:v>42196.26875</c:v>
                </c:pt>
                <c:pt idx="778">
                  <c:v>42196.2694444444</c:v>
                </c:pt>
                <c:pt idx="779">
                  <c:v>42196.2701388889</c:v>
                </c:pt>
                <c:pt idx="780">
                  <c:v>42196.2708333333</c:v>
                </c:pt>
                <c:pt idx="781">
                  <c:v>42196.2715277778</c:v>
                </c:pt>
                <c:pt idx="782">
                  <c:v>42196.2722222222</c:v>
                </c:pt>
                <c:pt idx="783">
                  <c:v>42196.2729166667</c:v>
                </c:pt>
                <c:pt idx="784">
                  <c:v>42196.273611111</c:v>
                </c:pt>
                <c:pt idx="785">
                  <c:v>42196.2743055556</c:v>
                </c:pt>
                <c:pt idx="786">
                  <c:v>42196.275</c:v>
                </c:pt>
                <c:pt idx="787">
                  <c:v>42196.2756944444</c:v>
                </c:pt>
                <c:pt idx="788">
                  <c:v>42196.2763888889</c:v>
                </c:pt>
                <c:pt idx="789">
                  <c:v>42196.2770833332</c:v>
                </c:pt>
                <c:pt idx="790">
                  <c:v>42196.2777777778</c:v>
                </c:pt>
                <c:pt idx="791">
                  <c:v>42196.2784722222</c:v>
                </c:pt>
                <c:pt idx="792">
                  <c:v>42196.2791666666</c:v>
                </c:pt>
                <c:pt idx="793">
                  <c:v>42196.279861111</c:v>
                </c:pt>
                <c:pt idx="794">
                  <c:v>42196.2805555556</c:v>
                </c:pt>
                <c:pt idx="795">
                  <c:v>42196.28125</c:v>
                </c:pt>
                <c:pt idx="796">
                  <c:v>42196.2819444445</c:v>
                </c:pt>
                <c:pt idx="797">
                  <c:v>42196.2826388889</c:v>
                </c:pt>
                <c:pt idx="798">
                  <c:v>42196.2833333333</c:v>
                </c:pt>
                <c:pt idx="799">
                  <c:v>42196.2840277778</c:v>
                </c:pt>
                <c:pt idx="800">
                  <c:v>42196.2847222222</c:v>
                </c:pt>
                <c:pt idx="801">
                  <c:v>42196.2854166666</c:v>
                </c:pt>
                <c:pt idx="802">
                  <c:v>42196.2861111111</c:v>
                </c:pt>
                <c:pt idx="803">
                  <c:v>42196.2868055556</c:v>
                </c:pt>
                <c:pt idx="804">
                  <c:v>42196.2875</c:v>
                </c:pt>
                <c:pt idx="805">
                  <c:v>42196.2881944445</c:v>
                </c:pt>
                <c:pt idx="806">
                  <c:v>42196.2888888889</c:v>
                </c:pt>
                <c:pt idx="807">
                  <c:v>42196.2895833333</c:v>
                </c:pt>
                <c:pt idx="808">
                  <c:v>42196.2902777778</c:v>
                </c:pt>
                <c:pt idx="809">
                  <c:v>42196.2909722222</c:v>
                </c:pt>
                <c:pt idx="810">
                  <c:v>42196.2916666665</c:v>
                </c:pt>
                <c:pt idx="811">
                  <c:v>42196.292361111</c:v>
                </c:pt>
                <c:pt idx="812">
                  <c:v>42196.2930555555</c:v>
                </c:pt>
                <c:pt idx="813">
                  <c:v>42196.29375</c:v>
                </c:pt>
                <c:pt idx="814">
                  <c:v>42196.2944444444</c:v>
                </c:pt>
                <c:pt idx="815">
                  <c:v>42196.2951388889</c:v>
                </c:pt>
                <c:pt idx="816">
                  <c:v>42196.2958333333</c:v>
                </c:pt>
                <c:pt idx="817">
                  <c:v>42196.2965277778</c:v>
                </c:pt>
                <c:pt idx="818">
                  <c:v>42196.2972222222</c:v>
                </c:pt>
                <c:pt idx="819">
                  <c:v>42196.2979166666</c:v>
                </c:pt>
                <c:pt idx="820">
                  <c:v>42196.298611111</c:v>
                </c:pt>
                <c:pt idx="821">
                  <c:v>42196.2993055554</c:v>
                </c:pt>
                <c:pt idx="822">
                  <c:v>42196.3</c:v>
                </c:pt>
                <c:pt idx="823">
                  <c:v>42196.3006944446</c:v>
                </c:pt>
                <c:pt idx="824">
                  <c:v>42196.3013888889</c:v>
                </c:pt>
                <c:pt idx="825">
                  <c:v>42196.3020833333</c:v>
                </c:pt>
                <c:pt idx="826">
                  <c:v>42196.3027777778</c:v>
                </c:pt>
                <c:pt idx="827">
                  <c:v>42196.3034722222</c:v>
                </c:pt>
                <c:pt idx="828">
                  <c:v>42196.3041666667</c:v>
                </c:pt>
                <c:pt idx="829">
                  <c:v>42196.3048611111</c:v>
                </c:pt>
                <c:pt idx="830">
                  <c:v>42196.3055555556</c:v>
                </c:pt>
                <c:pt idx="831">
                  <c:v>42196.3062500001</c:v>
                </c:pt>
                <c:pt idx="832">
                  <c:v>42196.3069444446</c:v>
                </c:pt>
                <c:pt idx="833">
                  <c:v>42196.307638889</c:v>
                </c:pt>
                <c:pt idx="834">
                  <c:v>42196.3083333333</c:v>
                </c:pt>
                <c:pt idx="835">
                  <c:v>42196.3090277778</c:v>
                </c:pt>
                <c:pt idx="836">
                  <c:v>42196.3097222222</c:v>
                </c:pt>
                <c:pt idx="837">
                  <c:v>42196.3104166667</c:v>
                </c:pt>
                <c:pt idx="838">
                  <c:v>42196.3111111111</c:v>
                </c:pt>
                <c:pt idx="839">
                  <c:v>42196.3118055556</c:v>
                </c:pt>
                <c:pt idx="840">
                  <c:v>42196.3125000001</c:v>
                </c:pt>
                <c:pt idx="841">
                  <c:v>42196.3131944446</c:v>
                </c:pt>
                <c:pt idx="842">
                  <c:v>42196.3138888889</c:v>
                </c:pt>
                <c:pt idx="843">
                  <c:v>42196.3145833333</c:v>
                </c:pt>
                <c:pt idx="844">
                  <c:v>42196.3152777779</c:v>
                </c:pt>
                <c:pt idx="845">
                  <c:v>42196.3159722222</c:v>
                </c:pt>
                <c:pt idx="846">
                  <c:v>42196.3166666667</c:v>
                </c:pt>
                <c:pt idx="847">
                  <c:v>42196.3173611111</c:v>
                </c:pt>
                <c:pt idx="848">
                  <c:v>42196.3180555556</c:v>
                </c:pt>
                <c:pt idx="849">
                  <c:v>42196.31875</c:v>
                </c:pt>
                <c:pt idx="850">
                  <c:v>42196.3194444445</c:v>
                </c:pt>
                <c:pt idx="851">
                  <c:v>42196.3201388889</c:v>
                </c:pt>
                <c:pt idx="852">
                  <c:v>42196.3208333333</c:v>
                </c:pt>
                <c:pt idx="853">
                  <c:v>42196.3215277778</c:v>
                </c:pt>
                <c:pt idx="854">
                  <c:v>42196.3222222222</c:v>
                </c:pt>
                <c:pt idx="855">
                  <c:v>42196.3229166667</c:v>
                </c:pt>
                <c:pt idx="856">
                  <c:v>42196.3236111111</c:v>
                </c:pt>
                <c:pt idx="857">
                  <c:v>42196.3243055556</c:v>
                </c:pt>
                <c:pt idx="858">
                  <c:v>42196.325</c:v>
                </c:pt>
                <c:pt idx="859">
                  <c:v>42196.3256944445</c:v>
                </c:pt>
                <c:pt idx="860">
                  <c:v>42196.3263888889</c:v>
                </c:pt>
                <c:pt idx="861">
                  <c:v>42196.3270833333</c:v>
                </c:pt>
                <c:pt idx="862">
                  <c:v>42196.3277777778</c:v>
                </c:pt>
                <c:pt idx="863">
                  <c:v>42196.3284722222</c:v>
                </c:pt>
                <c:pt idx="864">
                  <c:v>42196.3291666666</c:v>
                </c:pt>
                <c:pt idx="865">
                  <c:v>42196.329861111</c:v>
                </c:pt>
                <c:pt idx="866">
                  <c:v>42196.3305555556</c:v>
                </c:pt>
                <c:pt idx="867">
                  <c:v>42196.33125</c:v>
                </c:pt>
                <c:pt idx="868">
                  <c:v>42196.3319444444</c:v>
                </c:pt>
                <c:pt idx="869">
                  <c:v>42196.332638889</c:v>
                </c:pt>
                <c:pt idx="870">
                  <c:v>42196.3333333333</c:v>
                </c:pt>
                <c:pt idx="871">
                  <c:v>42196.3340277778</c:v>
                </c:pt>
                <c:pt idx="872">
                  <c:v>42196.3347222222</c:v>
                </c:pt>
                <c:pt idx="873">
                  <c:v>42196.3354166667</c:v>
                </c:pt>
                <c:pt idx="874">
                  <c:v>42196.3361111111</c:v>
                </c:pt>
                <c:pt idx="875">
                  <c:v>42196.3368055556</c:v>
                </c:pt>
                <c:pt idx="876">
                  <c:v>42196.3375</c:v>
                </c:pt>
                <c:pt idx="877">
                  <c:v>42196.3381944446</c:v>
                </c:pt>
                <c:pt idx="878">
                  <c:v>42196.338888889</c:v>
                </c:pt>
                <c:pt idx="879">
                  <c:v>42196.3395833333</c:v>
                </c:pt>
                <c:pt idx="880">
                  <c:v>42196.3402777779</c:v>
                </c:pt>
                <c:pt idx="881">
                  <c:v>42196.3409722222</c:v>
                </c:pt>
                <c:pt idx="882">
                  <c:v>42196.3416666666</c:v>
                </c:pt>
                <c:pt idx="883">
                  <c:v>42196.3423611111</c:v>
                </c:pt>
                <c:pt idx="884">
                  <c:v>42196.3430555556</c:v>
                </c:pt>
                <c:pt idx="885">
                  <c:v>42196.34375</c:v>
                </c:pt>
                <c:pt idx="886">
                  <c:v>42196.3444444446</c:v>
                </c:pt>
                <c:pt idx="887">
                  <c:v>42196.3451388889</c:v>
                </c:pt>
                <c:pt idx="888">
                  <c:v>42196.3458333333</c:v>
                </c:pt>
                <c:pt idx="889">
                  <c:v>42196.3465277779</c:v>
                </c:pt>
                <c:pt idx="890">
                  <c:v>42196.3472222222</c:v>
                </c:pt>
                <c:pt idx="891">
                  <c:v>42196.3479166667</c:v>
                </c:pt>
                <c:pt idx="892">
                  <c:v>42196.3486111111</c:v>
                </c:pt>
                <c:pt idx="893">
                  <c:v>42196.3493055556</c:v>
                </c:pt>
                <c:pt idx="894">
                  <c:v>42196.35</c:v>
                </c:pt>
                <c:pt idx="895">
                  <c:v>42196.3506944446</c:v>
                </c:pt>
                <c:pt idx="896">
                  <c:v>42196.3513888889</c:v>
                </c:pt>
                <c:pt idx="897">
                  <c:v>42196.3520833333</c:v>
                </c:pt>
                <c:pt idx="898">
                  <c:v>42196.3527777778</c:v>
                </c:pt>
                <c:pt idx="899">
                  <c:v>42196.3534722222</c:v>
                </c:pt>
                <c:pt idx="900">
                  <c:v>42196.3541666667</c:v>
                </c:pt>
                <c:pt idx="901">
                  <c:v>42196.3548611111</c:v>
                </c:pt>
                <c:pt idx="902">
                  <c:v>42196.3555555556</c:v>
                </c:pt>
                <c:pt idx="903">
                  <c:v>42196.3562500001</c:v>
                </c:pt>
                <c:pt idx="904">
                  <c:v>42196.3569444446</c:v>
                </c:pt>
                <c:pt idx="905">
                  <c:v>42196.357638889</c:v>
                </c:pt>
                <c:pt idx="906">
                  <c:v>42196.3583333334</c:v>
                </c:pt>
                <c:pt idx="907">
                  <c:v>42196.3590277778</c:v>
                </c:pt>
                <c:pt idx="908">
                  <c:v>42196.3597222222</c:v>
                </c:pt>
                <c:pt idx="909">
                  <c:v>42196.3604166667</c:v>
                </c:pt>
                <c:pt idx="910">
                  <c:v>42196.361111111</c:v>
                </c:pt>
                <c:pt idx="911">
                  <c:v>42196.3618055556</c:v>
                </c:pt>
                <c:pt idx="912">
                  <c:v>42196.3625</c:v>
                </c:pt>
                <c:pt idx="913">
                  <c:v>42196.3631944444</c:v>
                </c:pt>
                <c:pt idx="914">
                  <c:v>42196.3638888889</c:v>
                </c:pt>
                <c:pt idx="915">
                  <c:v>42196.3645833333</c:v>
                </c:pt>
                <c:pt idx="916">
                  <c:v>42196.3652777778</c:v>
                </c:pt>
                <c:pt idx="917">
                  <c:v>42196.3659722222</c:v>
                </c:pt>
                <c:pt idx="918">
                  <c:v>42196.3666666667</c:v>
                </c:pt>
                <c:pt idx="919">
                  <c:v>42196.367361111</c:v>
                </c:pt>
                <c:pt idx="920">
                  <c:v>42196.3680555556</c:v>
                </c:pt>
                <c:pt idx="921">
                  <c:v>42196.36875</c:v>
                </c:pt>
                <c:pt idx="922">
                  <c:v>42196.3694444444</c:v>
                </c:pt>
                <c:pt idx="923">
                  <c:v>42196.370138889</c:v>
                </c:pt>
                <c:pt idx="924">
                  <c:v>42196.3708333333</c:v>
                </c:pt>
                <c:pt idx="925">
                  <c:v>42196.3715277778</c:v>
                </c:pt>
                <c:pt idx="926">
                  <c:v>42196.3722222222</c:v>
                </c:pt>
                <c:pt idx="927">
                  <c:v>42196.3729166667</c:v>
                </c:pt>
                <c:pt idx="928">
                  <c:v>42196.3736111111</c:v>
                </c:pt>
                <c:pt idx="929">
                  <c:v>42196.3743055556</c:v>
                </c:pt>
                <c:pt idx="930">
                  <c:v>42196.375</c:v>
                </c:pt>
                <c:pt idx="931">
                  <c:v>42196.3756944446</c:v>
                </c:pt>
                <c:pt idx="932">
                  <c:v>42196.3763888889</c:v>
                </c:pt>
                <c:pt idx="933">
                  <c:v>42196.3770833333</c:v>
                </c:pt>
                <c:pt idx="934">
                  <c:v>42196.3777777778</c:v>
                </c:pt>
                <c:pt idx="935">
                  <c:v>42196.3784722222</c:v>
                </c:pt>
                <c:pt idx="936">
                  <c:v>42196.3791666666</c:v>
                </c:pt>
                <c:pt idx="937">
                  <c:v>42196.3798611111</c:v>
                </c:pt>
                <c:pt idx="938">
                  <c:v>42196.3805555556</c:v>
                </c:pt>
                <c:pt idx="939">
                  <c:v>42196.38125</c:v>
                </c:pt>
                <c:pt idx="940">
                  <c:v>42196.3819444445</c:v>
                </c:pt>
                <c:pt idx="941">
                  <c:v>42196.382638889</c:v>
                </c:pt>
                <c:pt idx="942">
                  <c:v>42196.3833333333</c:v>
                </c:pt>
                <c:pt idx="943">
                  <c:v>42196.3840277778</c:v>
                </c:pt>
                <c:pt idx="944">
                  <c:v>42196.3847222222</c:v>
                </c:pt>
                <c:pt idx="945">
                  <c:v>42196.3854166667</c:v>
                </c:pt>
                <c:pt idx="946">
                  <c:v>42196.3861111111</c:v>
                </c:pt>
                <c:pt idx="947">
                  <c:v>42196.3868055556</c:v>
                </c:pt>
                <c:pt idx="948">
                  <c:v>42196.3875</c:v>
                </c:pt>
                <c:pt idx="949">
                  <c:v>42196.3881944446</c:v>
                </c:pt>
                <c:pt idx="950">
                  <c:v>42196.388888889</c:v>
                </c:pt>
                <c:pt idx="951">
                  <c:v>42196.3895833333</c:v>
                </c:pt>
                <c:pt idx="952">
                  <c:v>42196.3902777778</c:v>
                </c:pt>
                <c:pt idx="953">
                  <c:v>42196.3909722222</c:v>
                </c:pt>
                <c:pt idx="954">
                  <c:v>42196.3916666666</c:v>
                </c:pt>
                <c:pt idx="955">
                  <c:v>42196.392361111</c:v>
                </c:pt>
                <c:pt idx="956">
                  <c:v>42196.3930555556</c:v>
                </c:pt>
                <c:pt idx="957">
                  <c:v>42196.39375</c:v>
                </c:pt>
                <c:pt idx="958">
                  <c:v>42196.3944444444</c:v>
                </c:pt>
                <c:pt idx="959">
                  <c:v>42196.3951388889</c:v>
                </c:pt>
                <c:pt idx="960">
                  <c:v>42196.3958333333</c:v>
                </c:pt>
                <c:pt idx="961">
                  <c:v>42196.3965277778</c:v>
                </c:pt>
                <c:pt idx="962">
                  <c:v>42196.3972222222</c:v>
                </c:pt>
                <c:pt idx="963">
                  <c:v>42196.3979166667</c:v>
                </c:pt>
                <c:pt idx="964">
                  <c:v>42196.3986111111</c:v>
                </c:pt>
                <c:pt idx="965">
                  <c:v>42196.3993055556</c:v>
                </c:pt>
                <c:pt idx="966">
                  <c:v>42196.4</c:v>
                </c:pt>
                <c:pt idx="967">
                  <c:v>42196.4006944446</c:v>
                </c:pt>
                <c:pt idx="968">
                  <c:v>42196.4013888889</c:v>
                </c:pt>
                <c:pt idx="969">
                  <c:v>42196.4020833333</c:v>
                </c:pt>
                <c:pt idx="970">
                  <c:v>42196.4027777778</c:v>
                </c:pt>
                <c:pt idx="971">
                  <c:v>42196.4034722222</c:v>
                </c:pt>
                <c:pt idx="972">
                  <c:v>42196.4041666666</c:v>
                </c:pt>
                <c:pt idx="973">
                  <c:v>42196.4048611111</c:v>
                </c:pt>
                <c:pt idx="974">
                  <c:v>42196.4055555556</c:v>
                </c:pt>
                <c:pt idx="975">
                  <c:v>42196.4062500001</c:v>
                </c:pt>
                <c:pt idx="976">
                  <c:v>42196.4069444446</c:v>
                </c:pt>
                <c:pt idx="977">
                  <c:v>42196.4076388889</c:v>
                </c:pt>
                <c:pt idx="978">
                  <c:v>42196.4083333333</c:v>
                </c:pt>
                <c:pt idx="979">
                  <c:v>42196.4090277778</c:v>
                </c:pt>
                <c:pt idx="980">
                  <c:v>42196.4097222222</c:v>
                </c:pt>
                <c:pt idx="981">
                  <c:v>42196.4104166667</c:v>
                </c:pt>
                <c:pt idx="982">
                  <c:v>42196.4111111111</c:v>
                </c:pt>
                <c:pt idx="983">
                  <c:v>42196.4118055556</c:v>
                </c:pt>
                <c:pt idx="984">
                  <c:v>42196.4125</c:v>
                </c:pt>
                <c:pt idx="985">
                  <c:v>42196.4131944445</c:v>
                </c:pt>
                <c:pt idx="986">
                  <c:v>42196.4138888889</c:v>
                </c:pt>
                <c:pt idx="987">
                  <c:v>42196.4145833333</c:v>
                </c:pt>
                <c:pt idx="988">
                  <c:v>42196.4152777778</c:v>
                </c:pt>
                <c:pt idx="989">
                  <c:v>42196.4159722222</c:v>
                </c:pt>
                <c:pt idx="990">
                  <c:v>42196.4166666667</c:v>
                </c:pt>
                <c:pt idx="991">
                  <c:v>42196.4173611111</c:v>
                </c:pt>
                <c:pt idx="992">
                  <c:v>42196.4180555556</c:v>
                </c:pt>
                <c:pt idx="993">
                  <c:v>42196.41875</c:v>
                </c:pt>
                <c:pt idx="994">
                  <c:v>42196.4194444445</c:v>
                </c:pt>
                <c:pt idx="995">
                  <c:v>42196.4201388889</c:v>
                </c:pt>
                <c:pt idx="996">
                  <c:v>42196.4208333333</c:v>
                </c:pt>
                <c:pt idx="997">
                  <c:v>42196.4215277778</c:v>
                </c:pt>
                <c:pt idx="998">
                  <c:v>42196.4222222222</c:v>
                </c:pt>
                <c:pt idx="999">
                  <c:v>42196.4229166667</c:v>
                </c:pt>
                <c:pt idx="1000">
                  <c:v>42196.423611111</c:v>
                </c:pt>
                <c:pt idx="1001">
                  <c:v>42196.4243055556</c:v>
                </c:pt>
                <c:pt idx="1002">
                  <c:v>42196.425</c:v>
                </c:pt>
                <c:pt idx="1003">
                  <c:v>42196.4256944444</c:v>
                </c:pt>
                <c:pt idx="1004">
                  <c:v>42196.4263888889</c:v>
                </c:pt>
                <c:pt idx="1005">
                  <c:v>42196.4270833332</c:v>
                </c:pt>
                <c:pt idx="1006">
                  <c:v>42196.4277777778</c:v>
                </c:pt>
                <c:pt idx="1007">
                  <c:v>42196.4284722222</c:v>
                </c:pt>
                <c:pt idx="1008">
                  <c:v>42196.4291666666</c:v>
                </c:pt>
                <c:pt idx="1009">
                  <c:v>42196.429861111</c:v>
                </c:pt>
                <c:pt idx="1010">
                  <c:v>42196.4305555556</c:v>
                </c:pt>
                <c:pt idx="1011">
                  <c:v>42196.43125</c:v>
                </c:pt>
                <c:pt idx="1012">
                  <c:v>42196.4319444444</c:v>
                </c:pt>
                <c:pt idx="1013">
                  <c:v>42196.432638889</c:v>
                </c:pt>
                <c:pt idx="1014">
                  <c:v>42196.4333333333</c:v>
                </c:pt>
                <c:pt idx="1015">
                  <c:v>42196.4340277778</c:v>
                </c:pt>
                <c:pt idx="1016">
                  <c:v>42196.4347222222</c:v>
                </c:pt>
                <c:pt idx="1017">
                  <c:v>42196.4354166666</c:v>
                </c:pt>
                <c:pt idx="1018">
                  <c:v>42196.4361111111</c:v>
                </c:pt>
                <c:pt idx="1019">
                  <c:v>42196.4368055556</c:v>
                </c:pt>
                <c:pt idx="1020">
                  <c:v>42196.4375</c:v>
                </c:pt>
                <c:pt idx="1021">
                  <c:v>42196.4381944446</c:v>
                </c:pt>
                <c:pt idx="1022">
                  <c:v>42196.4388888889</c:v>
                </c:pt>
                <c:pt idx="1023">
                  <c:v>42196.4395833333</c:v>
                </c:pt>
                <c:pt idx="1024">
                  <c:v>42196.4402777779</c:v>
                </c:pt>
                <c:pt idx="1025">
                  <c:v>42196.4409722222</c:v>
                </c:pt>
                <c:pt idx="1026">
                  <c:v>42196.4416666666</c:v>
                </c:pt>
                <c:pt idx="1027">
                  <c:v>42196.4423611111</c:v>
                </c:pt>
                <c:pt idx="1028">
                  <c:v>42196.4430555556</c:v>
                </c:pt>
                <c:pt idx="1029">
                  <c:v>42196.44375</c:v>
                </c:pt>
                <c:pt idx="1030">
                  <c:v>42196.4444444445</c:v>
                </c:pt>
                <c:pt idx="1031">
                  <c:v>42196.4451388889</c:v>
                </c:pt>
                <c:pt idx="1032">
                  <c:v>42196.4458333333</c:v>
                </c:pt>
                <c:pt idx="1033">
                  <c:v>42196.4465277778</c:v>
                </c:pt>
                <c:pt idx="1034">
                  <c:v>42196.4472222222</c:v>
                </c:pt>
                <c:pt idx="1035">
                  <c:v>42196.4479166667</c:v>
                </c:pt>
                <c:pt idx="1036">
                  <c:v>42196.4486111111</c:v>
                </c:pt>
                <c:pt idx="1037">
                  <c:v>42196.4493055556</c:v>
                </c:pt>
                <c:pt idx="1038">
                  <c:v>42196.45</c:v>
                </c:pt>
                <c:pt idx="1039">
                  <c:v>42196.4506944446</c:v>
                </c:pt>
                <c:pt idx="1040">
                  <c:v>42196.4513888889</c:v>
                </c:pt>
                <c:pt idx="1041">
                  <c:v>42196.4520833333</c:v>
                </c:pt>
                <c:pt idx="1042">
                  <c:v>42196.4527777778</c:v>
                </c:pt>
                <c:pt idx="1043">
                  <c:v>42196.4534722222</c:v>
                </c:pt>
                <c:pt idx="1044">
                  <c:v>42196.4541666667</c:v>
                </c:pt>
                <c:pt idx="1045">
                  <c:v>42196.4548611111</c:v>
                </c:pt>
                <c:pt idx="1046">
                  <c:v>42196.4555555556</c:v>
                </c:pt>
                <c:pt idx="1047">
                  <c:v>42196.4562500001</c:v>
                </c:pt>
                <c:pt idx="1048">
                  <c:v>42196.4569444446</c:v>
                </c:pt>
                <c:pt idx="1049">
                  <c:v>42196.457638889</c:v>
                </c:pt>
                <c:pt idx="1050">
                  <c:v>42196.4583333333</c:v>
                </c:pt>
                <c:pt idx="1051">
                  <c:v>42196.4590277778</c:v>
                </c:pt>
                <c:pt idx="1052">
                  <c:v>42196.4597222222</c:v>
                </c:pt>
                <c:pt idx="1053">
                  <c:v>42196.4604166667</c:v>
                </c:pt>
                <c:pt idx="1054">
                  <c:v>42196.461111111</c:v>
                </c:pt>
                <c:pt idx="1055">
                  <c:v>42196.4618055556</c:v>
                </c:pt>
                <c:pt idx="1056">
                  <c:v>42196.4625</c:v>
                </c:pt>
                <c:pt idx="1057">
                  <c:v>42196.4631944444</c:v>
                </c:pt>
                <c:pt idx="1058">
                  <c:v>42196.4638888889</c:v>
                </c:pt>
                <c:pt idx="1059">
                  <c:v>42196.4645833333</c:v>
                </c:pt>
                <c:pt idx="1060">
                  <c:v>42196.4652777778</c:v>
                </c:pt>
                <c:pt idx="1061">
                  <c:v>42196.4659722222</c:v>
                </c:pt>
                <c:pt idx="1062">
                  <c:v>42196.4666666666</c:v>
                </c:pt>
                <c:pt idx="1063">
                  <c:v>42196.467361111</c:v>
                </c:pt>
                <c:pt idx="1064">
                  <c:v>42196.4680555556</c:v>
                </c:pt>
                <c:pt idx="1065">
                  <c:v>42196.46875</c:v>
                </c:pt>
                <c:pt idx="1066">
                  <c:v>42196.4694444444</c:v>
                </c:pt>
                <c:pt idx="1067">
                  <c:v>42196.4701388889</c:v>
                </c:pt>
                <c:pt idx="1068">
                  <c:v>42196.4708333333</c:v>
                </c:pt>
                <c:pt idx="1069">
                  <c:v>42196.4715277778</c:v>
                </c:pt>
                <c:pt idx="1070">
                  <c:v>42196.4722222222</c:v>
                </c:pt>
                <c:pt idx="1071">
                  <c:v>42196.4729166667</c:v>
                </c:pt>
                <c:pt idx="1072">
                  <c:v>42196.4736111111</c:v>
                </c:pt>
                <c:pt idx="1073">
                  <c:v>42196.4743055556</c:v>
                </c:pt>
                <c:pt idx="1074">
                  <c:v>42196.475</c:v>
                </c:pt>
                <c:pt idx="1075">
                  <c:v>42196.4756944445</c:v>
                </c:pt>
                <c:pt idx="1076">
                  <c:v>42196.4763888889</c:v>
                </c:pt>
                <c:pt idx="1077">
                  <c:v>42196.4770833333</c:v>
                </c:pt>
                <c:pt idx="1078">
                  <c:v>42196.4777777778</c:v>
                </c:pt>
                <c:pt idx="1079">
                  <c:v>42196.4784722222</c:v>
                </c:pt>
                <c:pt idx="1080">
                  <c:v>42196.4791666666</c:v>
                </c:pt>
                <c:pt idx="1081">
                  <c:v>42196.4798611111</c:v>
                </c:pt>
                <c:pt idx="1082">
                  <c:v>42196.4805555556</c:v>
                </c:pt>
                <c:pt idx="1083">
                  <c:v>42196.48125</c:v>
                </c:pt>
                <c:pt idx="1084">
                  <c:v>42196.4819444445</c:v>
                </c:pt>
                <c:pt idx="1085">
                  <c:v>42196.482638889</c:v>
                </c:pt>
                <c:pt idx="1086">
                  <c:v>42196.4833333333</c:v>
                </c:pt>
                <c:pt idx="1087">
                  <c:v>42196.4840277778</c:v>
                </c:pt>
                <c:pt idx="1088">
                  <c:v>42196.4847222222</c:v>
                </c:pt>
                <c:pt idx="1089">
                  <c:v>42196.4854166667</c:v>
                </c:pt>
                <c:pt idx="1090">
                  <c:v>42196.4861111111</c:v>
                </c:pt>
                <c:pt idx="1091">
                  <c:v>42196.4868055556</c:v>
                </c:pt>
                <c:pt idx="1092">
                  <c:v>42196.4875</c:v>
                </c:pt>
                <c:pt idx="1093">
                  <c:v>42196.4881944446</c:v>
                </c:pt>
                <c:pt idx="1094">
                  <c:v>42196.488888889</c:v>
                </c:pt>
                <c:pt idx="1095">
                  <c:v>42196.4895833333</c:v>
                </c:pt>
                <c:pt idx="1096">
                  <c:v>42196.4902777778</c:v>
                </c:pt>
                <c:pt idx="1097">
                  <c:v>42196.4909722222</c:v>
                </c:pt>
                <c:pt idx="1098">
                  <c:v>42196.4916666666</c:v>
                </c:pt>
                <c:pt idx="1099">
                  <c:v>42196.492361111</c:v>
                </c:pt>
                <c:pt idx="1100">
                  <c:v>42196.4930555556</c:v>
                </c:pt>
                <c:pt idx="1101">
                  <c:v>42196.49375</c:v>
                </c:pt>
                <c:pt idx="1102">
                  <c:v>42196.4944444444</c:v>
                </c:pt>
                <c:pt idx="1103">
                  <c:v>42196.4951388889</c:v>
                </c:pt>
                <c:pt idx="1104">
                  <c:v>42196.4958333333</c:v>
                </c:pt>
                <c:pt idx="1105">
                  <c:v>42196.4965277778</c:v>
                </c:pt>
                <c:pt idx="1106">
                  <c:v>42196.4972222222</c:v>
                </c:pt>
                <c:pt idx="1107">
                  <c:v>42196.4979166666</c:v>
                </c:pt>
                <c:pt idx="1108">
                  <c:v>42196.4986111111</c:v>
                </c:pt>
                <c:pt idx="1109">
                  <c:v>42196.4993055555</c:v>
                </c:pt>
                <c:pt idx="1110">
                  <c:v>42196.5</c:v>
                </c:pt>
                <c:pt idx="1111">
                  <c:v>42196.5006944446</c:v>
                </c:pt>
                <c:pt idx="1112">
                  <c:v>42196.5013888889</c:v>
                </c:pt>
                <c:pt idx="1113">
                  <c:v>42196.5020833333</c:v>
                </c:pt>
                <c:pt idx="1114">
                  <c:v>42196.5027777778</c:v>
                </c:pt>
                <c:pt idx="1115">
                  <c:v>42196.5034722222</c:v>
                </c:pt>
                <c:pt idx="1116">
                  <c:v>42196.5041666666</c:v>
                </c:pt>
                <c:pt idx="1117">
                  <c:v>42196.5048611111</c:v>
                </c:pt>
                <c:pt idx="1118">
                  <c:v>42196.5055555556</c:v>
                </c:pt>
                <c:pt idx="1119">
                  <c:v>42196.50625</c:v>
                </c:pt>
                <c:pt idx="1120">
                  <c:v>42196.5069444445</c:v>
                </c:pt>
                <c:pt idx="1121">
                  <c:v>42196.5076388889</c:v>
                </c:pt>
                <c:pt idx="1122">
                  <c:v>42196.5083333333</c:v>
                </c:pt>
                <c:pt idx="1123">
                  <c:v>42196.5090277778</c:v>
                </c:pt>
                <c:pt idx="1124">
                  <c:v>42196.5097222222</c:v>
                </c:pt>
                <c:pt idx="1125">
                  <c:v>42196.5104166667</c:v>
                </c:pt>
                <c:pt idx="1126">
                  <c:v>42196.5111111111</c:v>
                </c:pt>
                <c:pt idx="1127">
                  <c:v>42196.5118055556</c:v>
                </c:pt>
                <c:pt idx="1128">
                  <c:v>42196.5125</c:v>
                </c:pt>
                <c:pt idx="1129">
                  <c:v>42196.5131944445</c:v>
                </c:pt>
                <c:pt idx="1130">
                  <c:v>42196.5138888889</c:v>
                </c:pt>
                <c:pt idx="1131">
                  <c:v>42196.5145833333</c:v>
                </c:pt>
                <c:pt idx="1132">
                  <c:v>42196.5152777778</c:v>
                </c:pt>
                <c:pt idx="1133">
                  <c:v>42196.5159722222</c:v>
                </c:pt>
                <c:pt idx="1134">
                  <c:v>42196.5166666667</c:v>
                </c:pt>
                <c:pt idx="1135">
                  <c:v>42196.517361111</c:v>
                </c:pt>
                <c:pt idx="1136">
                  <c:v>42196.5180555556</c:v>
                </c:pt>
                <c:pt idx="1137">
                  <c:v>42196.51875</c:v>
                </c:pt>
                <c:pt idx="1138">
                  <c:v>42196.5194444444</c:v>
                </c:pt>
                <c:pt idx="1139">
                  <c:v>42196.5201388889</c:v>
                </c:pt>
                <c:pt idx="1140">
                  <c:v>42196.5208333333</c:v>
                </c:pt>
                <c:pt idx="1141">
                  <c:v>42196.5215277778</c:v>
                </c:pt>
                <c:pt idx="1142">
                  <c:v>42196.5222222222</c:v>
                </c:pt>
                <c:pt idx="1143">
                  <c:v>42196.5229166667</c:v>
                </c:pt>
                <c:pt idx="1144">
                  <c:v>42196.523611111</c:v>
                </c:pt>
                <c:pt idx="1145">
                  <c:v>42196.5243055556</c:v>
                </c:pt>
                <c:pt idx="1146">
                  <c:v>42196.525</c:v>
                </c:pt>
                <c:pt idx="1147">
                  <c:v>42196.5256944444</c:v>
                </c:pt>
                <c:pt idx="1148">
                  <c:v>42196.5263888889</c:v>
                </c:pt>
                <c:pt idx="1149">
                  <c:v>42196.5270833332</c:v>
                </c:pt>
                <c:pt idx="1150">
                  <c:v>42196.5277777778</c:v>
                </c:pt>
                <c:pt idx="1151">
                  <c:v>42196.5284722222</c:v>
                </c:pt>
                <c:pt idx="1152">
                  <c:v>42196.5291666666</c:v>
                </c:pt>
                <c:pt idx="1153">
                  <c:v>42196.529861111</c:v>
                </c:pt>
                <c:pt idx="1154">
                  <c:v>42196.5305555556</c:v>
                </c:pt>
                <c:pt idx="1155">
                  <c:v>42196.53125</c:v>
                </c:pt>
                <c:pt idx="1156">
                  <c:v>42196.5319444444</c:v>
                </c:pt>
                <c:pt idx="1157">
                  <c:v>42196.5326388889</c:v>
                </c:pt>
                <c:pt idx="1158">
                  <c:v>42196.5333333333</c:v>
                </c:pt>
                <c:pt idx="1159">
                  <c:v>42196.5340277778</c:v>
                </c:pt>
                <c:pt idx="1160">
                  <c:v>42196.5347222222</c:v>
                </c:pt>
                <c:pt idx="1161">
                  <c:v>42196.5354166666</c:v>
                </c:pt>
                <c:pt idx="1162">
                  <c:v>42196.5361111111</c:v>
                </c:pt>
                <c:pt idx="1163">
                  <c:v>42196.5368055556</c:v>
                </c:pt>
                <c:pt idx="1164">
                  <c:v>42196.5375</c:v>
                </c:pt>
                <c:pt idx="1165">
                  <c:v>42196.5381944445</c:v>
                </c:pt>
                <c:pt idx="1166">
                  <c:v>42196.5388888889</c:v>
                </c:pt>
                <c:pt idx="1167">
                  <c:v>42196.5395833333</c:v>
                </c:pt>
                <c:pt idx="1168">
                  <c:v>42196.5402777778</c:v>
                </c:pt>
                <c:pt idx="1169">
                  <c:v>42196.5409722222</c:v>
                </c:pt>
                <c:pt idx="1170">
                  <c:v>42196.5416666666</c:v>
                </c:pt>
                <c:pt idx="1171">
                  <c:v>42196.5423611111</c:v>
                </c:pt>
                <c:pt idx="1172">
                  <c:v>42196.5430555556</c:v>
                </c:pt>
                <c:pt idx="1173">
                  <c:v>42196.54375</c:v>
                </c:pt>
                <c:pt idx="1174">
                  <c:v>42196.5444444445</c:v>
                </c:pt>
                <c:pt idx="1175">
                  <c:v>42196.5451388889</c:v>
                </c:pt>
                <c:pt idx="1176">
                  <c:v>42196.5458333333</c:v>
                </c:pt>
                <c:pt idx="1177">
                  <c:v>42196.5465277778</c:v>
                </c:pt>
                <c:pt idx="1178">
                  <c:v>42196.5472222222</c:v>
                </c:pt>
                <c:pt idx="1179">
                  <c:v>42196.5479166667</c:v>
                </c:pt>
                <c:pt idx="1180">
                  <c:v>42196.5486111111</c:v>
                </c:pt>
                <c:pt idx="1181">
                  <c:v>42196.5493055556</c:v>
                </c:pt>
                <c:pt idx="1182">
                  <c:v>42196.55</c:v>
                </c:pt>
                <c:pt idx="1183">
                  <c:v>42196.5506944446</c:v>
                </c:pt>
                <c:pt idx="1184">
                  <c:v>42196.5513888889</c:v>
                </c:pt>
                <c:pt idx="1185">
                  <c:v>42196.5520833333</c:v>
                </c:pt>
                <c:pt idx="1186">
                  <c:v>42196.5527777778</c:v>
                </c:pt>
                <c:pt idx="1187">
                  <c:v>42196.5534722222</c:v>
                </c:pt>
                <c:pt idx="1188">
                  <c:v>42196.5541666667</c:v>
                </c:pt>
                <c:pt idx="1189">
                  <c:v>42196.5548611111</c:v>
                </c:pt>
                <c:pt idx="1190">
                  <c:v>42196.5555555556</c:v>
                </c:pt>
                <c:pt idx="1191">
                  <c:v>42196.5562500001</c:v>
                </c:pt>
                <c:pt idx="1192">
                  <c:v>42196.5569444446</c:v>
                </c:pt>
                <c:pt idx="1193">
                  <c:v>42196.557638889</c:v>
                </c:pt>
                <c:pt idx="1194">
                  <c:v>42196.5583333333</c:v>
                </c:pt>
                <c:pt idx="1195">
                  <c:v>42196.5590277778</c:v>
                </c:pt>
                <c:pt idx="1196">
                  <c:v>42196.5597222222</c:v>
                </c:pt>
                <c:pt idx="1197">
                  <c:v>42196.5604166666</c:v>
                </c:pt>
                <c:pt idx="1198">
                  <c:v>42196.561111111</c:v>
                </c:pt>
                <c:pt idx="1199">
                  <c:v>42196.5618055555</c:v>
                </c:pt>
                <c:pt idx="1200">
                  <c:v>42196.5625</c:v>
                </c:pt>
                <c:pt idx="1201">
                  <c:v>42196.5631944445</c:v>
                </c:pt>
                <c:pt idx="1202">
                  <c:v>42196.5638888889</c:v>
                </c:pt>
                <c:pt idx="1203">
                  <c:v>42196.5645833333</c:v>
                </c:pt>
                <c:pt idx="1204">
                  <c:v>42196.5652777778</c:v>
                </c:pt>
                <c:pt idx="1205">
                  <c:v>42196.5659722222</c:v>
                </c:pt>
                <c:pt idx="1206">
                  <c:v>42196.5666666666</c:v>
                </c:pt>
                <c:pt idx="1207">
                  <c:v>42196.567361111</c:v>
                </c:pt>
                <c:pt idx="1208">
                  <c:v>42196.5680555556</c:v>
                </c:pt>
                <c:pt idx="1209">
                  <c:v>42196.56875</c:v>
                </c:pt>
                <c:pt idx="1210">
                  <c:v>42196.5694444445</c:v>
                </c:pt>
                <c:pt idx="1211">
                  <c:v>42196.5701388889</c:v>
                </c:pt>
                <c:pt idx="1212">
                  <c:v>42196.5708333333</c:v>
                </c:pt>
                <c:pt idx="1213">
                  <c:v>42196.5715277778</c:v>
                </c:pt>
                <c:pt idx="1214">
                  <c:v>42196.5722222222</c:v>
                </c:pt>
                <c:pt idx="1215">
                  <c:v>42196.5729166667</c:v>
                </c:pt>
                <c:pt idx="1216">
                  <c:v>42196.5736111111</c:v>
                </c:pt>
                <c:pt idx="1217">
                  <c:v>42196.5743055556</c:v>
                </c:pt>
                <c:pt idx="1218">
                  <c:v>42196.575</c:v>
                </c:pt>
                <c:pt idx="1219">
                  <c:v>42196.5756944445</c:v>
                </c:pt>
                <c:pt idx="1220">
                  <c:v>42196.5763888889</c:v>
                </c:pt>
                <c:pt idx="1221">
                  <c:v>42196.5770833333</c:v>
                </c:pt>
                <c:pt idx="1222">
                  <c:v>42196.5777777778</c:v>
                </c:pt>
                <c:pt idx="1223">
                  <c:v>42196.5784722222</c:v>
                </c:pt>
                <c:pt idx="1224">
                  <c:v>42196.5791666666</c:v>
                </c:pt>
                <c:pt idx="1225">
                  <c:v>42196.579861111</c:v>
                </c:pt>
                <c:pt idx="1226">
                  <c:v>42196.5805555556</c:v>
                </c:pt>
                <c:pt idx="1227">
                  <c:v>42196.58125</c:v>
                </c:pt>
                <c:pt idx="1228">
                  <c:v>42196.5819444444</c:v>
                </c:pt>
                <c:pt idx="1229">
                  <c:v>42196.582638889</c:v>
                </c:pt>
                <c:pt idx="1230">
                  <c:v>42196.5833333333</c:v>
                </c:pt>
                <c:pt idx="1231">
                  <c:v>42196.5840277778</c:v>
                </c:pt>
                <c:pt idx="1232">
                  <c:v>42196.5847222222</c:v>
                </c:pt>
                <c:pt idx="1233">
                  <c:v>42196.5854166667</c:v>
                </c:pt>
                <c:pt idx="1234">
                  <c:v>42196.5861111111</c:v>
                </c:pt>
                <c:pt idx="1235">
                  <c:v>42196.5868055556</c:v>
                </c:pt>
                <c:pt idx="1236">
                  <c:v>42196.5875</c:v>
                </c:pt>
                <c:pt idx="1237">
                  <c:v>42196.5881944446</c:v>
                </c:pt>
                <c:pt idx="1238">
                  <c:v>42196.588888889</c:v>
                </c:pt>
                <c:pt idx="1239">
                  <c:v>42196.5895833333</c:v>
                </c:pt>
                <c:pt idx="1240">
                  <c:v>42196.5902777778</c:v>
                </c:pt>
                <c:pt idx="1241">
                  <c:v>42196.5909722222</c:v>
                </c:pt>
                <c:pt idx="1242">
                  <c:v>42196.5916666666</c:v>
                </c:pt>
                <c:pt idx="1243">
                  <c:v>42196.592361111</c:v>
                </c:pt>
                <c:pt idx="1244">
                  <c:v>42196.5930555555</c:v>
                </c:pt>
                <c:pt idx="1245">
                  <c:v>42196.59375</c:v>
                </c:pt>
                <c:pt idx="1246">
                  <c:v>42196.5944444445</c:v>
                </c:pt>
                <c:pt idx="1247">
                  <c:v>42196.5951388889</c:v>
                </c:pt>
                <c:pt idx="1248">
                  <c:v>42196.5958333333</c:v>
                </c:pt>
                <c:pt idx="1249">
                  <c:v>42196.5965277778</c:v>
                </c:pt>
                <c:pt idx="1250">
                  <c:v>42196.5972222222</c:v>
                </c:pt>
                <c:pt idx="1251">
                  <c:v>42196.5979166666</c:v>
                </c:pt>
                <c:pt idx="1252">
                  <c:v>42196.5986111111</c:v>
                </c:pt>
                <c:pt idx="1253">
                  <c:v>42196.5993055555</c:v>
                </c:pt>
                <c:pt idx="1254">
                  <c:v>42196.6</c:v>
                </c:pt>
                <c:pt idx="1255">
                  <c:v>42196.6006944445</c:v>
                </c:pt>
                <c:pt idx="1256">
                  <c:v>42196.6013888889</c:v>
                </c:pt>
                <c:pt idx="1257">
                  <c:v>42196.6020833333</c:v>
                </c:pt>
                <c:pt idx="1258">
                  <c:v>42196.6027777778</c:v>
                </c:pt>
                <c:pt idx="1259">
                  <c:v>42196.6034722222</c:v>
                </c:pt>
                <c:pt idx="1260">
                  <c:v>42196.6041666666</c:v>
                </c:pt>
                <c:pt idx="1261">
                  <c:v>42196.6048611111</c:v>
                </c:pt>
                <c:pt idx="1262">
                  <c:v>42196.6055555556</c:v>
                </c:pt>
                <c:pt idx="1263">
                  <c:v>42196.60625</c:v>
                </c:pt>
                <c:pt idx="1264">
                  <c:v>42196.6069444445</c:v>
                </c:pt>
                <c:pt idx="1265">
                  <c:v>42196.6076388889</c:v>
                </c:pt>
                <c:pt idx="1266">
                  <c:v>42196.6083333333</c:v>
                </c:pt>
                <c:pt idx="1267">
                  <c:v>42196.6090277778</c:v>
                </c:pt>
                <c:pt idx="1268">
                  <c:v>42196.6097222222</c:v>
                </c:pt>
                <c:pt idx="1269">
                  <c:v>42196.6104166667</c:v>
                </c:pt>
                <c:pt idx="1270">
                  <c:v>42196.611111111</c:v>
                </c:pt>
                <c:pt idx="1271">
                  <c:v>42196.6118055556</c:v>
                </c:pt>
                <c:pt idx="1272">
                  <c:v>42196.6125</c:v>
                </c:pt>
                <c:pt idx="1273">
                  <c:v>42196.6131944444</c:v>
                </c:pt>
                <c:pt idx="1274">
                  <c:v>42196.6138888889</c:v>
                </c:pt>
                <c:pt idx="1275">
                  <c:v>42196.6145833333</c:v>
                </c:pt>
                <c:pt idx="1276">
                  <c:v>42196.6152777778</c:v>
                </c:pt>
                <c:pt idx="1277">
                  <c:v>42196.6159722222</c:v>
                </c:pt>
                <c:pt idx="1278">
                  <c:v>42196.6166666667</c:v>
                </c:pt>
                <c:pt idx="1279">
                  <c:v>42196.617361111</c:v>
                </c:pt>
                <c:pt idx="1280">
                  <c:v>42196.6180555556</c:v>
                </c:pt>
                <c:pt idx="1281">
                  <c:v>42196.61875</c:v>
                </c:pt>
                <c:pt idx="1282">
                  <c:v>42196.6194444444</c:v>
                </c:pt>
                <c:pt idx="1283">
                  <c:v>42196.6201388889</c:v>
                </c:pt>
                <c:pt idx="1284">
                  <c:v>42196.6208333333</c:v>
                </c:pt>
                <c:pt idx="1285">
                  <c:v>42196.6215277778</c:v>
                </c:pt>
                <c:pt idx="1286">
                  <c:v>42196.6222222222</c:v>
                </c:pt>
                <c:pt idx="1287">
                  <c:v>42196.6229166666</c:v>
                </c:pt>
                <c:pt idx="1288">
                  <c:v>42196.623611111</c:v>
                </c:pt>
                <c:pt idx="1289">
                  <c:v>42196.6243055555</c:v>
                </c:pt>
                <c:pt idx="1290">
                  <c:v>42196.625</c:v>
                </c:pt>
                <c:pt idx="1291">
                  <c:v>42196.6256944445</c:v>
                </c:pt>
                <c:pt idx="1292">
                  <c:v>42196.6263888889</c:v>
                </c:pt>
                <c:pt idx="1293">
                  <c:v>42196.6270833332</c:v>
                </c:pt>
                <c:pt idx="1294">
                  <c:v>42196.6277777777</c:v>
                </c:pt>
                <c:pt idx="1295">
                  <c:v>42196.6284722222</c:v>
                </c:pt>
                <c:pt idx="1296">
                  <c:v>42196.6291666665</c:v>
                </c:pt>
                <c:pt idx="1297">
                  <c:v>42196.629861111</c:v>
                </c:pt>
                <c:pt idx="1298">
                  <c:v>42196.6305555556</c:v>
                </c:pt>
                <c:pt idx="1299">
                  <c:v>42196.63125</c:v>
                </c:pt>
                <c:pt idx="1300">
                  <c:v>42196.6319444444</c:v>
                </c:pt>
                <c:pt idx="1301">
                  <c:v>42196.6326388889</c:v>
                </c:pt>
                <c:pt idx="1302">
                  <c:v>42196.6333333333</c:v>
                </c:pt>
                <c:pt idx="1303">
                  <c:v>42196.6340277778</c:v>
                </c:pt>
                <c:pt idx="1304">
                  <c:v>42196.6347222222</c:v>
                </c:pt>
                <c:pt idx="1305">
                  <c:v>42196.6354166666</c:v>
                </c:pt>
                <c:pt idx="1306">
                  <c:v>42196.6361111111</c:v>
                </c:pt>
                <c:pt idx="1307">
                  <c:v>42196.6368055556</c:v>
                </c:pt>
                <c:pt idx="1308">
                  <c:v>42196.6375</c:v>
                </c:pt>
                <c:pt idx="1309">
                  <c:v>42196.6381944445</c:v>
                </c:pt>
                <c:pt idx="1310">
                  <c:v>42196.6388888889</c:v>
                </c:pt>
                <c:pt idx="1311">
                  <c:v>42196.6395833333</c:v>
                </c:pt>
                <c:pt idx="1312">
                  <c:v>42196.6402777778</c:v>
                </c:pt>
                <c:pt idx="1313">
                  <c:v>42196.6409722222</c:v>
                </c:pt>
                <c:pt idx="1314">
                  <c:v>42196.6416666666</c:v>
                </c:pt>
                <c:pt idx="1315">
                  <c:v>42196.642361111</c:v>
                </c:pt>
                <c:pt idx="1316">
                  <c:v>42196.6430555556</c:v>
                </c:pt>
                <c:pt idx="1317">
                  <c:v>42196.64375</c:v>
                </c:pt>
                <c:pt idx="1318">
                  <c:v>42196.6444444444</c:v>
                </c:pt>
                <c:pt idx="1319">
                  <c:v>42196.6451388889</c:v>
                </c:pt>
                <c:pt idx="1320">
                  <c:v>42196.6458333333</c:v>
                </c:pt>
                <c:pt idx="1321">
                  <c:v>42196.6465277778</c:v>
                </c:pt>
                <c:pt idx="1322">
                  <c:v>42196.6472222222</c:v>
                </c:pt>
                <c:pt idx="1323">
                  <c:v>42196.6479166667</c:v>
                </c:pt>
                <c:pt idx="1324">
                  <c:v>42196.6486111111</c:v>
                </c:pt>
                <c:pt idx="1325">
                  <c:v>42196.6493055556</c:v>
                </c:pt>
                <c:pt idx="1326">
                  <c:v>42196.65</c:v>
                </c:pt>
                <c:pt idx="1327">
                  <c:v>42196.6506944446</c:v>
                </c:pt>
                <c:pt idx="1328">
                  <c:v>42196.6513888889</c:v>
                </c:pt>
                <c:pt idx="1329">
                  <c:v>42196.6520833333</c:v>
                </c:pt>
                <c:pt idx="1330">
                  <c:v>42196.6527777778</c:v>
                </c:pt>
                <c:pt idx="1331">
                  <c:v>42196.6534722222</c:v>
                </c:pt>
                <c:pt idx="1332">
                  <c:v>42196.6541666666</c:v>
                </c:pt>
                <c:pt idx="1333">
                  <c:v>42196.6548611111</c:v>
                </c:pt>
                <c:pt idx="1334">
                  <c:v>42196.6555555556</c:v>
                </c:pt>
                <c:pt idx="1335">
                  <c:v>42196.6562500001</c:v>
                </c:pt>
                <c:pt idx="1336">
                  <c:v>42196.6569444446</c:v>
                </c:pt>
                <c:pt idx="1337">
                  <c:v>42196.6576388889</c:v>
                </c:pt>
                <c:pt idx="1338">
                  <c:v>42196.6583333333</c:v>
                </c:pt>
                <c:pt idx="1339">
                  <c:v>42196.6590277778</c:v>
                </c:pt>
                <c:pt idx="1340">
                  <c:v>42196.6597222222</c:v>
                </c:pt>
                <c:pt idx="1341">
                  <c:v>42196.6604166666</c:v>
                </c:pt>
                <c:pt idx="1342">
                  <c:v>42196.661111111</c:v>
                </c:pt>
                <c:pt idx="1343">
                  <c:v>42196.6618055555</c:v>
                </c:pt>
                <c:pt idx="1344">
                  <c:v>42196.6625</c:v>
                </c:pt>
                <c:pt idx="1345">
                  <c:v>42196.6631944444</c:v>
                </c:pt>
                <c:pt idx="1346">
                  <c:v>42196.6638888889</c:v>
                </c:pt>
                <c:pt idx="1347">
                  <c:v>42196.6645833333</c:v>
                </c:pt>
                <c:pt idx="1348">
                  <c:v>42196.6652777778</c:v>
                </c:pt>
                <c:pt idx="1349">
                  <c:v>42196.6659722222</c:v>
                </c:pt>
                <c:pt idx="1350">
                  <c:v>42196.6666666666</c:v>
                </c:pt>
                <c:pt idx="1351">
                  <c:v>42196.667361111</c:v>
                </c:pt>
                <c:pt idx="1352">
                  <c:v>42196.6680555556</c:v>
                </c:pt>
                <c:pt idx="1353">
                  <c:v>42196.66875</c:v>
                </c:pt>
                <c:pt idx="1354">
                  <c:v>42196.6694444444</c:v>
                </c:pt>
                <c:pt idx="1355">
                  <c:v>42196.6701388889</c:v>
                </c:pt>
                <c:pt idx="1356">
                  <c:v>42196.6708333333</c:v>
                </c:pt>
                <c:pt idx="1357">
                  <c:v>42196.6715277778</c:v>
                </c:pt>
                <c:pt idx="1358">
                  <c:v>42196.6722222222</c:v>
                </c:pt>
                <c:pt idx="1359">
                  <c:v>42196.6729166667</c:v>
                </c:pt>
                <c:pt idx="1360">
                  <c:v>42196.673611111</c:v>
                </c:pt>
                <c:pt idx="1361">
                  <c:v>42196.6743055556</c:v>
                </c:pt>
                <c:pt idx="1362">
                  <c:v>42196.675</c:v>
                </c:pt>
                <c:pt idx="1363">
                  <c:v>42196.6756944444</c:v>
                </c:pt>
                <c:pt idx="1364">
                  <c:v>42196.6763888889</c:v>
                </c:pt>
                <c:pt idx="1365">
                  <c:v>42196.6770833332</c:v>
                </c:pt>
                <c:pt idx="1366">
                  <c:v>42196.6777777778</c:v>
                </c:pt>
                <c:pt idx="1367">
                  <c:v>42196.6784722222</c:v>
                </c:pt>
                <c:pt idx="1368">
                  <c:v>42196.6791666666</c:v>
                </c:pt>
                <c:pt idx="1369">
                  <c:v>42196.679861111</c:v>
                </c:pt>
                <c:pt idx="1370">
                  <c:v>42196.6805555556</c:v>
                </c:pt>
                <c:pt idx="1371">
                  <c:v>42196.68125</c:v>
                </c:pt>
                <c:pt idx="1372">
                  <c:v>42196.6819444444</c:v>
                </c:pt>
                <c:pt idx="1373">
                  <c:v>42196.682638889</c:v>
                </c:pt>
                <c:pt idx="1374">
                  <c:v>42196.6833333333</c:v>
                </c:pt>
                <c:pt idx="1375">
                  <c:v>42196.6840277778</c:v>
                </c:pt>
                <c:pt idx="1376">
                  <c:v>42196.6847222222</c:v>
                </c:pt>
                <c:pt idx="1377">
                  <c:v>42196.6854166666</c:v>
                </c:pt>
                <c:pt idx="1378">
                  <c:v>42196.6861111111</c:v>
                </c:pt>
                <c:pt idx="1379">
                  <c:v>42196.6868055556</c:v>
                </c:pt>
                <c:pt idx="1380">
                  <c:v>42196.6875</c:v>
                </c:pt>
                <c:pt idx="1381">
                  <c:v>42196.6881944446</c:v>
                </c:pt>
                <c:pt idx="1382">
                  <c:v>42196.6888888889</c:v>
                </c:pt>
                <c:pt idx="1383">
                  <c:v>42196.6895833333</c:v>
                </c:pt>
                <c:pt idx="1384">
                  <c:v>42196.6902777778</c:v>
                </c:pt>
                <c:pt idx="1385">
                  <c:v>42196.6909722222</c:v>
                </c:pt>
                <c:pt idx="1386">
                  <c:v>42196.6916666665</c:v>
                </c:pt>
                <c:pt idx="1387">
                  <c:v>42196.692361111</c:v>
                </c:pt>
                <c:pt idx="1388">
                  <c:v>42196.6930555555</c:v>
                </c:pt>
                <c:pt idx="1389">
                  <c:v>42196.69375</c:v>
                </c:pt>
                <c:pt idx="1390">
                  <c:v>42196.6944444444</c:v>
                </c:pt>
                <c:pt idx="1391">
                  <c:v>42196.6951388889</c:v>
                </c:pt>
                <c:pt idx="1392">
                  <c:v>42196.6958333333</c:v>
                </c:pt>
                <c:pt idx="1393">
                  <c:v>42196.6965277778</c:v>
                </c:pt>
                <c:pt idx="1394">
                  <c:v>42196.6972222222</c:v>
                </c:pt>
                <c:pt idx="1395">
                  <c:v>42196.6979166666</c:v>
                </c:pt>
                <c:pt idx="1396">
                  <c:v>42196.6986111111</c:v>
                </c:pt>
                <c:pt idx="1397">
                  <c:v>42196.6993055555</c:v>
                </c:pt>
                <c:pt idx="1398">
                  <c:v>42196.7</c:v>
                </c:pt>
                <c:pt idx="1399">
                  <c:v>42196.7006944445</c:v>
                </c:pt>
                <c:pt idx="1400">
                  <c:v>42196.7013888889</c:v>
                </c:pt>
                <c:pt idx="1401">
                  <c:v>42196.7020833332</c:v>
                </c:pt>
                <c:pt idx="1402">
                  <c:v>42196.7027777778</c:v>
                </c:pt>
                <c:pt idx="1403">
                  <c:v>42196.7034722222</c:v>
                </c:pt>
                <c:pt idx="1404">
                  <c:v>42196.7041666666</c:v>
                </c:pt>
                <c:pt idx="1405">
                  <c:v>42196.704861111</c:v>
                </c:pt>
                <c:pt idx="1406">
                  <c:v>42196.7055555556</c:v>
                </c:pt>
                <c:pt idx="1407">
                  <c:v>42196.70625</c:v>
                </c:pt>
                <c:pt idx="1408">
                  <c:v>42196.7069444444</c:v>
                </c:pt>
                <c:pt idx="1409">
                  <c:v>42196.7076388889</c:v>
                </c:pt>
                <c:pt idx="1410">
                  <c:v>42196.7083333333</c:v>
                </c:pt>
                <c:pt idx="1411">
                  <c:v>42196.7090277778</c:v>
                </c:pt>
                <c:pt idx="1412">
                  <c:v>42196.7097222222</c:v>
                </c:pt>
                <c:pt idx="1413">
                  <c:v>42196.7104166667</c:v>
                </c:pt>
                <c:pt idx="1414">
                  <c:v>42196.711111111</c:v>
                </c:pt>
                <c:pt idx="1415">
                  <c:v>42196.7118055556</c:v>
                </c:pt>
                <c:pt idx="1416">
                  <c:v>42196.7125</c:v>
                </c:pt>
                <c:pt idx="1417">
                  <c:v>42196.7131944444</c:v>
                </c:pt>
                <c:pt idx="1418">
                  <c:v>42196.7138888889</c:v>
                </c:pt>
                <c:pt idx="1419">
                  <c:v>42196.7145833333</c:v>
                </c:pt>
                <c:pt idx="1420">
                  <c:v>42196.7152777778</c:v>
                </c:pt>
                <c:pt idx="1421">
                  <c:v>42196.7159722222</c:v>
                </c:pt>
                <c:pt idx="1422">
                  <c:v>42196.7166666666</c:v>
                </c:pt>
                <c:pt idx="1423">
                  <c:v>42196.717361111</c:v>
                </c:pt>
                <c:pt idx="1424">
                  <c:v>42196.7180555556</c:v>
                </c:pt>
                <c:pt idx="1425">
                  <c:v>42196.71875</c:v>
                </c:pt>
                <c:pt idx="1426">
                  <c:v>42196.7194444444</c:v>
                </c:pt>
                <c:pt idx="1427">
                  <c:v>42196.7201388889</c:v>
                </c:pt>
                <c:pt idx="1428">
                  <c:v>42196.7208333333</c:v>
                </c:pt>
                <c:pt idx="1429">
                  <c:v>42196.7215277777</c:v>
                </c:pt>
                <c:pt idx="1430">
                  <c:v>42196.7222222222</c:v>
                </c:pt>
                <c:pt idx="1431">
                  <c:v>42196.7229166666</c:v>
                </c:pt>
                <c:pt idx="1432">
                  <c:v>42196.723611111</c:v>
                </c:pt>
                <c:pt idx="1433">
                  <c:v>42196.7243055555</c:v>
                </c:pt>
                <c:pt idx="1434">
                  <c:v>42196.725</c:v>
                </c:pt>
                <c:pt idx="1435">
                  <c:v>42196.7256944444</c:v>
                </c:pt>
                <c:pt idx="1436">
                  <c:v>42196.7263888889</c:v>
                </c:pt>
                <c:pt idx="1437">
                  <c:v>42196.7270833332</c:v>
                </c:pt>
                <c:pt idx="1438">
                  <c:v>42196.7277777777</c:v>
                </c:pt>
                <c:pt idx="1439">
                  <c:v>42196.7284722222</c:v>
                </c:pt>
                <c:pt idx="1440">
                  <c:v>42196.7291666665</c:v>
                </c:pt>
                <c:pt idx="1441">
                  <c:v>42196.729861111</c:v>
                </c:pt>
                <c:pt idx="1442">
                  <c:v>42196.7305555556</c:v>
                </c:pt>
                <c:pt idx="1443">
                  <c:v>42196.73125</c:v>
                </c:pt>
                <c:pt idx="1444">
                  <c:v>42196.7319444445</c:v>
                </c:pt>
                <c:pt idx="1445">
                  <c:v>42196.7326388889</c:v>
                </c:pt>
                <c:pt idx="1446">
                  <c:v>42196.7333333333</c:v>
                </c:pt>
                <c:pt idx="1447">
                  <c:v>42196.7340277778</c:v>
                </c:pt>
                <c:pt idx="1448">
                  <c:v>42196.7347222222</c:v>
                </c:pt>
                <c:pt idx="1449">
                  <c:v>42196.7354166666</c:v>
                </c:pt>
                <c:pt idx="1450">
                  <c:v>42196.736111111</c:v>
                </c:pt>
                <c:pt idx="1451">
                  <c:v>42196.7368055556</c:v>
                </c:pt>
                <c:pt idx="1452">
                  <c:v>42196.7375</c:v>
                </c:pt>
                <c:pt idx="1453">
                  <c:v>42196.7381944444</c:v>
                </c:pt>
                <c:pt idx="1454">
                  <c:v>42196.7388888889</c:v>
                </c:pt>
                <c:pt idx="1455">
                  <c:v>42196.7395833332</c:v>
                </c:pt>
                <c:pt idx="1456">
                  <c:v>42196.7402777778</c:v>
                </c:pt>
                <c:pt idx="1457">
                  <c:v>42196.7409722222</c:v>
                </c:pt>
                <c:pt idx="1458">
                  <c:v>42196.7416666666</c:v>
                </c:pt>
                <c:pt idx="1459">
                  <c:v>42196.742361111</c:v>
                </c:pt>
                <c:pt idx="1460">
                  <c:v>42196.7430555556</c:v>
                </c:pt>
                <c:pt idx="1461">
                  <c:v>42196.74375</c:v>
                </c:pt>
                <c:pt idx="1462">
                  <c:v>42196.7444444444</c:v>
                </c:pt>
                <c:pt idx="1463">
                  <c:v>42196.7451388889</c:v>
                </c:pt>
                <c:pt idx="1464">
                  <c:v>42196.7458333333</c:v>
                </c:pt>
                <c:pt idx="1465">
                  <c:v>42196.7465277778</c:v>
                </c:pt>
                <c:pt idx="1466">
                  <c:v>42196.7472222222</c:v>
                </c:pt>
                <c:pt idx="1467">
                  <c:v>42196.7479166666</c:v>
                </c:pt>
                <c:pt idx="1468">
                  <c:v>42196.7486111111</c:v>
                </c:pt>
                <c:pt idx="1469">
                  <c:v>42196.7493055555</c:v>
                </c:pt>
                <c:pt idx="1470">
                  <c:v>42196.75</c:v>
                </c:pt>
                <c:pt idx="1471">
                  <c:v>42196.7506944446</c:v>
                </c:pt>
                <c:pt idx="1472">
                  <c:v>42196.7513888889</c:v>
                </c:pt>
                <c:pt idx="1473">
                  <c:v>42196.7520833333</c:v>
                </c:pt>
                <c:pt idx="1474">
                  <c:v>42196.7527777778</c:v>
                </c:pt>
                <c:pt idx="1475">
                  <c:v>42196.7534722222</c:v>
                </c:pt>
                <c:pt idx="1476">
                  <c:v>42196.7541666666</c:v>
                </c:pt>
                <c:pt idx="1477">
                  <c:v>42196.7548611111</c:v>
                </c:pt>
                <c:pt idx="1478">
                  <c:v>42196.7555555556</c:v>
                </c:pt>
                <c:pt idx="1479">
                  <c:v>42196.75625</c:v>
                </c:pt>
                <c:pt idx="1480">
                  <c:v>42196.7569444445</c:v>
                </c:pt>
                <c:pt idx="1481">
                  <c:v>42196.7576388889</c:v>
                </c:pt>
                <c:pt idx="1482">
                  <c:v>42196.7583333333</c:v>
                </c:pt>
                <c:pt idx="1483">
                  <c:v>42196.7590277778</c:v>
                </c:pt>
                <c:pt idx="1484">
                  <c:v>42196.7597222222</c:v>
                </c:pt>
                <c:pt idx="1485">
                  <c:v>42196.7604166666</c:v>
                </c:pt>
                <c:pt idx="1486">
                  <c:v>42196.761111111</c:v>
                </c:pt>
                <c:pt idx="1487">
                  <c:v>42196.7618055555</c:v>
                </c:pt>
                <c:pt idx="1488">
                  <c:v>42196.7625</c:v>
                </c:pt>
                <c:pt idx="1489">
                  <c:v>42196.7631944444</c:v>
                </c:pt>
                <c:pt idx="1490">
                  <c:v>42196.7638888889</c:v>
                </c:pt>
                <c:pt idx="1491">
                  <c:v>42196.7645833333</c:v>
                </c:pt>
                <c:pt idx="1492">
                  <c:v>42196.7652777778</c:v>
                </c:pt>
                <c:pt idx="1493">
                  <c:v>42196.7659722222</c:v>
                </c:pt>
                <c:pt idx="1494">
                  <c:v>42196.7666666666</c:v>
                </c:pt>
                <c:pt idx="1495">
                  <c:v>42196.767361111</c:v>
                </c:pt>
                <c:pt idx="1496">
                  <c:v>42196.7680555556</c:v>
                </c:pt>
                <c:pt idx="1497">
                  <c:v>42196.76875</c:v>
                </c:pt>
                <c:pt idx="1498">
                  <c:v>42196.7694444444</c:v>
                </c:pt>
                <c:pt idx="1499">
                  <c:v>42196.7701388889</c:v>
                </c:pt>
                <c:pt idx="1500">
                  <c:v>42196.7708333333</c:v>
                </c:pt>
                <c:pt idx="1501">
                  <c:v>42196.7715277778</c:v>
                </c:pt>
                <c:pt idx="1502">
                  <c:v>42196.7722222222</c:v>
                </c:pt>
                <c:pt idx="1503">
                  <c:v>42196.7729166667</c:v>
                </c:pt>
                <c:pt idx="1504">
                  <c:v>42196.773611111</c:v>
                </c:pt>
                <c:pt idx="1505">
                  <c:v>42196.7743055556</c:v>
                </c:pt>
                <c:pt idx="1506">
                  <c:v>42196.775</c:v>
                </c:pt>
                <c:pt idx="1507">
                  <c:v>42196.7756944444</c:v>
                </c:pt>
                <c:pt idx="1508">
                  <c:v>42196.7763888889</c:v>
                </c:pt>
                <c:pt idx="1509">
                  <c:v>42196.7770833332</c:v>
                </c:pt>
                <c:pt idx="1510">
                  <c:v>42196.7777777778</c:v>
                </c:pt>
                <c:pt idx="1511">
                  <c:v>42196.7784722222</c:v>
                </c:pt>
                <c:pt idx="1512">
                  <c:v>42196.7791666666</c:v>
                </c:pt>
                <c:pt idx="1513">
                  <c:v>42196.779861111</c:v>
                </c:pt>
                <c:pt idx="1514">
                  <c:v>42196.7805555556</c:v>
                </c:pt>
                <c:pt idx="1515">
                  <c:v>42196.78125</c:v>
                </c:pt>
                <c:pt idx="1516">
                  <c:v>42196.7819444444</c:v>
                </c:pt>
                <c:pt idx="1517">
                  <c:v>42196.7826388889</c:v>
                </c:pt>
                <c:pt idx="1518">
                  <c:v>42196.7833333333</c:v>
                </c:pt>
                <c:pt idx="1519">
                  <c:v>42196.7840277778</c:v>
                </c:pt>
                <c:pt idx="1520">
                  <c:v>42196.7847222222</c:v>
                </c:pt>
                <c:pt idx="1521">
                  <c:v>42196.7854166666</c:v>
                </c:pt>
                <c:pt idx="1522">
                  <c:v>42196.7861111111</c:v>
                </c:pt>
                <c:pt idx="1523">
                  <c:v>42196.7868055556</c:v>
                </c:pt>
                <c:pt idx="1524">
                  <c:v>42196.7875</c:v>
                </c:pt>
                <c:pt idx="1525">
                  <c:v>42196.7881944445</c:v>
                </c:pt>
                <c:pt idx="1526">
                  <c:v>42196.7888888889</c:v>
                </c:pt>
                <c:pt idx="1527">
                  <c:v>42196.7895833333</c:v>
                </c:pt>
                <c:pt idx="1528">
                  <c:v>42196.7902777778</c:v>
                </c:pt>
                <c:pt idx="1529">
                  <c:v>42196.7909722222</c:v>
                </c:pt>
                <c:pt idx="1530">
                  <c:v>42196.7916666665</c:v>
                </c:pt>
                <c:pt idx="1531">
                  <c:v>42196.792361111</c:v>
                </c:pt>
                <c:pt idx="1532">
                  <c:v>42196.7930555555</c:v>
                </c:pt>
                <c:pt idx="1533">
                  <c:v>42196.79375</c:v>
                </c:pt>
                <c:pt idx="1534">
                  <c:v>42196.7944444444</c:v>
                </c:pt>
                <c:pt idx="1535">
                  <c:v>42196.7951388889</c:v>
                </c:pt>
                <c:pt idx="1536">
                  <c:v>42196.7958333333</c:v>
                </c:pt>
                <c:pt idx="1537">
                  <c:v>42196.7965277778</c:v>
                </c:pt>
                <c:pt idx="1538">
                  <c:v>42196.7972222222</c:v>
                </c:pt>
                <c:pt idx="1539">
                  <c:v>42196.7979166666</c:v>
                </c:pt>
                <c:pt idx="1540">
                  <c:v>42196.798611111</c:v>
                </c:pt>
                <c:pt idx="1541">
                  <c:v>42196.7993055554</c:v>
                </c:pt>
                <c:pt idx="1542">
                  <c:v>42196.8</c:v>
                </c:pt>
                <c:pt idx="1543">
                  <c:v>42196.8006944446</c:v>
                </c:pt>
                <c:pt idx="1544">
                  <c:v>42196.8013888889</c:v>
                </c:pt>
                <c:pt idx="1545">
                  <c:v>42196.8020833333</c:v>
                </c:pt>
                <c:pt idx="1546">
                  <c:v>42196.8027777778</c:v>
                </c:pt>
                <c:pt idx="1547">
                  <c:v>42196.8034722222</c:v>
                </c:pt>
                <c:pt idx="1548">
                  <c:v>42196.8041666667</c:v>
                </c:pt>
                <c:pt idx="1549">
                  <c:v>42196.8048611111</c:v>
                </c:pt>
                <c:pt idx="1550">
                  <c:v>42196.8055555556</c:v>
                </c:pt>
                <c:pt idx="1551">
                  <c:v>42196.8062500001</c:v>
                </c:pt>
                <c:pt idx="1552">
                  <c:v>42196.8069444446</c:v>
                </c:pt>
                <c:pt idx="1553">
                  <c:v>42196.807638889</c:v>
                </c:pt>
                <c:pt idx="1554">
                  <c:v>42196.8083333333</c:v>
                </c:pt>
                <c:pt idx="1555">
                  <c:v>42196.8090277778</c:v>
                </c:pt>
                <c:pt idx="1556">
                  <c:v>42196.8097222222</c:v>
                </c:pt>
                <c:pt idx="1557">
                  <c:v>42196.8104166667</c:v>
                </c:pt>
                <c:pt idx="1558">
                  <c:v>42196.8111111111</c:v>
                </c:pt>
                <c:pt idx="1559">
                  <c:v>42196.8118055556</c:v>
                </c:pt>
                <c:pt idx="1560">
                  <c:v>42196.8125000001</c:v>
                </c:pt>
                <c:pt idx="1561">
                  <c:v>42196.8131944446</c:v>
                </c:pt>
                <c:pt idx="1562">
                  <c:v>42196.8138888889</c:v>
                </c:pt>
                <c:pt idx="1563">
                  <c:v>42196.8145833333</c:v>
                </c:pt>
                <c:pt idx="1564">
                  <c:v>42196.8152777779</c:v>
                </c:pt>
                <c:pt idx="1565">
                  <c:v>42196.8159722222</c:v>
                </c:pt>
                <c:pt idx="1566">
                  <c:v>42196.8166666667</c:v>
                </c:pt>
                <c:pt idx="1567">
                  <c:v>42196.8173611111</c:v>
                </c:pt>
                <c:pt idx="1568">
                  <c:v>42196.8180555556</c:v>
                </c:pt>
                <c:pt idx="1569">
                  <c:v>42196.81875</c:v>
                </c:pt>
                <c:pt idx="1570">
                  <c:v>42196.8194444445</c:v>
                </c:pt>
                <c:pt idx="1571">
                  <c:v>42196.8201388889</c:v>
                </c:pt>
                <c:pt idx="1572">
                  <c:v>42196.8208333333</c:v>
                </c:pt>
                <c:pt idx="1573">
                  <c:v>42196.8215277778</c:v>
                </c:pt>
                <c:pt idx="1574">
                  <c:v>42196.8222222222</c:v>
                </c:pt>
                <c:pt idx="1575">
                  <c:v>42196.8229166667</c:v>
                </c:pt>
                <c:pt idx="1576">
                  <c:v>42196.8236111111</c:v>
                </c:pt>
                <c:pt idx="1577">
                  <c:v>42196.8243055556</c:v>
                </c:pt>
                <c:pt idx="1578">
                  <c:v>42196.825</c:v>
                </c:pt>
                <c:pt idx="1579">
                  <c:v>42196.8256944445</c:v>
                </c:pt>
                <c:pt idx="1580">
                  <c:v>42196.8263888889</c:v>
                </c:pt>
                <c:pt idx="1581">
                  <c:v>42196.8270833333</c:v>
                </c:pt>
                <c:pt idx="1582">
                  <c:v>42196.8277777778</c:v>
                </c:pt>
                <c:pt idx="1583">
                  <c:v>42196.8284722222</c:v>
                </c:pt>
                <c:pt idx="1584">
                  <c:v>42196.8291666666</c:v>
                </c:pt>
                <c:pt idx="1585">
                  <c:v>42196.829861111</c:v>
                </c:pt>
                <c:pt idx="1586">
                  <c:v>42196.8305555556</c:v>
                </c:pt>
                <c:pt idx="1587">
                  <c:v>42196.83125</c:v>
                </c:pt>
                <c:pt idx="1588">
                  <c:v>42196.8319444444</c:v>
                </c:pt>
                <c:pt idx="1589">
                  <c:v>42196.832638889</c:v>
                </c:pt>
                <c:pt idx="1590">
                  <c:v>42196.8333333333</c:v>
                </c:pt>
                <c:pt idx="1591">
                  <c:v>42196.8340277778</c:v>
                </c:pt>
                <c:pt idx="1592">
                  <c:v>42196.8347222222</c:v>
                </c:pt>
                <c:pt idx="1593">
                  <c:v>42196.8354166667</c:v>
                </c:pt>
                <c:pt idx="1594">
                  <c:v>42196.8361111111</c:v>
                </c:pt>
                <c:pt idx="1595">
                  <c:v>42196.8368055556</c:v>
                </c:pt>
                <c:pt idx="1596">
                  <c:v>42196.8375</c:v>
                </c:pt>
                <c:pt idx="1597">
                  <c:v>42196.8381944446</c:v>
                </c:pt>
                <c:pt idx="1598">
                  <c:v>42196.838888889</c:v>
                </c:pt>
                <c:pt idx="1599">
                  <c:v>42196.8395833333</c:v>
                </c:pt>
                <c:pt idx="1600">
                  <c:v>42196.8402777779</c:v>
                </c:pt>
                <c:pt idx="1601">
                  <c:v>42196.8409722222</c:v>
                </c:pt>
                <c:pt idx="1602">
                  <c:v>42196.8416666666</c:v>
                </c:pt>
                <c:pt idx="1603">
                  <c:v>42196.8423611111</c:v>
                </c:pt>
                <c:pt idx="1604">
                  <c:v>42196.8430555556</c:v>
                </c:pt>
                <c:pt idx="1605">
                  <c:v>42196.84375</c:v>
                </c:pt>
                <c:pt idx="1606">
                  <c:v>42196.8444444446</c:v>
                </c:pt>
                <c:pt idx="1607">
                  <c:v>42196.8451388889</c:v>
                </c:pt>
                <c:pt idx="1608">
                  <c:v>42196.8458333333</c:v>
                </c:pt>
                <c:pt idx="1609">
                  <c:v>42196.8465277779</c:v>
                </c:pt>
                <c:pt idx="1610">
                  <c:v>42196.8472222222</c:v>
                </c:pt>
                <c:pt idx="1611">
                  <c:v>42196.8479166667</c:v>
                </c:pt>
                <c:pt idx="1612">
                  <c:v>42196.8486111111</c:v>
                </c:pt>
                <c:pt idx="1613">
                  <c:v>42196.8493055556</c:v>
                </c:pt>
                <c:pt idx="1614">
                  <c:v>42196.85</c:v>
                </c:pt>
                <c:pt idx="1615">
                  <c:v>42196.8506944446</c:v>
                </c:pt>
                <c:pt idx="1616">
                  <c:v>42196.8513888889</c:v>
                </c:pt>
                <c:pt idx="1617">
                  <c:v>42196.8520833333</c:v>
                </c:pt>
                <c:pt idx="1618">
                  <c:v>42196.8527777778</c:v>
                </c:pt>
                <c:pt idx="1619">
                  <c:v>42196.8534722222</c:v>
                </c:pt>
                <c:pt idx="1620">
                  <c:v>42196.8541666667</c:v>
                </c:pt>
                <c:pt idx="1621">
                  <c:v>42196.8548611111</c:v>
                </c:pt>
                <c:pt idx="1622">
                  <c:v>42196.8555555556</c:v>
                </c:pt>
                <c:pt idx="1623">
                  <c:v>42196.8562500001</c:v>
                </c:pt>
                <c:pt idx="1624">
                  <c:v>42196.8569444446</c:v>
                </c:pt>
                <c:pt idx="1625">
                  <c:v>42196.857638889</c:v>
                </c:pt>
                <c:pt idx="1626">
                  <c:v>42196.8583333334</c:v>
                </c:pt>
                <c:pt idx="1627">
                  <c:v>42196.8590277778</c:v>
                </c:pt>
                <c:pt idx="1628">
                  <c:v>42196.8597222222</c:v>
                </c:pt>
                <c:pt idx="1629">
                  <c:v>42196.8604166667</c:v>
                </c:pt>
                <c:pt idx="1630">
                  <c:v>42196.861111111</c:v>
                </c:pt>
                <c:pt idx="1631">
                  <c:v>42196.8618055556</c:v>
                </c:pt>
                <c:pt idx="1632">
                  <c:v>42196.8625</c:v>
                </c:pt>
                <c:pt idx="1633">
                  <c:v>42196.8631944444</c:v>
                </c:pt>
                <c:pt idx="1634">
                  <c:v>42196.8638888889</c:v>
                </c:pt>
                <c:pt idx="1635">
                  <c:v>42196.8645833333</c:v>
                </c:pt>
                <c:pt idx="1636">
                  <c:v>42196.8652777778</c:v>
                </c:pt>
                <c:pt idx="1637">
                  <c:v>42196.8659722222</c:v>
                </c:pt>
                <c:pt idx="1638">
                  <c:v>42196.8666666667</c:v>
                </c:pt>
                <c:pt idx="1639">
                  <c:v>42196.867361111</c:v>
                </c:pt>
                <c:pt idx="1640">
                  <c:v>42196.8680555556</c:v>
                </c:pt>
                <c:pt idx="1641">
                  <c:v>42196.86875</c:v>
                </c:pt>
                <c:pt idx="1642">
                  <c:v>42196.8694444444</c:v>
                </c:pt>
                <c:pt idx="1643">
                  <c:v>42196.870138889</c:v>
                </c:pt>
                <c:pt idx="1644">
                  <c:v>42196.8708333333</c:v>
                </c:pt>
                <c:pt idx="1645">
                  <c:v>42196.8715277778</c:v>
                </c:pt>
                <c:pt idx="1646">
                  <c:v>42196.8722222222</c:v>
                </c:pt>
                <c:pt idx="1647">
                  <c:v>42196.8729166667</c:v>
                </c:pt>
                <c:pt idx="1648">
                  <c:v>42196.8736111111</c:v>
                </c:pt>
                <c:pt idx="1649">
                  <c:v>42196.8743055556</c:v>
                </c:pt>
                <c:pt idx="1650">
                  <c:v>42196.875</c:v>
                </c:pt>
                <c:pt idx="1651">
                  <c:v>42196.8756944446</c:v>
                </c:pt>
                <c:pt idx="1652">
                  <c:v>42196.8763888889</c:v>
                </c:pt>
                <c:pt idx="1653">
                  <c:v>42196.8770833333</c:v>
                </c:pt>
                <c:pt idx="1654">
                  <c:v>42196.8777777778</c:v>
                </c:pt>
                <c:pt idx="1655">
                  <c:v>42196.8784722222</c:v>
                </c:pt>
                <c:pt idx="1656">
                  <c:v>42196.8791666666</c:v>
                </c:pt>
                <c:pt idx="1657">
                  <c:v>42196.8798611111</c:v>
                </c:pt>
                <c:pt idx="1658">
                  <c:v>42196.8805555556</c:v>
                </c:pt>
                <c:pt idx="1659">
                  <c:v>42196.88125</c:v>
                </c:pt>
                <c:pt idx="1660">
                  <c:v>42196.8819444445</c:v>
                </c:pt>
                <c:pt idx="1661">
                  <c:v>42196.882638889</c:v>
                </c:pt>
                <c:pt idx="1662">
                  <c:v>42196.8833333333</c:v>
                </c:pt>
                <c:pt idx="1663">
                  <c:v>42196.8840277778</c:v>
                </c:pt>
                <c:pt idx="1664">
                  <c:v>42196.8847222222</c:v>
                </c:pt>
                <c:pt idx="1665">
                  <c:v>42196.8854166667</c:v>
                </c:pt>
                <c:pt idx="1666">
                  <c:v>42196.8861111111</c:v>
                </c:pt>
                <c:pt idx="1667">
                  <c:v>42196.8868055556</c:v>
                </c:pt>
                <c:pt idx="1668">
                  <c:v>42196.8875</c:v>
                </c:pt>
                <c:pt idx="1669">
                  <c:v>42196.8881944446</c:v>
                </c:pt>
                <c:pt idx="1670">
                  <c:v>42196.888888889</c:v>
                </c:pt>
                <c:pt idx="1671">
                  <c:v>42196.8895833333</c:v>
                </c:pt>
                <c:pt idx="1672">
                  <c:v>42196.8902777778</c:v>
                </c:pt>
                <c:pt idx="1673">
                  <c:v>42196.8909722222</c:v>
                </c:pt>
                <c:pt idx="1674">
                  <c:v>42196.8916666666</c:v>
                </c:pt>
                <c:pt idx="1675">
                  <c:v>42196.892361111</c:v>
                </c:pt>
                <c:pt idx="1676">
                  <c:v>42196.8930555556</c:v>
                </c:pt>
                <c:pt idx="1677">
                  <c:v>42196.89375</c:v>
                </c:pt>
                <c:pt idx="1678">
                  <c:v>42196.8944444444</c:v>
                </c:pt>
                <c:pt idx="1679">
                  <c:v>42196.8951388889</c:v>
                </c:pt>
                <c:pt idx="1680">
                  <c:v>42196.8958333333</c:v>
                </c:pt>
                <c:pt idx="1681">
                  <c:v>42196.8965277778</c:v>
                </c:pt>
                <c:pt idx="1682">
                  <c:v>42196.8972222222</c:v>
                </c:pt>
                <c:pt idx="1683">
                  <c:v>42196.8979166667</c:v>
                </c:pt>
                <c:pt idx="1684">
                  <c:v>42196.8986111111</c:v>
                </c:pt>
                <c:pt idx="1685">
                  <c:v>42196.8993055556</c:v>
                </c:pt>
                <c:pt idx="1686">
                  <c:v>42196.9</c:v>
                </c:pt>
                <c:pt idx="1687">
                  <c:v>42196.9006944446</c:v>
                </c:pt>
                <c:pt idx="1688">
                  <c:v>42196.9013888889</c:v>
                </c:pt>
                <c:pt idx="1689">
                  <c:v>42196.9020833333</c:v>
                </c:pt>
                <c:pt idx="1690">
                  <c:v>42196.9027777778</c:v>
                </c:pt>
                <c:pt idx="1691">
                  <c:v>42196.9034722222</c:v>
                </c:pt>
                <c:pt idx="1692">
                  <c:v>42196.9041666666</c:v>
                </c:pt>
                <c:pt idx="1693">
                  <c:v>42196.9048611111</c:v>
                </c:pt>
                <c:pt idx="1694">
                  <c:v>42196.9055555556</c:v>
                </c:pt>
                <c:pt idx="1695">
                  <c:v>42196.9062500001</c:v>
                </c:pt>
                <c:pt idx="1696">
                  <c:v>42196.9069444446</c:v>
                </c:pt>
                <c:pt idx="1697">
                  <c:v>42196.9076388889</c:v>
                </c:pt>
                <c:pt idx="1698">
                  <c:v>42196.9083333333</c:v>
                </c:pt>
                <c:pt idx="1699">
                  <c:v>42196.9090277778</c:v>
                </c:pt>
                <c:pt idx="1700">
                  <c:v>42196.9097222222</c:v>
                </c:pt>
                <c:pt idx="1701">
                  <c:v>42196.9104166667</c:v>
                </c:pt>
                <c:pt idx="1702">
                  <c:v>42196.9111111111</c:v>
                </c:pt>
                <c:pt idx="1703">
                  <c:v>42196.9118055556</c:v>
                </c:pt>
                <c:pt idx="1704">
                  <c:v>42196.9125</c:v>
                </c:pt>
                <c:pt idx="1705">
                  <c:v>42196.9131944445</c:v>
                </c:pt>
                <c:pt idx="1706">
                  <c:v>42196.9138888889</c:v>
                </c:pt>
                <c:pt idx="1707">
                  <c:v>42196.9145833333</c:v>
                </c:pt>
                <c:pt idx="1708">
                  <c:v>42196.9152777778</c:v>
                </c:pt>
                <c:pt idx="1709">
                  <c:v>42196.9159722222</c:v>
                </c:pt>
                <c:pt idx="1710">
                  <c:v>42196.9166666667</c:v>
                </c:pt>
                <c:pt idx="1711">
                  <c:v>42196.9173611111</c:v>
                </c:pt>
                <c:pt idx="1712">
                  <c:v>42196.9180555556</c:v>
                </c:pt>
                <c:pt idx="1713">
                  <c:v>42196.91875</c:v>
                </c:pt>
                <c:pt idx="1714">
                  <c:v>42196.9194444445</c:v>
                </c:pt>
                <c:pt idx="1715">
                  <c:v>42196.9201388889</c:v>
                </c:pt>
                <c:pt idx="1716">
                  <c:v>42196.9208333333</c:v>
                </c:pt>
                <c:pt idx="1717">
                  <c:v>42196.9215277778</c:v>
                </c:pt>
                <c:pt idx="1718">
                  <c:v>42196.9222222222</c:v>
                </c:pt>
                <c:pt idx="1719">
                  <c:v>42196.9229166667</c:v>
                </c:pt>
                <c:pt idx="1720">
                  <c:v>42196.923611111</c:v>
                </c:pt>
                <c:pt idx="1721">
                  <c:v>42196.9243055556</c:v>
                </c:pt>
                <c:pt idx="1722">
                  <c:v>42196.925</c:v>
                </c:pt>
                <c:pt idx="1723">
                  <c:v>42196.9256944444</c:v>
                </c:pt>
                <c:pt idx="1724">
                  <c:v>42196.9263888889</c:v>
                </c:pt>
                <c:pt idx="1725">
                  <c:v>42196.9270833332</c:v>
                </c:pt>
                <c:pt idx="1726">
                  <c:v>42196.9277777778</c:v>
                </c:pt>
                <c:pt idx="1727">
                  <c:v>42196.9284722222</c:v>
                </c:pt>
                <c:pt idx="1728">
                  <c:v>42196.9291666666</c:v>
                </c:pt>
                <c:pt idx="1729">
                  <c:v>42196.929861111</c:v>
                </c:pt>
                <c:pt idx="1730">
                  <c:v>42196.9305555556</c:v>
                </c:pt>
                <c:pt idx="1731">
                  <c:v>42196.93125</c:v>
                </c:pt>
                <c:pt idx="1732">
                  <c:v>42196.9319444444</c:v>
                </c:pt>
                <c:pt idx="1733">
                  <c:v>42196.932638889</c:v>
                </c:pt>
                <c:pt idx="1734">
                  <c:v>42196.9333333333</c:v>
                </c:pt>
                <c:pt idx="1735">
                  <c:v>42196.9340277778</c:v>
                </c:pt>
                <c:pt idx="1736">
                  <c:v>42196.9347222222</c:v>
                </c:pt>
                <c:pt idx="1737">
                  <c:v>42196.9354166666</c:v>
                </c:pt>
                <c:pt idx="1738">
                  <c:v>42196.9361111111</c:v>
                </c:pt>
                <c:pt idx="1739">
                  <c:v>42196.9368055556</c:v>
                </c:pt>
                <c:pt idx="1740">
                  <c:v>42196.9375</c:v>
                </c:pt>
                <c:pt idx="1741">
                  <c:v>42196.9381944446</c:v>
                </c:pt>
                <c:pt idx="1742">
                  <c:v>42196.9388888889</c:v>
                </c:pt>
                <c:pt idx="1743">
                  <c:v>42196.9395833333</c:v>
                </c:pt>
                <c:pt idx="1744">
                  <c:v>42196.9402777779</c:v>
                </c:pt>
                <c:pt idx="1745">
                  <c:v>42196.9409722222</c:v>
                </c:pt>
                <c:pt idx="1746">
                  <c:v>42196.9416666666</c:v>
                </c:pt>
                <c:pt idx="1747">
                  <c:v>42196.9423611111</c:v>
                </c:pt>
                <c:pt idx="1748">
                  <c:v>42196.9430555556</c:v>
                </c:pt>
                <c:pt idx="1749">
                  <c:v>42196.94375</c:v>
                </c:pt>
                <c:pt idx="1750">
                  <c:v>42196.9444444445</c:v>
                </c:pt>
                <c:pt idx="1751">
                  <c:v>42196.9451388889</c:v>
                </c:pt>
                <c:pt idx="1752">
                  <c:v>42196.9458333333</c:v>
                </c:pt>
                <c:pt idx="1753">
                  <c:v>42196.9465277778</c:v>
                </c:pt>
                <c:pt idx="1754">
                  <c:v>42196.9472222222</c:v>
                </c:pt>
                <c:pt idx="1755">
                  <c:v>42196.9479166667</c:v>
                </c:pt>
                <c:pt idx="1756">
                  <c:v>42196.9486111111</c:v>
                </c:pt>
                <c:pt idx="1757">
                  <c:v>42196.9493055556</c:v>
                </c:pt>
                <c:pt idx="1758">
                  <c:v>42196.95</c:v>
                </c:pt>
                <c:pt idx="1759">
                  <c:v>42196.9506944446</c:v>
                </c:pt>
                <c:pt idx="1760">
                  <c:v>42196.9513888889</c:v>
                </c:pt>
                <c:pt idx="1761">
                  <c:v>42196.9520833333</c:v>
                </c:pt>
                <c:pt idx="1762">
                  <c:v>42196.9527777778</c:v>
                </c:pt>
                <c:pt idx="1763">
                  <c:v>42196.9534722222</c:v>
                </c:pt>
                <c:pt idx="1764">
                  <c:v>42196.9541666667</c:v>
                </c:pt>
                <c:pt idx="1765">
                  <c:v>42196.9548611111</c:v>
                </c:pt>
                <c:pt idx="1766">
                  <c:v>42196.9555555556</c:v>
                </c:pt>
                <c:pt idx="1767">
                  <c:v>42196.9562500001</c:v>
                </c:pt>
                <c:pt idx="1768">
                  <c:v>42196.9569444446</c:v>
                </c:pt>
                <c:pt idx="1769">
                  <c:v>42196.957638889</c:v>
                </c:pt>
                <c:pt idx="1770">
                  <c:v>42196.9583333333</c:v>
                </c:pt>
                <c:pt idx="1771">
                  <c:v>42196.9590277778</c:v>
                </c:pt>
                <c:pt idx="1772">
                  <c:v>42196.9597222222</c:v>
                </c:pt>
                <c:pt idx="1773">
                  <c:v>42196.9604166667</c:v>
                </c:pt>
                <c:pt idx="1774">
                  <c:v>42196.961111111</c:v>
                </c:pt>
                <c:pt idx="1775">
                  <c:v>42196.9618055556</c:v>
                </c:pt>
                <c:pt idx="1776">
                  <c:v>42196.9625</c:v>
                </c:pt>
                <c:pt idx="1777">
                  <c:v>42196.9631944444</c:v>
                </c:pt>
                <c:pt idx="1778">
                  <c:v>42196.9638888889</c:v>
                </c:pt>
                <c:pt idx="1779">
                  <c:v>42196.9645833333</c:v>
                </c:pt>
                <c:pt idx="1780">
                  <c:v>42196.9652777778</c:v>
                </c:pt>
                <c:pt idx="1781">
                  <c:v>42196.9659722222</c:v>
                </c:pt>
                <c:pt idx="1782">
                  <c:v>42196.9666666666</c:v>
                </c:pt>
                <c:pt idx="1783">
                  <c:v>42196.967361111</c:v>
                </c:pt>
                <c:pt idx="1784">
                  <c:v>42196.9680555556</c:v>
                </c:pt>
                <c:pt idx="1785">
                  <c:v>42196.96875</c:v>
                </c:pt>
                <c:pt idx="1786">
                  <c:v>42196.9694444444</c:v>
                </c:pt>
                <c:pt idx="1787">
                  <c:v>42196.9701388889</c:v>
                </c:pt>
                <c:pt idx="1788">
                  <c:v>42196.9708333333</c:v>
                </c:pt>
                <c:pt idx="1789">
                  <c:v>42196.9715277778</c:v>
                </c:pt>
                <c:pt idx="1790">
                  <c:v>42196.9722222222</c:v>
                </c:pt>
                <c:pt idx="1791">
                  <c:v>42196.9729166667</c:v>
                </c:pt>
                <c:pt idx="1792">
                  <c:v>42196.9736111111</c:v>
                </c:pt>
                <c:pt idx="1793">
                  <c:v>42196.9743055556</c:v>
                </c:pt>
                <c:pt idx="1794">
                  <c:v>42196.975</c:v>
                </c:pt>
                <c:pt idx="1795">
                  <c:v>42196.9756944445</c:v>
                </c:pt>
                <c:pt idx="1796">
                  <c:v>42196.9763888889</c:v>
                </c:pt>
                <c:pt idx="1797">
                  <c:v>42196.9770833333</c:v>
                </c:pt>
                <c:pt idx="1798">
                  <c:v>42196.9777777778</c:v>
                </c:pt>
                <c:pt idx="1799">
                  <c:v>42196.9784722222</c:v>
                </c:pt>
                <c:pt idx="1800">
                  <c:v>42196.9791666666</c:v>
                </c:pt>
                <c:pt idx="1801">
                  <c:v>42196.9798611111</c:v>
                </c:pt>
                <c:pt idx="1802">
                  <c:v>42196.9805555556</c:v>
                </c:pt>
                <c:pt idx="1803">
                  <c:v>42196.98125</c:v>
                </c:pt>
                <c:pt idx="1804">
                  <c:v>42196.9819444445</c:v>
                </c:pt>
                <c:pt idx="1805">
                  <c:v>42196.982638889</c:v>
                </c:pt>
                <c:pt idx="1806">
                  <c:v>42196.9833333333</c:v>
                </c:pt>
                <c:pt idx="1807">
                  <c:v>42196.9840277778</c:v>
                </c:pt>
                <c:pt idx="1808">
                  <c:v>42196.9847222222</c:v>
                </c:pt>
                <c:pt idx="1809">
                  <c:v>42196.9854166667</c:v>
                </c:pt>
                <c:pt idx="1810">
                  <c:v>42196.9861111111</c:v>
                </c:pt>
                <c:pt idx="1811">
                  <c:v>42196.9868055556</c:v>
                </c:pt>
                <c:pt idx="1812">
                  <c:v>42196.9875</c:v>
                </c:pt>
                <c:pt idx="1813">
                  <c:v>42196.9881944446</c:v>
                </c:pt>
                <c:pt idx="1814">
                  <c:v>42196.988888889</c:v>
                </c:pt>
                <c:pt idx="1815">
                  <c:v>42196.9895833333</c:v>
                </c:pt>
                <c:pt idx="1816">
                  <c:v>42196.9902777778</c:v>
                </c:pt>
                <c:pt idx="1817">
                  <c:v>42196.9909722222</c:v>
                </c:pt>
                <c:pt idx="1818">
                  <c:v>42196.9916666666</c:v>
                </c:pt>
                <c:pt idx="1819">
                  <c:v>42196.992361111</c:v>
                </c:pt>
                <c:pt idx="1820">
                  <c:v>42196.9930555556</c:v>
                </c:pt>
                <c:pt idx="1821">
                  <c:v>42196.99375</c:v>
                </c:pt>
                <c:pt idx="1822">
                  <c:v>42196.9944444444</c:v>
                </c:pt>
                <c:pt idx="1823">
                  <c:v>42196.9951388889</c:v>
                </c:pt>
                <c:pt idx="1824">
                  <c:v>42196.9958333333</c:v>
                </c:pt>
                <c:pt idx="1825">
                  <c:v>42196.9965277778</c:v>
                </c:pt>
                <c:pt idx="1826">
                  <c:v>42196.9972222222</c:v>
                </c:pt>
                <c:pt idx="1827">
                  <c:v>42196.9979166666</c:v>
                </c:pt>
                <c:pt idx="1828">
                  <c:v>42196.9986111111</c:v>
                </c:pt>
                <c:pt idx="1829">
                  <c:v>42196.9993055555</c:v>
                </c:pt>
                <c:pt idx="1830">
                  <c:v>42197</c:v>
                </c:pt>
                <c:pt idx="1831">
                  <c:v>42197.0006944446</c:v>
                </c:pt>
                <c:pt idx="1832">
                  <c:v>42197.0013888889</c:v>
                </c:pt>
                <c:pt idx="1833">
                  <c:v>42197.0020833333</c:v>
                </c:pt>
                <c:pt idx="1834">
                  <c:v>42197.0027777778</c:v>
                </c:pt>
                <c:pt idx="1835">
                  <c:v>42197.0034722222</c:v>
                </c:pt>
                <c:pt idx="1836">
                  <c:v>42197.0041666666</c:v>
                </c:pt>
                <c:pt idx="1837">
                  <c:v>42197.0048611111</c:v>
                </c:pt>
                <c:pt idx="1838">
                  <c:v>42197.0055555556</c:v>
                </c:pt>
                <c:pt idx="1839">
                  <c:v>42197.00625</c:v>
                </c:pt>
                <c:pt idx="1840">
                  <c:v>42197.0069444445</c:v>
                </c:pt>
                <c:pt idx="1841">
                  <c:v>42197.0076388889</c:v>
                </c:pt>
                <c:pt idx="1842">
                  <c:v>42197.0083333333</c:v>
                </c:pt>
                <c:pt idx="1843">
                  <c:v>42197.0090277778</c:v>
                </c:pt>
                <c:pt idx="1844">
                  <c:v>42197.0097222222</c:v>
                </c:pt>
                <c:pt idx="1845">
                  <c:v>42197.0104166667</c:v>
                </c:pt>
                <c:pt idx="1846">
                  <c:v>42197.0111111111</c:v>
                </c:pt>
                <c:pt idx="1847">
                  <c:v>42197.0118055556</c:v>
                </c:pt>
                <c:pt idx="1848">
                  <c:v>42197.0125</c:v>
                </c:pt>
                <c:pt idx="1849">
                  <c:v>42197.0131944445</c:v>
                </c:pt>
                <c:pt idx="1850">
                  <c:v>42197.0138888889</c:v>
                </c:pt>
                <c:pt idx="1851">
                  <c:v>42197.0145833333</c:v>
                </c:pt>
                <c:pt idx="1852">
                  <c:v>42197.0152777778</c:v>
                </c:pt>
                <c:pt idx="1853">
                  <c:v>42197.0159722222</c:v>
                </c:pt>
                <c:pt idx="1854">
                  <c:v>42197.0166666667</c:v>
                </c:pt>
                <c:pt idx="1855">
                  <c:v>42197.017361111</c:v>
                </c:pt>
                <c:pt idx="1856">
                  <c:v>42197.0180555556</c:v>
                </c:pt>
                <c:pt idx="1857">
                  <c:v>42197.01875</c:v>
                </c:pt>
                <c:pt idx="1858">
                  <c:v>42197.0194444444</c:v>
                </c:pt>
                <c:pt idx="1859">
                  <c:v>42197.0201388889</c:v>
                </c:pt>
                <c:pt idx="1860">
                  <c:v>42197.0208333333</c:v>
                </c:pt>
                <c:pt idx="1861">
                  <c:v>42197.0215277778</c:v>
                </c:pt>
                <c:pt idx="1862">
                  <c:v>42197.0222222222</c:v>
                </c:pt>
                <c:pt idx="1863">
                  <c:v>42197.0229166667</c:v>
                </c:pt>
                <c:pt idx="1864">
                  <c:v>42197.023611111</c:v>
                </c:pt>
                <c:pt idx="1865">
                  <c:v>42197.0243055556</c:v>
                </c:pt>
                <c:pt idx="1866">
                  <c:v>42197.025</c:v>
                </c:pt>
                <c:pt idx="1867">
                  <c:v>42197.0256944444</c:v>
                </c:pt>
                <c:pt idx="1868">
                  <c:v>42197.0263888889</c:v>
                </c:pt>
                <c:pt idx="1869">
                  <c:v>42197.0270833332</c:v>
                </c:pt>
                <c:pt idx="1870">
                  <c:v>42197.0277777778</c:v>
                </c:pt>
                <c:pt idx="1871">
                  <c:v>42197.0284722222</c:v>
                </c:pt>
                <c:pt idx="1872">
                  <c:v>42197.0291666666</c:v>
                </c:pt>
                <c:pt idx="1873">
                  <c:v>42197.029861111</c:v>
                </c:pt>
                <c:pt idx="1874">
                  <c:v>42197.0305555556</c:v>
                </c:pt>
                <c:pt idx="1875">
                  <c:v>42197.03125</c:v>
                </c:pt>
                <c:pt idx="1876">
                  <c:v>42197.0319444444</c:v>
                </c:pt>
                <c:pt idx="1877">
                  <c:v>42197.0326388889</c:v>
                </c:pt>
                <c:pt idx="1878">
                  <c:v>42197.0333333333</c:v>
                </c:pt>
                <c:pt idx="1879">
                  <c:v>42197.0340277778</c:v>
                </c:pt>
                <c:pt idx="1880">
                  <c:v>42197.0347222222</c:v>
                </c:pt>
                <c:pt idx="1881">
                  <c:v>42197.0354166666</c:v>
                </c:pt>
                <c:pt idx="1882">
                  <c:v>42197.0361111111</c:v>
                </c:pt>
                <c:pt idx="1883">
                  <c:v>42197.0368055556</c:v>
                </c:pt>
                <c:pt idx="1884">
                  <c:v>42197.0375</c:v>
                </c:pt>
                <c:pt idx="1885">
                  <c:v>42197.0381944445</c:v>
                </c:pt>
                <c:pt idx="1886">
                  <c:v>42197.0388888889</c:v>
                </c:pt>
                <c:pt idx="1887">
                  <c:v>42197.0395833333</c:v>
                </c:pt>
                <c:pt idx="1888">
                  <c:v>42197.0402777778</c:v>
                </c:pt>
                <c:pt idx="1889">
                  <c:v>42197.0409722222</c:v>
                </c:pt>
                <c:pt idx="1890">
                  <c:v>42197.0416666666</c:v>
                </c:pt>
                <c:pt idx="1891">
                  <c:v>42197.0423611111</c:v>
                </c:pt>
                <c:pt idx="1892">
                  <c:v>42197.0430555556</c:v>
                </c:pt>
                <c:pt idx="1893">
                  <c:v>42197.04375</c:v>
                </c:pt>
                <c:pt idx="1894">
                  <c:v>42197.0444444445</c:v>
                </c:pt>
                <c:pt idx="1895">
                  <c:v>42197.0451388889</c:v>
                </c:pt>
                <c:pt idx="1896">
                  <c:v>42197.0458333333</c:v>
                </c:pt>
                <c:pt idx="1897">
                  <c:v>42197.0465277778</c:v>
                </c:pt>
                <c:pt idx="1898">
                  <c:v>42197.0472222222</c:v>
                </c:pt>
                <c:pt idx="1899">
                  <c:v>42197.0479166667</c:v>
                </c:pt>
                <c:pt idx="1900">
                  <c:v>42197.0486111111</c:v>
                </c:pt>
                <c:pt idx="1901">
                  <c:v>42197.0493055556</c:v>
                </c:pt>
                <c:pt idx="1902">
                  <c:v>42197.05</c:v>
                </c:pt>
                <c:pt idx="1903">
                  <c:v>42197.0506944446</c:v>
                </c:pt>
                <c:pt idx="1904">
                  <c:v>42197.0513888889</c:v>
                </c:pt>
                <c:pt idx="1905">
                  <c:v>42197.0520833333</c:v>
                </c:pt>
                <c:pt idx="1906">
                  <c:v>42197.0527777778</c:v>
                </c:pt>
                <c:pt idx="1907">
                  <c:v>42197.0534722222</c:v>
                </c:pt>
                <c:pt idx="1908">
                  <c:v>42197.0541666667</c:v>
                </c:pt>
                <c:pt idx="1909">
                  <c:v>42197.0548611111</c:v>
                </c:pt>
                <c:pt idx="1910">
                  <c:v>42197.0555555556</c:v>
                </c:pt>
                <c:pt idx="1911">
                  <c:v>42197.0562500001</c:v>
                </c:pt>
                <c:pt idx="1912">
                  <c:v>42197.0569444446</c:v>
                </c:pt>
                <c:pt idx="1913">
                  <c:v>42197.057638889</c:v>
                </c:pt>
                <c:pt idx="1914">
                  <c:v>42197.0583333333</c:v>
                </c:pt>
                <c:pt idx="1915">
                  <c:v>42197.0590277778</c:v>
                </c:pt>
                <c:pt idx="1916">
                  <c:v>42197.0597222222</c:v>
                </c:pt>
                <c:pt idx="1917">
                  <c:v>42197.0604166666</c:v>
                </c:pt>
                <c:pt idx="1918">
                  <c:v>42197.061111111</c:v>
                </c:pt>
                <c:pt idx="1919">
                  <c:v>42197.0618055555</c:v>
                </c:pt>
                <c:pt idx="1920">
                  <c:v>42197.0625</c:v>
                </c:pt>
                <c:pt idx="1921">
                  <c:v>42197.0631944444</c:v>
                </c:pt>
                <c:pt idx="1922">
                  <c:v>42197.0638888889</c:v>
                </c:pt>
                <c:pt idx="1923">
                  <c:v>42197.0645833333</c:v>
                </c:pt>
                <c:pt idx="1924">
                  <c:v>42197.0652777778</c:v>
                </c:pt>
                <c:pt idx="1925">
                  <c:v>42197.0659722222</c:v>
                </c:pt>
                <c:pt idx="1926">
                  <c:v>42197.0666666666</c:v>
                </c:pt>
                <c:pt idx="1927">
                  <c:v>42197.067361111</c:v>
                </c:pt>
                <c:pt idx="1928">
                  <c:v>42197.0680555556</c:v>
                </c:pt>
                <c:pt idx="1929">
                  <c:v>42197.06875</c:v>
                </c:pt>
                <c:pt idx="1930">
                  <c:v>42197.0694444445</c:v>
                </c:pt>
                <c:pt idx="1931">
                  <c:v>42197.0701388889</c:v>
                </c:pt>
                <c:pt idx="1932">
                  <c:v>42197.0708333333</c:v>
                </c:pt>
                <c:pt idx="1933">
                  <c:v>42197.0715277778</c:v>
                </c:pt>
                <c:pt idx="1934">
                  <c:v>42197.0722222222</c:v>
                </c:pt>
                <c:pt idx="1935">
                  <c:v>42197.0729166667</c:v>
                </c:pt>
                <c:pt idx="1936">
                  <c:v>42197.0736111111</c:v>
                </c:pt>
                <c:pt idx="1937">
                  <c:v>42197.0743055556</c:v>
                </c:pt>
                <c:pt idx="1938">
                  <c:v>42197.075</c:v>
                </c:pt>
                <c:pt idx="1939">
                  <c:v>42197.0756944445</c:v>
                </c:pt>
                <c:pt idx="1940">
                  <c:v>42197.0763888889</c:v>
                </c:pt>
                <c:pt idx="1941">
                  <c:v>42197.0770833333</c:v>
                </c:pt>
                <c:pt idx="1942">
                  <c:v>42197.0777777778</c:v>
                </c:pt>
                <c:pt idx="1943">
                  <c:v>42197.0784722222</c:v>
                </c:pt>
                <c:pt idx="1944">
                  <c:v>42197.0791666666</c:v>
                </c:pt>
                <c:pt idx="1945">
                  <c:v>42197.079861111</c:v>
                </c:pt>
                <c:pt idx="1946">
                  <c:v>42197.0805555556</c:v>
                </c:pt>
                <c:pt idx="1947">
                  <c:v>42197.08125</c:v>
                </c:pt>
                <c:pt idx="1948">
                  <c:v>42197.0819444444</c:v>
                </c:pt>
                <c:pt idx="1949">
                  <c:v>42197.082638889</c:v>
                </c:pt>
                <c:pt idx="1950">
                  <c:v>42197.0833333333</c:v>
                </c:pt>
                <c:pt idx="1951">
                  <c:v>42197.0840277778</c:v>
                </c:pt>
                <c:pt idx="1952">
                  <c:v>42197.0847222222</c:v>
                </c:pt>
                <c:pt idx="1953">
                  <c:v>42197.0854166667</c:v>
                </c:pt>
                <c:pt idx="1954">
                  <c:v>42197.0861111111</c:v>
                </c:pt>
                <c:pt idx="1955">
                  <c:v>42197.0868055556</c:v>
                </c:pt>
                <c:pt idx="1956">
                  <c:v>42197.0875</c:v>
                </c:pt>
                <c:pt idx="1957">
                  <c:v>42197.0881944446</c:v>
                </c:pt>
                <c:pt idx="1958">
                  <c:v>42197.088888889</c:v>
                </c:pt>
                <c:pt idx="1959">
                  <c:v>42197.0895833333</c:v>
                </c:pt>
                <c:pt idx="1960">
                  <c:v>42197.0902777778</c:v>
                </c:pt>
                <c:pt idx="1961">
                  <c:v>42197.0909722222</c:v>
                </c:pt>
                <c:pt idx="1962">
                  <c:v>42197.0916666665</c:v>
                </c:pt>
                <c:pt idx="1963">
                  <c:v>42197.092361111</c:v>
                </c:pt>
                <c:pt idx="1964">
                  <c:v>42197.0930555555</c:v>
                </c:pt>
                <c:pt idx="1965">
                  <c:v>42197.09375</c:v>
                </c:pt>
                <c:pt idx="1966">
                  <c:v>42197.0944444445</c:v>
                </c:pt>
                <c:pt idx="1967">
                  <c:v>42197.0951388889</c:v>
                </c:pt>
                <c:pt idx="1968">
                  <c:v>42197.0958333333</c:v>
                </c:pt>
                <c:pt idx="1969">
                  <c:v>42197.0965277778</c:v>
                </c:pt>
                <c:pt idx="1970">
                  <c:v>42197.0972222222</c:v>
                </c:pt>
                <c:pt idx="1971">
                  <c:v>42197.0979166666</c:v>
                </c:pt>
                <c:pt idx="1972">
                  <c:v>42197.0986111111</c:v>
                </c:pt>
                <c:pt idx="1973">
                  <c:v>42197.0993055555</c:v>
                </c:pt>
                <c:pt idx="1974">
                  <c:v>42197.1</c:v>
                </c:pt>
                <c:pt idx="1975">
                  <c:v>42197.1006944445</c:v>
                </c:pt>
                <c:pt idx="1976">
                  <c:v>42197.1013888889</c:v>
                </c:pt>
                <c:pt idx="1977">
                  <c:v>42197.1020833333</c:v>
                </c:pt>
                <c:pt idx="1978">
                  <c:v>42197.1027777778</c:v>
                </c:pt>
                <c:pt idx="1979">
                  <c:v>42197.1034722222</c:v>
                </c:pt>
                <c:pt idx="1980">
                  <c:v>42197.1041666666</c:v>
                </c:pt>
                <c:pt idx="1981">
                  <c:v>42197.1048611111</c:v>
                </c:pt>
                <c:pt idx="1982">
                  <c:v>42197.1055555556</c:v>
                </c:pt>
                <c:pt idx="1983">
                  <c:v>42197.10625</c:v>
                </c:pt>
                <c:pt idx="1984">
                  <c:v>42197.1069444445</c:v>
                </c:pt>
                <c:pt idx="1985">
                  <c:v>42197.1076388889</c:v>
                </c:pt>
                <c:pt idx="1986">
                  <c:v>42197.1083333333</c:v>
                </c:pt>
                <c:pt idx="1987">
                  <c:v>42197.1090277778</c:v>
                </c:pt>
                <c:pt idx="1988">
                  <c:v>42197.1097222222</c:v>
                </c:pt>
                <c:pt idx="1989">
                  <c:v>42197.1104166667</c:v>
                </c:pt>
                <c:pt idx="1990">
                  <c:v>42197.111111111</c:v>
                </c:pt>
                <c:pt idx="1991">
                  <c:v>42197.1118055556</c:v>
                </c:pt>
                <c:pt idx="1992">
                  <c:v>42197.1125</c:v>
                </c:pt>
                <c:pt idx="1993">
                  <c:v>42197.1131944444</c:v>
                </c:pt>
                <c:pt idx="1994">
                  <c:v>42197.1138888889</c:v>
                </c:pt>
                <c:pt idx="1995">
                  <c:v>42197.1145833333</c:v>
                </c:pt>
                <c:pt idx="1996">
                  <c:v>42197.1152777778</c:v>
                </c:pt>
                <c:pt idx="1997">
                  <c:v>42197.1159722222</c:v>
                </c:pt>
                <c:pt idx="1998">
                  <c:v>42197.1166666667</c:v>
                </c:pt>
                <c:pt idx="1999">
                  <c:v>42197.117361111</c:v>
                </c:pt>
                <c:pt idx="2000">
                  <c:v>42197.1180555556</c:v>
                </c:pt>
                <c:pt idx="2001">
                  <c:v>42197.11875</c:v>
                </c:pt>
                <c:pt idx="2002">
                  <c:v>42197.1194444444</c:v>
                </c:pt>
                <c:pt idx="2003">
                  <c:v>42197.1201388889</c:v>
                </c:pt>
                <c:pt idx="2004">
                  <c:v>42197.1208333333</c:v>
                </c:pt>
                <c:pt idx="2005">
                  <c:v>42197.1215277778</c:v>
                </c:pt>
                <c:pt idx="2006">
                  <c:v>42197.1222222222</c:v>
                </c:pt>
                <c:pt idx="2007">
                  <c:v>42197.1229166666</c:v>
                </c:pt>
                <c:pt idx="2008">
                  <c:v>42197.123611111</c:v>
                </c:pt>
                <c:pt idx="2009">
                  <c:v>42197.1243055555</c:v>
                </c:pt>
                <c:pt idx="2010">
                  <c:v>42197.125</c:v>
                </c:pt>
                <c:pt idx="2011">
                  <c:v>42197.1256944445</c:v>
                </c:pt>
                <c:pt idx="2012">
                  <c:v>42197.1263888889</c:v>
                </c:pt>
                <c:pt idx="2013">
                  <c:v>42197.1270833332</c:v>
                </c:pt>
                <c:pt idx="2014">
                  <c:v>42197.1277777777</c:v>
                </c:pt>
                <c:pt idx="2015">
                  <c:v>42197.1284722222</c:v>
                </c:pt>
                <c:pt idx="2016">
                  <c:v>42197.1291666665</c:v>
                </c:pt>
                <c:pt idx="2017">
                  <c:v>42197.129861111</c:v>
                </c:pt>
                <c:pt idx="2018">
                  <c:v>42197.1305555556</c:v>
                </c:pt>
                <c:pt idx="2019">
                  <c:v>42197.13125</c:v>
                </c:pt>
                <c:pt idx="2020">
                  <c:v>42197.1319444444</c:v>
                </c:pt>
                <c:pt idx="2021">
                  <c:v>42197.1326388889</c:v>
                </c:pt>
                <c:pt idx="2022">
                  <c:v>42197.1333333333</c:v>
                </c:pt>
                <c:pt idx="2023">
                  <c:v>42197.1340277778</c:v>
                </c:pt>
                <c:pt idx="2024">
                  <c:v>42197.1347222222</c:v>
                </c:pt>
                <c:pt idx="2025">
                  <c:v>42197.1354166666</c:v>
                </c:pt>
                <c:pt idx="2026">
                  <c:v>42197.1361111111</c:v>
                </c:pt>
                <c:pt idx="2027">
                  <c:v>42197.1368055556</c:v>
                </c:pt>
                <c:pt idx="2028">
                  <c:v>42197.1375</c:v>
                </c:pt>
                <c:pt idx="2029">
                  <c:v>42197.1381944445</c:v>
                </c:pt>
                <c:pt idx="2030">
                  <c:v>42197.1388888889</c:v>
                </c:pt>
                <c:pt idx="2031">
                  <c:v>42197.1395833333</c:v>
                </c:pt>
                <c:pt idx="2032">
                  <c:v>42197.1402777778</c:v>
                </c:pt>
                <c:pt idx="2033">
                  <c:v>42197.1409722222</c:v>
                </c:pt>
                <c:pt idx="2034">
                  <c:v>42197.1416666666</c:v>
                </c:pt>
                <c:pt idx="2035">
                  <c:v>42197.142361111</c:v>
                </c:pt>
                <c:pt idx="2036">
                  <c:v>42197.1430555556</c:v>
                </c:pt>
                <c:pt idx="2037">
                  <c:v>42197.14375</c:v>
                </c:pt>
                <c:pt idx="2038">
                  <c:v>42197.1444444444</c:v>
                </c:pt>
                <c:pt idx="2039">
                  <c:v>42197.1451388889</c:v>
                </c:pt>
                <c:pt idx="2040">
                  <c:v>42197.1458333333</c:v>
                </c:pt>
                <c:pt idx="2041">
                  <c:v>42197.1465277778</c:v>
                </c:pt>
                <c:pt idx="2042">
                  <c:v>42197.1472222222</c:v>
                </c:pt>
                <c:pt idx="2043">
                  <c:v>42197.1479166667</c:v>
                </c:pt>
                <c:pt idx="2044">
                  <c:v>42197.1486111111</c:v>
                </c:pt>
                <c:pt idx="2045">
                  <c:v>42197.1493055556</c:v>
                </c:pt>
                <c:pt idx="2046">
                  <c:v>42197.15</c:v>
                </c:pt>
                <c:pt idx="2047">
                  <c:v>42197.1506944446</c:v>
                </c:pt>
                <c:pt idx="2048">
                  <c:v>42197.1513888889</c:v>
                </c:pt>
                <c:pt idx="2049">
                  <c:v>42197.1520833333</c:v>
                </c:pt>
                <c:pt idx="2050">
                  <c:v>42197.1527777778</c:v>
                </c:pt>
                <c:pt idx="2051">
                  <c:v>42197.1534722222</c:v>
                </c:pt>
                <c:pt idx="2052">
                  <c:v>42197.1541666666</c:v>
                </c:pt>
                <c:pt idx="2053">
                  <c:v>42197.1548611111</c:v>
                </c:pt>
                <c:pt idx="2054">
                  <c:v>42197.1555555556</c:v>
                </c:pt>
                <c:pt idx="2055">
                  <c:v>42197.1562500001</c:v>
                </c:pt>
                <c:pt idx="2056">
                  <c:v>42197.1569444446</c:v>
                </c:pt>
                <c:pt idx="2057">
                  <c:v>42197.1576388889</c:v>
                </c:pt>
                <c:pt idx="2058">
                  <c:v>42197.1583333333</c:v>
                </c:pt>
                <c:pt idx="2059">
                  <c:v>42197.1590277778</c:v>
                </c:pt>
                <c:pt idx="2060">
                  <c:v>42197.1597222222</c:v>
                </c:pt>
                <c:pt idx="2061">
                  <c:v>42197.1604166666</c:v>
                </c:pt>
                <c:pt idx="2062">
                  <c:v>42197.161111111</c:v>
                </c:pt>
                <c:pt idx="2063">
                  <c:v>42197.1618055555</c:v>
                </c:pt>
                <c:pt idx="2064">
                  <c:v>42197.1625</c:v>
                </c:pt>
                <c:pt idx="2065">
                  <c:v>42197.1631944444</c:v>
                </c:pt>
                <c:pt idx="2066">
                  <c:v>42197.1638888889</c:v>
                </c:pt>
                <c:pt idx="2067">
                  <c:v>42197.1645833333</c:v>
                </c:pt>
                <c:pt idx="2068">
                  <c:v>42197.1652777778</c:v>
                </c:pt>
                <c:pt idx="2069">
                  <c:v>42197.1659722222</c:v>
                </c:pt>
                <c:pt idx="2070">
                  <c:v>42197.1666666666</c:v>
                </c:pt>
                <c:pt idx="2071">
                  <c:v>42197.167361111</c:v>
                </c:pt>
                <c:pt idx="2072">
                  <c:v>42197.1680555556</c:v>
                </c:pt>
                <c:pt idx="2073">
                  <c:v>42197.16875</c:v>
                </c:pt>
                <c:pt idx="2074">
                  <c:v>42197.1694444444</c:v>
                </c:pt>
                <c:pt idx="2075">
                  <c:v>42197.1701388889</c:v>
                </c:pt>
                <c:pt idx="2076">
                  <c:v>42197.1708333333</c:v>
                </c:pt>
                <c:pt idx="2077">
                  <c:v>42197.1715277778</c:v>
                </c:pt>
                <c:pt idx="2078">
                  <c:v>42197.1722222222</c:v>
                </c:pt>
                <c:pt idx="2079">
                  <c:v>42197.1729166667</c:v>
                </c:pt>
                <c:pt idx="2080">
                  <c:v>42197.173611111</c:v>
                </c:pt>
                <c:pt idx="2081">
                  <c:v>42197.1743055556</c:v>
                </c:pt>
                <c:pt idx="2082">
                  <c:v>42197.175</c:v>
                </c:pt>
                <c:pt idx="2083">
                  <c:v>42197.1756944444</c:v>
                </c:pt>
                <c:pt idx="2084">
                  <c:v>42197.1763888889</c:v>
                </c:pt>
                <c:pt idx="2085">
                  <c:v>42197.1770833332</c:v>
                </c:pt>
                <c:pt idx="2086">
                  <c:v>42197.1777777778</c:v>
                </c:pt>
                <c:pt idx="2087">
                  <c:v>42197.1784722222</c:v>
                </c:pt>
                <c:pt idx="2088">
                  <c:v>42197.1791666666</c:v>
                </c:pt>
                <c:pt idx="2089">
                  <c:v>42197.179861111</c:v>
                </c:pt>
                <c:pt idx="2090">
                  <c:v>42197.1805555556</c:v>
                </c:pt>
                <c:pt idx="2091">
                  <c:v>42197.18125</c:v>
                </c:pt>
                <c:pt idx="2092">
                  <c:v>42197.1819444444</c:v>
                </c:pt>
                <c:pt idx="2093">
                  <c:v>42197.182638889</c:v>
                </c:pt>
                <c:pt idx="2094">
                  <c:v>42197.1833333333</c:v>
                </c:pt>
                <c:pt idx="2095">
                  <c:v>42197.1840277778</c:v>
                </c:pt>
                <c:pt idx="2096">
                  <c:v>42197.1847222222</c:v>
                </c:pt>
                <c:pt idx="2097">
                  <c:v>42197.1854166666</c:v>
                </c:pt>
                <c:pt idx="2098">
                  <c:v>42197.1861111111</c:v>
                </c:pt>
                <c:pt idx="2099">
                  <c:v>42197.1868055556</c:v>
                </c:pt>
                <c:pt idx="2100">
                  <c:v>42197.1875</c:v>
                </c:pt>
                <c:pt idx="2101">
                  <c:v>42197.1881944446</c:v>
                </c:pt>
                <c:pt idx="2102">
                  <c:v>42197.1888888889</c:v>
                </c:pt>
                <c:pt idx="2103">
                  <c:v>42197.1895833333</c:v>
                </c:pt>
                <c:pt idx="2104">
                  <c:v>42197.1902777778</c:v>
                </c:pt>
                <c:pt idx="2105">
                  <c:v>42197.1909722222</c:v>
                </c:pt>
                <c:pt idx="2106">
                  <c:v>42197.1916666665</c:v>
                </c:pt>
                <c:pt idx="2107">
                  <c:v>42197.192361111</c:v>
                </c:pt>
                <c:pt idx="2108">
                  <c:v>42197.1930555555</c:v>
                </c:pt>
                <c:pt idx="2109">
                  <c:v>42197.19375</c:v>
                </c:pt>
                <c:pt idx="2110">
                  <c:v>42197.1944444444</c:v>
                </c:pt>
                <c:pt idx="2111">
                  <c:v>42197.1951388889</c:v>
                </c:pt>
                <c:pt idx="2112">
                  <c:v>42197.1958333333</c:v>
                </c:pt>
                <c:pt idx="2113">
                  <c:v>42197.1965277778</c:v>
                </c:pt>
                <c:pt idx="2114">
                  <c:v>42197.1972222222</c:v>
                </c:pt>
                <c:pt idx="2115">
                  <c:v>42197.1979166666</c:v>
                </c:pt>
                <c:pt idx="2116">
                  <c:v>42197.1986111111</c:v>
                </c:pt>
                <c:pt idx="2117">
                  <c:v>42197.1993055555</c:v>
                </c:pt>
                <c:pt idx="2118">
                  <c:v>42197.2</c:v>
                </c:pt>
                <c:pt idx="2119">
                  <c:v>42197.2006944445</c:v>
                </c:pt>
                <c:pt idx="2120">
                  <c:v>42197.2013888889</c:v>
                </c:pt>
                <c:pt idx="2121">
                  <c:v>42197.2020833333</c:v>
                </c:pt>
                <c:pt idx="2122">
                  <c:v>42197.2027777778</c:v>
                </c:pt>
                <c:pt idx="2123">
                  <c:v>42197.2034722222</c:v>
                </c:pt>
                <c:pt idx="2124">
                  <c:v>42197.2041666666</c:v>
                </c:pt>
                <c:pt idx="2125">
                  <c:v>42197.204861111</c:v>
                </c:pt>
                <c:pt idx="2126">
                  <c:v>42197.2055555556</c:v>
                </c:pt>
                <c:pt idx="2127">
                  <c:v>42197.20625</c:v>
                </c:pt>
                <c:pt idx="2128">
                  <c:v>42197.2069444444</c:v>
                </c:pt>
                <c:pt idx="2129">
                  <c:v>42197.2076388889</c:v>
                </c:pt>
                <c:pt idx="2130">
                  <c:v>42197.2083333333</c:v>
                </c:pt>
                <c:pt idx="2131">
                  <c:v>42197.2090277778</c:v>
                </c:pt>
                <c:pt idx="2132">
                  <c:v>42197.2097222222</c:v>
                </c:pt>
                <c:pt idx="2133">
                  <c:v>42197.2104166667</c:v>
                </c:pt>
                <c:pt idx="2134">
                  <c:v>42197.211111111</c:v>
                </c:pt>
                <c:pt idx="2135">
                  <c:v>42197.2118055556</c:v>
                </c:pt>
                <c:pt idx="2136">
                  <c:v>42197.2125</c:v>
                </c:pt>
                <c:pt idx="2137">
                  <c:v>42197.2131944444</c:v>
                </c:pt>
                <c:pt idx="2138">
                  <c:v>42197.2138888889</c:v>
                </c:pt>
                <c:pt idx="2139">
                  <c:v>42197.2145833333</c:v>
                </c:pt>
                <c:pt idx="2140">
                  <c:v>42197.2152777778</c:v>
                </c:pt>
                <c:pt idx="2141">
                  <c:v>42197.2159722222</c:v>
                </c:pt>
                <c:pt idx="2142">
                  <c:v>42197.2166666666</c:v>
                </c:pt>
                <c:pt idx="2143">
                  <c:v>42197.217361111</c:v>
                </c:pt>
                <c:pt idx="2144">
                  <c:v>42197.2180555556</c:v>
                </c:pt>
                <c:pt idx="2145">
                  <c:v>42197.21875</c:v>
                </c:pt>
                <c:pt idx="2146">
                  <c:v>42197.2194444444</c:v>
                </c:pt>
                <c:pt idx="2147">
                  <c:v>42197.2201388889</c:v>
                </c:pt>
                <c:pt idx="2148">
                  <c:v>42197.2208333333</c:v>
                </c:pt>
                <c:pt idx="2149">
                  <c:v>42197.2215277777</c:v>
                </c:pt>
                <c:pt idx="2150">
                  <c:v>42197.2222222222</c:v>
                </c:pt>
                <c:pt idx="2151">
                  <c:v>42197.2229166666</c:v>
                </c:pt>
                <c:pt idx="2152">
                  <c:v>42197.223611111</c:v>
                </c:pt>
                <c:pt idx="2153">
                  <c:v>42197.2243055555</c:v>
                </c:pt>
                <c:pt idx="2154">
                  <c:v>42197.225</c:v>
                </c:pt>
                <c:pt idx="2155">
                  <c:v>42197.2256944444</c:v>
                </c:pt>
                <c:pt idx="2156">
                  <c:v>42197.2263888889</c:v>
                </c:pt>
                <c:pt idx="2157">
                  <c:v>42197.2270833332</c:v>
                </c:pt>
                <c:pt idx="2158">
                  <c:v>42197.2277777777</c:v>
                </c:pt>
                <c:pt idx="2159">
                  <c:v>42197.2284722222</c:v>
                </c:pt>
                <c:pt idx="2160">
                  <c:v>42197.2291666665</c:v>
                </c:pt>
                <c:pt idx="2161">
                  <c:v>42197.229861111</c:v>
                </c:pt>
                <c:pt idx="2162">
                  <c:v>42197.2305555556</c:v>
                </c:pt>
                <c:pt idx="2163">
                  <c:v>42197.23125</c:v>
                </c:pt>
                <c:pt idx="2164">
                  <c:v>42197.2319444444</c:v>
                </c:pt>
                <c:pt idx="2165">
                  <c:v>42197.2326388889</c:v>
                </c:pt>
                <c:pt idx="2166">
                  <c:v>42197.2333333332</c:v>
                </c:pt>
                <c:pt idx="2167">
                  <c:v>42197.2340277778</c:v>
                </c:pt>
                <c:pt idx="2168">
                  <c:v>42197.2347222222</c:v>
                </c:pt>
                <c:pt idx="2169">
                  <c:v>42197.2354166666</c:v>
                </c:pt>
                <c:pt idx="2170">
                  <c:v>42197.236111111</c:v>
                </c:pt>
                <c:pt idx="2171">
                  <c:v>42197.2368055556</c:v>
                </c:pt>
                <c:pt idx="2172">
                  <c:v>42197.2375</c:v>
                </c:pt>
                <c:pt idx="2173">
                  <c:v>42197.2381944444</c:v>
                </c:pt>
                <c:pt idx="2174">
                  <c:v>42197.2388888889</c:v>
                </c:pt>
                <c:pt idx="2175">
                  <c:v>42197.2395833332</c:v>
                </c:pt>
                <c:pt idx="2176">
                  <c:v>42197.2402777778</c:v>
                </c:pt>
                <c:pt idx="2177">
                  <c:v>42197.2409722222</c:v>
                </c:pt>
                <c:pt idx="2178">
                  <c:v>42197.2416666666</c:v>
                </c:pt>
                <c:pt idx="2179">
                  <c:v>42197.242361111</c:v>
                </c:pt>
                <c:pt idx="2180">
                  <c:v>42197.2430555556</c:v>
                </c:pt>
                <c:pt idx="2181">
                  <c:v>42197.24375</c:v>
                </c:pt>
                <c:pt idx="2182">
                  <c:v>42197.2444444444</c:v>
                </c:pt>
                <c:pt idx="2183">
                  <c:v>42197.2451388889</c:v>
                </c:pt>
                <c:pt idx="2184">
                  <c:v>42197.2458333333</c:v>
                </c:pt>
                <c:pt idx="2185">
                  <c:v>42197.2465277778</c:v>
                </c:pt>
                <c:pt idx="2186">
                  <c:v>42197.2472222222</c:v>
                </c:pt>
                <c:pt idx="2187">
                  <c:v>42197.2479166666</c:v>
                </c:pt>
                <c:pt idx="2188">
                  <c:v>42197.2486111111</c:v>
                </c:pt>
                <c:pt idx="2189">
                  <c:v>42197.2493055555</c:v>
                </c:pt>
                <c:pt idx="2190">
                  <c:v>42197.25</c:v>
                </c:pt>
                <c:pt idx="2191">
                  <c:v>42197.2506944446</c:v>
                </c:pt>
                <c:pt idx="2192">
                  <c:v>42197.2513888889</c:v>
                </c:pt>
                <c:pt idx="2193">
                  <c:v>42197.2520833333</c:v>
                </c:pt>
                <c:pt idx="2194">
                  <c:v>42197.2527777778</c:v>
                </c:pt>
                <c:pt idx="2195">
                  <c:v>42197.2534722222</c:v>
                </c:pt>
                <c:pt idx="2196">
                  <c:v>42197.2541666666</c:v>
                </c:pt>
                <c:pt idx="2197">
                  <c:v>42197.2548611111</c:v>
                </c:pt>
                <c:pt idx="2198">
                  <c:v>42197.2555555556</c:v>
                </c:pt>
                <c:pt idx="2199">
                  <c:v>42197.25625</c:v>
                </c:pt>
                <c:pt idx="2200">
                  <c:v>42197.2569444445</c:v>
                </c:pt>
                <c:pt idx="2201">
                  <c:v>42197.2576388889</c:v>
                </c:pt>
                <c:pt idx="2202">
                  <c:v>42197.2583333333</c:v>
                </c:pt>
                <c:pt idx="2203">
                  <c:v>42197.2590277778</c:v>
                </c:pt>
                <c:pt idx="2204">
                  <c:v>42197.2597222222</c:v>
                </c:pt>
                <c:pt idx="2205">
                  <c:v>42197.2604166666</c:v>
                </c:pt>
                <c:pt idx="2206">
                  <c:v>42197.261111111</c:v>
                </c:pt>
                <c:pt idx="2207">
                  <c:v>42197.2618055555</c:v>
                </c:pt>
                <c:pt idx="2208">
                  <c:v>42197.2625</c:v>
                </c:pt>
                <c:pt idx="2209">
                  <c:v>42197.2631944445</c:v>
                </c:pt>
                <c:pt idx="2210">
                  <c:v>42197.2638888889</c:v>
                </c:pt>
                <c:pt idx="2211">
                  <c:v>42197.2645833333</c:v>
                </c:pt>
                <c:pt idx="2212">
                  <c:v>42197.2652777778</c:v>
                </c:pt>
                <c:pt idx="2213">
                  <c:v>42197.2659722222</c:v>
                </c:pt>
                <c:pt idx="2214">
                  <c:v>42197.2666666666</c:v>
                </c:pt>
                <c:pt idx="2215">
                  <c:v>42197.267361111</c:v>
                </c:pt>
                <c:pt idx="2216">
                  <c:v>42197.2680555556</c:v>
                </c:pt>
                <c:pt idx="2217">
                  <c:v>42197.26875</c:v>
                </c:pt>
                <c:pt idx="2218">
                  <c:v>42197.2694444444</c:v>
                </c:pt>
                <c:pt idx="2219">
                  <c:v>42197.2701388889</c:v>
                </c:pt>
                <c:pt idx="2220">
                  <c:v>42197.2708333333</c:v>
                </c:pt>
                <c:pt idx="2221">
                  <c:v>42197.2715277778</c:v>
                </c:pt>
                <c:pt idx="2222">
                  <c:v>42197.2722222222</c:v>
                </c:pt>
                <c:pt idx="2223">
                  <c:v>42197.2729166667</c:v>
                </c:pt>
                <c:pt idx="2224">
                  <c:v>42197.273611111</c:v>
                </c:pt>
                <c:pt idx="2225">
                  <c:v>42197.2743055556</c:v>
                </c:pt>
                <c:pt idx="2226">
                  <c:v>42197.275</c:v>
                </c:pt>
                <c:pt idx="2227">
                  <c:v>42197.2756944444</c:v>
                </c:pt>
                <c:pt idx="2228">
                  <c:v>42197.2763888889</c:v>
                </c:pt>
                <c:pt idx="2229">
                  <c:v>42197.2770833332</c:v>
                </c:pt>
                <c:pt idx="2230">
                  <c:v>42197.2777777778</c:v>
                </c:pt>
                <c:pt idx="2231">
                  <c:v>42197.2784722222</c:v>
                </c:pt>
                <c:pt idx="2232">
                  <c:v>42197.2791666666</c:v>
                </c:pt>
                <c:pt idx="2233">
                  <c:v>42197.279861111</c:v>
                </c:pt>
                <c:pt idx="2234">
                  <c:v>42197.2805555556</c:v>
                </c:pt>
                <c:pt idx="2235">
                  <c:v>42197.28125</c:v>
                </c:pt>
                <c:pt idx="2236">
                  <c:v>42197.2819444444</c:v>
                </c:pt>
                <c:pt idx="2237">
                  <c:v>42197.2826388889</c:v>
                </c:pt>
                <c:pt idx="2238">
                  <c:v>42197.2833333333</c:v>
                </c:pt>
                <c:pt idx="2239">
                  <c:v>42197.2840277778</c:v>
                </c:pt>
                <c:pt idx="2240">
                  <c:v>42197.2847222222</c:v>
                </c:pt>
                <c:pt idx="2241">
                  <c:v>42197.2854166666</c:v>
                </c:pt>
                <c:pt idx="2242">
                  <c:v>42197.2861111111</c:v>
                </c:pt>
                <c:pt idx="2243">
                  <c:v>42197.2868055556</c:v>
                </c:pt>
                <c:pt idx="2244">
                  <c:v>42197.2875</c:v>
                </c:pt>
                <c:pt idx="2245">
                  <c:v>42197.2881944445</c:v>
                </c:pt>
                <c:pt idx="2246">
                  <c:v>42197.2888888889</c:v>
                </c:pt>
                <c:pt idx="2247">
                  <c:v>42197.2895833333</c:v>
                </c:pt>
                <c:pt idx="2248">
                  <c:v>42197.2902777778</c:v>
                </c:pt>
                <c:pt idx="2249">
                  <c:v>42197.2909722222</c:v>
                </c:pt>
                <c:pt idx="2250">
                  <c:v>42197.2916666665</c:v>
                </c:pt>
                <c:pt idx="2251">
                  <c:v>42197.292361111</c:v>
                </c:pt>
                <c:pt idx="2252">
                  <c:v>42197.2930555555</c:v>
                </c:pt>
                <c:pt idx="2253">
                  <c:v>42197.29375</c:v>
                </c:pt>
                <c:pt idx="2254">
                  <c:v>42197.2944444444</c:v>
                </c:pt>
                <c:pt idx="2255">
                  <c:v>42197.2951388889</c:v>
                </c:pt>
                <c:pt idx="2256">
                  <c:v>42197.2958333333</c:v>
                </c:pt>
                <c:pt idx="2257">
                  <c:v>42197.2965277778</c:v>
                </c:pt>
                <c:pt idx="2258">
                  <c:v>42197.2972222222</c:v>
                </c:pt>
                <c:pt idx="2259">
                  <c:v>42197.2979166666</c:v>
                </c:pt>
                <c:pt idx="2260">
                  <c:v>42197.298611111</c:v>
                </c:pt>
                <c:pt idx="2261">
                  <c:v>42197.2993055554</c:v>
                </c:pt>
                <c:pt idx="2262">
                  <c:v>42197.3</c:v>
                </c:pt>
                <c:pt idx="2263">
                  <c:v>42197.3006944446</c:v>
                </c:pt>
                <c:pt idx="2264">
                  <c:v>42197.3013888889</c:v>
                </c:pt>
                <c:pt idx="2265">
                  <c:v>42197.3020833333</c:v>
                </c:pt>
                <c:pt idx="2266">
                  <c:v>42197.3027777778</c:v>
                </c:pt>
                <c:pt idx="2267">
                  <c:v>42197.3034722222</c:v>
                </c:pt>
                <c:pt idx="2268">
                  <c:v>42197.3041666667</c:v>
                </c:pt>
                <c:pt idx="2269">
                  <c:v>42197.3048611111</c:v>
                </c:pt>
                <c:pt idx="2270">
                  <c:v>42197.3055555556</c:v>
                </c:pt>
                <c:pt idx="2271">
                  <c:v>42197.3062500001</c:v>
                </c:pt>
                <c:pt idx="2272">
                  <c:v>42197.3069444446</c:v>
                </c:pt>
                <c:pt idx="2273">
                  <c:v>42197.307638889</c:v>
                </c:pt>
                <c:pt idx="2274">
                  <c:v>42197.3083333333</c:v>
                </c:pt>
                <c:pt idx="2275">
                  <c:v>42197.3090277778</c:v>
                </c:pt>
                <c:pt idx="2276">
                  <c:v>42197.3097222222</c:v>
                </c:pt>
                <c:pt idx="2277">
                  <c:v>42197.3104166667</c:v>
                </c:pt>
                <c:pt idx="2278">
                  <c:v>42197.3111111111</c:v>
                </c:pt>
                <c:pt idx="2279">
                  <c:v>42197.3118055556</c:v>
                </c:pt>
                <c:pt idx="2280">
                  <c:v>42197.3125000001</c:v>
                </c:pt>
                <c:pt idx="2281">
                  <c:v>42197.3131944446</c:v>
                </c:pt>
                <c:pt idx="2282">
                  <c:v>42197.3138888889</c:v>
                </c:pt>
                <c:pt idx="2283">
                  <c:v>42197.3145833333</c:v>
                </c:pt>
                <c:pt idx="2284">
                  <c:v>42197.3152777779</c:v>
                </c:pt>
                <c:pt idx="2285">
                  <c:v>42197.3159722222</c:v>
                </c:pt>
                <c:pt idx="2286">
                  <c:v>42197.3166666667</c:v>
                </c:pt>
                <c:pt idx="2287">
                  <c:v>42197.3173611111</c:v>
                </c:pt>
                <c:pt idx="2288">
                  <c:v>42197.3180555556</c:v>
                </c:pt>
                <c:pt idx="2289">
                  <c:v>42197.31875</c:v>
                </c:pt>
                <c:pt idx="2290">
                  <c:v>42197.3194444445</c:v>
                </c:pt>
                <c:pt idx="2291">
                  <c:v>42197.3201388889</c:v>
                </c:pt>
                <c:pt idx="2292">
                  <c:v>42197.3208333333</c:v>
                </c:pt>
                <c:pt idx="2293">
                  <c:v>42197.3215277778</c:v>
                </c:pt>
                <c:pt idx="2294">
                  <c:v>42197.3222222222</c:v>
                </c:pt>
                <c:pt idx="2295">
                  <c:v>42197.3229166667</c:v>
                </c:pt>
                <c:pt idx="2296">
                  <c:v>42197.3236111111</c:v>
                </c:pt>
                <c:pt idx="2297">
                  <c:v>42197.3243055556</c:v>
                </c:pt>
                <c:pt idx="2298">
                  <c:v>42197.325</c:v>
                </c:pt>
                <c:pt idx="2299">
                  <c:v>42197.3256944445</c:v>
                </c:pt>
                <c:pt idx="2300">
                  <c:v>42197.3263888889</c:v>
                </c:pt>
                <c:pt idx="2301">
                  <c:v>42197.3270833333</c:v>
                </c:pt>
                <c:pt idx="2302">
                  <c:v>42197.3277777778</c:v>
                </c:pt>
                <c:pt idx="2303">
                  <c:v>42197.3284722222</c:v>
                </c:pt>
                <c:pt idx="2304">
                  <c:v>42197.3291666666</c:v>
                </c:pt>
                <c:pt idx="2305">
                  <c:v>42197.329861111</c:v>
                </c:pt>
                <c:pt idx="2306">
                  <c:v>42197.3305555556</c:v>
                </c:pt>
                <c:pt idx="2307">
                  <c:v>42197.33125</c:v>
                </c:pt>
                <c:pt idx="2308">
                  <c:v>42197.3319444444</c:v>
                </c:pt>
                <c:pt idx="2309">
                  <c:v>42197.332638889</c:v>
                </c:pt>
                <c:pt idx="2310">
                  <c:v>42197.3333333333</c:v>
                </c:pt>
                <c:pt idx="2311">
                  <c:v>42197.3340277778</c:v>
                </c:pt>
                <c:pt idx="2312">
                  <c:v>42197.3347222222</c:v>
                </c:pt>
                <c:pt idx="2313">
                  <c:v>42197.3354166667</c:v>
                </c:pt>
                <c:pt idx="2314">
                  <c:v>42197.3361111111</c:v>
                </c:pt>
                <c:pt idx="2315">
                  <c:v>42197.3368055556</c:v>
                </c:pt>
                <c:pt idx="2316">
                  <c:v>42197.3375</c:v>
                </c:pt>
                <c:pt idx="2317">
                  <c:v>42197.3381944446</c:v>
                </c:pt>
                <c:pt idx="2318">
                  <c:v>42197.338888889</c:v>
                </c:pt>
                <c:pt idx="2319">
                  <c:v>42197.3395833333</c:v>
                </c:pt>
                <c:pt idx="2320">
                  <c:v>42197.3402777779</c:v>
                </c:pt>
                <c:pt idx="2321">
                  <c:v>42197.3409722222</c:v>
                </c:pt>
                <c:pt idx="2322">
                  <c:v>42197.3416666666</c:v>
                </c:pt>
                <c:pt idx="2323">
                  <c:v>42197.3423611111</c:v>
                </c:pt>
                <c:pt idx="2324">
                  <c:v>42197.3430555556</c:v>
                </c:pt>
                <c:pt idx="2325">
                  <c:v>42197.34375</c:v>
                </c:pt>
                <c:pt idx="2326">
                  <c:v>42197.3444444446</c:v>
                </c:pt>
                <c:pt idx="2327">
                  <c:v>42197.3451388889</c:v>
                </c:pt>
                <c:pt idx="2328">
                  <c:v>42197.3458333333</c:v>
                </c:pt>
                <c:pt idx="2329">
                  <c:v>42197.3465277779</c:v>
                </c:pt>
                <c:pt idx="2330">
                  <c:v>42197.3472222222</c:v>
                </c:pt>
                <c:pt idx="2331">
                  <c:v>42197.3479166667</c:v>
                </c:pt>
                <c:pt idx="2332">
                  <c:v>42197.3486111111</c:v>
                </c:pt>
                <c:pt idx="2333">
                  <c:v>42197.3493055556</c:v>
                </c:pt>
                <c:pt idx="2334">
                  <c:v>42197.35</c:v>
                </c:pt>
                <c:pt idx="2335">
                  <c:v>42197.3506944446</c:v>
                </c:pt>
                <c:pt idx="2336">
                  <c:v>42197.3513888889</c:v>
                </c:pt>
                <c:pt idx="2337">
                  <c:v>42197.3520833333</c:v>
                </c:pt>
                <c:pt idx="2338">
                  <c:v>42197.3527777778</c:v>
                </c:pt>
                <c:pt idx="2339">
                  <c:v>42197.3534722222</c:v>
                </c:pt>
                <c:pt idx="2340">
                  <c:v>42197.3541666667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2341"/>
                <c:pt idx="0">
                  <c:v>25.375</c:v>
                </c:pt>
                <c:pt idx="1">
                  <c:v>25.375</c:v>
                </c:pt>
                <c:pt idx="2">
                  <c:v>25.375</c:v>
                </c:pt>
                <c:pt idx="3">
                  <c:v>25.3125</c:v>
                </c:pt>
                <c:pt idx="4">
                  <c:v>25.375</c:v>
                </c:pt>
                <c:pt idx="5">
                  <c:v>25.3125</c:v>
                </c:pt>
                <c:pt idx="6">
                  <c:v>25.3125</c:v>
                </c:pt>
                <c:pt idx="7">
                  <c:v>25.3125</c:v>
                </c:pt>
                <c:pt idx="8">
                  <c:v>25.3125</c:v>
                </c:pt>
                <c:pt idx="9">
                  <c:v>25.3125</c:v>
                </c:pt>
                <c:pt idx="10">
                  <c:v>25.3125</c:v>
                </c:pt>
                <c:pt idx="11">
                  <c:v>25.25</c:v>
                </c:pt>
                <c:pt idx="12">
                  <c:v>25.25</c:v>
                </c:pt>
                <c:pt idx="13">
                  <c:v>25.3125</c:v>
                </c:pt>
                <c:pt idx="14">
                  <c:v>25.3125</c:v>
                </c:pt>
                <c:pt idx="15">
                  <c:v>25.25</c:v>
                </c:pt>
                <c:pt idx="16">
                  <c:v>25.25</c:v>
                </c:pt>
                <c:pt idx="17">
                  <c:v>25.25</c:v>
                </c:pt>
                <c:pt idx="18">
                  <c:v>25.25</c:v>
                </c:pt>
                <c:pt idx="19">
                  <c:v>25.25</c:v>
                </c:pt>
                <c:pt idx="20">
                  <c:v>25.25</c:v>
                </c:pt>
                <c:pt idx="21">
                  <c:v>25.1875</c:v>
                </c:pt>
                <c:pt idx="22">
                  <c:v>25.125</c:v>
                </c:pt>
                <c:pt idx="23">
                  <c:v>25.125</c:v>
                </c:pt>
                <c:pt idx="24">
                  <c:v>25.0624999999999</c:v>
                </c:pt>
                <c:pt idx="25">
                  <c:v>25.0624999999999</c:v>
                </c:pt>
                <c:pt idx="26">
                  <c:v>25.0624999999999</c:v>
                </c:pt>
                <c:pt idx="27">
                  <c:v>25.0624999999999</c:v>
                </c:pt>
                <c:pt idx="28">
                  <c:v>25.0624999999999</c:v>
                </c:pt>
                <c:pt idx="29">
                  <c:v>25</c:v>
                </c:pt>
                <c:pt idx="30">
                  <c:v>25</c:v>
                </c:pt>
                <c:pt idx="31">
                  <c:v>25</c:v>
                </c:pt>
                <c:pt idx="32">
                  <c:v>25</c:v>
                </c:pt>
                <c:pt idx="33">
                  <c:v>25.0624999999999</c:v>
                </c:pt>
                <c:pt idx="34">
                  <c:v>25</c:v>
                </c:pt>
                <c:pt idx="35">
                  <c:v>25</c:v>
                </c:pt>
                <c:pt idx="36">
                  <c:v>25</c:v>
                </c:pt>
                <c:pt idx="37">
                  <c:v>25</c:v>
                </c:pt>
                <c:pt idx="38">
                  <c:v>25</c:v>
                </c:pt>
                <c:pt idx="39">
                  <c:v>25</c:v>
                </c:pt>
                <c:pt idx="40">
                  <c:v>25</c:v>
                </c:pt>
                <c:pt idx="41">
                  <c:v>25</c:v>
                </c:pt>
                <c:pt idx="42">
                  <c:v>25</c:v>
                </c:pt>
                <c:pt idx="43">
                  <c:v>25.0624999999999</c:v>
                </c:pt>
                <c:pt idx="44">
                  <c:v>25.125</c:v>
                </c:pt>
                <c:pt idx="45">
                  <c:v>25.125</c:v>
                </c:pt>
                <c:pt idx="46">
                  <c:v>25.125</c:v>
                </c:pt>
                <c:pt idx="47">
                  <c:v>25.1875</c:v>
                </c:pt>
                <c:pt idx="48">
                  <c:v>25.1875</c:v>
                </c:pt>
                <c:pt idx="49">
                  <c:v>25.1875</c:v>
                </c:pt>
                <c:pt idx="50">
                  <c:v>25.25</c:v>
                </c:pt>
                <c:pt idx="51">
                  <c:v>25.1875</c:v>
                </c:pt>
                <c:pt idx="52">
                  <c:v>25.25</c:v>
                </c:pt>
                <c:pt idx="53">
                  <c:v>25.25</c:v>
                </c:pt>
                <c:pt idx="54">
                  <c:v>25.25</c:v>
                </c:pt>
                <c:pt idx="55">
                  <c:v>25.25</c:v>
                </c:pt>
                <c:pt idx="56">
                  <c:v>25.25</c:v>
                </c:pt>
                <c:pt idx="57">
                  <c:v>25.25</c:v>
                </c:pt>
                <c:pt idx="58">
                  <c:v>25.3125</c:v>
                </c:pt>
                <c:pt idx="59">
                  <c:v>25.3125</c:v>
                </c:pt>
                <c:pt idx="60">
                  <c:v>25.3125</c:v>
                </c:pt>
                <c:pt idx="61">
                  <c:v>25.3125</c:v>
                </c:pt>
                <c:pt idx="62">
                  <c:v>25.375</c:v>
                </c:pt>
                <c:pt idx="63">
                  <c:v>25.3125</c:v>
                </c:pt>
                <c:pt idx="64">
                  <c:v>25.375</c:v>
                </c:pt>
                <c:pt idx="65">
                  <c:v>25.375</c:v>
                </c:pt>
                <c:pt idx="66">
                  <c:v>25.375</c:v>
                </c:pt>
                <c:pt idx="67">
                  <c:v>25.375</c:v>
                </c:pt>
                <c:pt idx="68">
                  <c:v>25.375</c:v>
                </c:pt>
                <c:pt idx="69">
                  <c:v>25.375</c:v>
                </c:pt>
                <c:pt idx="70">
                  <c:v>25.375</c:v>
                </c:pt>
                <c:pt idx="71">
                  <c:v>25.375</c:v>
                </c:pt>
                <c:pt idx="72">
                  <c:v>25.375</c:v>
                </c:pt>
                <c:pt idx="73">
                  <c:v>25.375</c:v>
                </c:pt>
                <c:pt idx="74">
                  <c:v>25.375</c:v>
                </c:pt>
                <c:pt idx="75">
                  <c:v>25.375</c:v>
                </c:pt>
                <c:pt idx="76">
                  <c:v>25.375</c:v>
                </c:pt>
                <c:pt idx="77">
                  <c:v>25.375</c:v>
                </c:pt>
                <c:pt idx="78">
                  <c:v>25.375</c:v>
                </c:pt>
                <c:pt idx="79">
                  <c:v>25.375</c:v>
                </c:pt>
                <c:pt idx="80">
                  <c:v>25.4375</c:v>
                </c:pt>
                <c:pt idx="81">
                  <c:v>25.4375</c:v>
                </c:pt>
                <c:pt idx="82">
                  <c:v>25.375</c:v>
                </c:pt>
                <c:pt idx="83">
                  <c:v>25.4375</c:v>
                </c:pt>
                <c:pt idx="84">
                  <c:v>25.4375</c:v>
                </c:pt>
                <c:pt idx="85">
                  <c:v>25.4375</c:v>
                </c:pt>
                <c:pt idx="86">
                  <c:v>25.4375</c:v>
                </c:pt>
                <c:pt idx="87">
                  <c:v>25.4375</c:v>
                </c:pt>
                <c:pt idx="88">
                  <c:v>25.4375</c:v>
                </c:pt>
                <c:pt idx="89">
                  <c:v>25.4375</c:v>
                </c:pt>
                <c:pt idx="90">
                  <c:v>25.4375</c:v>
                </c:pt>
                <c:pt idx="91">
                  <c:v>25.4375</c:v>
                </c:pt>
                <c:pt idx="92">
                  <c:v>25.4375</c:v>
                </c:pt>
                <c:pt idx="93">
                  <c:v>25.4375</c:v>
                </c:pt>
                <c:pt idx="94">
                  <c:v>25.5</c:v>
                </c:pt>
                <c:pt idx="95">
                  <c:v>25.5</c:v>
                </c:pt>
                <c:pt idx="96">
                  <c:v>25.5</c:v>
                </c:pt>
                <c:pt idx="97">
                  <c:v>25.4375</c:v>
                </c:pt>
                <c:pt idx="98">
                  <c:v>25.5</c:v>
                </c:pt>
                <c:pt idx="99">
                  <c:v>25.5</c:v>
                </c:pt>
                <c:pt idx="100">
                  <c:v>25.5</c:v>
                </c:pt>
                <c:pt idx="101">
                  <c:v>25.5</c:v>
                </c:pt>
                <c:pt idx="102">
                  <c:v>25.5</c:v>
                </c:pt>
                <c:pt idx="103">
                  <c:v>25.5</c:v>
                </c:pt>
                <c:pt idx="104">
                  <c:v>25.5</c:v>
                </c:pt>
                <c:pt idx="105">
                  <c:v>25.5</c:v>
                </c:pt>
                <c:pt idx="106">
                  <c:v>25.5</c:v>
                </c:pt>
                <c:pt idx="107">
                  <c:v>25.5624999999999</c:v>
                </c:pt>
                <c:pt idx="108">
                  <c:v>25.5624999999999</c:v>
                </c:pt>
                <c:pt idx="109">
                  <c:v>25.5624999999999</c:v>
                </c:pt>
                <c:pt idx="110">
                  <c:v>25.5624999999999</c:v>
                </c:pt>
                <c:pt idx="111">
                  <c:v>25.5624999999999</c:v>
                </c:pt>
                <c:pt idx="112">
                  <c:v>25.5624999999999</c:v>
                </c:pt>
                <c:pt idx="113">
                  <c:v>25.5624999999999</c:v>
                </c:pt>
                <c:pt idx="114">
                  <c:v>25.5624999999999</c:v>
                </c:pt>
                <c:pt idx="115">
                  <c:v>25.5624999999999</c:v>
                </c:pt>
                <c:pt idx="116">
                  <c:v>25.5624999999999</c:v>
                </c:pt>
                <c:pt idx="117">
                  <c:v>25.625</c:v>
                </c:pt>
                <c:pt idx="118">
                  <c:v>25.625</c:v>
                </c:pt>
                <c:pt idx="119">
                  <c:v>25.625</c:v>
                </c:pt>
                <c:pt idx="120">
                  <c:v>25.625</c:v>
                </c:pt>
                <c:pt idx="121">
                  <c:v>25.625</c:v>
                </c:pt>
                <c:pt idx="122">
                  <c:v>25.625</c:v>
                </c:pt>
                <c:pt idx="123">
                  <c:v>25.625</c:v>
                </c:pt>
                <c:pt idx="124">
                  <c:v>25.625</c:v>
                </c:pt>
                <c:pt idx="125">
                  <c:v>25.625</c:v>
                </c:pt>
                <c:pt idx="126">
                  <c:v>25.625</c:v>
                </c:pt>
                <c:pt idx="127">
                  <c:v>25.625</c:v>
                </c:pt>
                <c:pt idx="128">
                  <c:v>25.625</c:v>
                </c:pt>
                <c:pt idx="129">
                  <c:v>25.625</c:v>
                </c:pt>
                <c:pt idx="130">
                  <c:v>25.625</c:v>
                </c:pt>
                <c:pt idx="131">
                  <c:v>25.625</c:v>
                </c:pt>
                <c:pt idx="132">
                  <c:v>25.625</c:v>
                </c:pt>
                <c:pt idx="133">
                  <c:v>25.625</c:v>
                </c:pt>
                <c:pt idx="134">
                  <c:v>25.625</c:v>
                </c:pt>
                <c:pt idx="135">
                  <c:v>25.625</c:v>
                </c:pt>
                <c:pt idx="136">
                  <c:v>25.625</c:v>
                </c:pt>
                <c:pt idx="137">
                  <c:v>25.625</c:v>
                </c:pt>
                <c:pt idx="138">
                  <c:v>25.625</c:v>
                </c:pt>
                <c:pt idx="139">
                  <c:v>25.625</c:v>
                </c:pt>
                <c:pt idx="140">
                  <c:v>25.625</c:v>
                </c:pt>
                <c:pt idx="141">
                  <c:v>25.625</c:v>
                </c:pt>
                <c:pt idx="142">
                  <c:v>25.625</c:v>
                </c:pt>
                <c:pt idx="143">
                  <c:v>25.6875</c:v>
                </c:pt>
                <c:pt idx="144">
                  <c:v>25.625</c:v>
                </c:pt>
                <c:pt idx="145">
                  <c:v>25.625</c:v>
                </c:pt>
                <c:pt idx="146">
                  <c:v>25.625</c:v>
                </c:pt>
                <c:pt idx="147">
                  <c:v>25.625</c:v>
                </c:pt>
                <c:pt idx="148">
                  <c:v>25.6875</c:v>
                </c:pt>
                <c:pt idx="149">
                  <c:v>25.6875</c:v>
                </c:pt>
                <c:pt idx="150">
                  <c:v>25.6875</c:v>
                </c:pt>
                <c:pt idx="151">
                  <c:v>25.6875</c:v>
                </c:pt>
                <c:pt idx="152">
                  <c:v>25.625</c:v>
                </c:pt>
                <c:pt idx="153">
                  <c:v>25.6875</c:v>
                </c:pt>
                <c:pt idx="154">
                  <c:v>25.6875</c:v>
                </c:pt>
                <c:pt idx="155">
                  <c:v>25.6875</c:v>
                </c:pt>
                <c:pt idx="156">
                  <c:v>25.6875</c:v>
                </c:pt>
                <c:pt idx="157">
                  <c:v>25.6875</c:v>
                </c:pt>
                <c:pt idx="158">
                  <c:v>25.6875</c:v>
                </c:pt>
                <c:pt idx="159">
                  <c:v>25.6875</c:v>
                </c:pt>
                <c:pt idx="160">
                  <c:v>25.6875</c:v>
                </c:pt>
                <c:pt idx="161">
                  <c:v>25.6875</c:v>
                </c:pt>
                <c:pt idx="162">
                  <c:v>25.6875</c:v>
                </c:pt>
                <c:pt idx="163">
                  <c:v>25.6875</c:v>
                </c:pt>
                <c:pt idx="164">
                  <c:v>25.6875</c:v>
                </c:pt>
                <c:pt idx="165">
                  <c:v>25.6875</c:v>
                </c:pt>
                <c:pt idx="166">
                  <c:v>25.6875</c:v>
                </c:pt>
                <c:pt idx="167">
                  <c:v>25.6875</c:v>
                </c:pt>
                <c:pt idx="168">
                  <c:v>25.6875</c:v>
                </c:pt>
                <c:pt idx="169">
                  <c:v>25.6875</c:v>
                </c:pt>
                <c:pt idx="170">
                  <c:v>25.6875</c:v>
                </c:pt>
                <c:pt idx="171">
                  <c:v>25.6875</c:v>
                </c:pt>
                <c:pt idx="172">
                  <c:v>25.6875</c:v>
                </c:pt>
                <c:pt idx="173">
                  <c:v>25.6875</c:v>
                </c:pt>
                <c:pt idx="174">
                  <c:v>25.6875</c:v>
                </c:pt>
                <c:pt idx="175">
                  <c:v>25.6875</c:v>
                </c:pt>
                <c:pt idx="176">
                  <c:v>25.75</c:v>
                </c:pt>
                <c:pt idx="177">
                  <c:v>25.6875</c:v>
                </c:pt>
                <c:pt idx="178">
                  <c:v>25.75</c:v>
                </c:pt>
                <c:pt idx="179">
                  <c:v>25.75</c:v>
                </c:pt>
                <c:pt idx="180">
                  <c:v>25.75</c:v>
                </c:pt>
                <c:pt idx="181">
                  <c:v>25.75</c:v>
                </c:pt>
                <c:pt idx="182">
                  <c:v>25.75</c:v>
                </c:pt>
                <c:pt idx="183">
                  <c:v>25.75</c:v>
                </c:pt>
                <c:pt idx="184">
                  <c:v>25.75</c:v>
                </c:pt>
                <c:pt idx="185">
                  <c:v>25.75</c:v>
                </c:pt>
                <c:pt idx="186">
                  <c:v>25.75</c:v>
                </c:pt>
                <c:pt idx="187">
                  <c:v>25.75</c:v>
                </c:pt>
                <c:pt idx="188">
                  <c:v>25.75</c:v>
                </c:pt>
                <c:pt idx="189">
                  <c:v>25.75</c:v>
                </c:pt>
                <c:pt idx="190">
                  <c:v>25.75</c:v>
                </c:pt>
                <c:pt idx="191">
                  <c:v>25.75</c:v>
                </c:pt>
                <c:pt idx="192">
                  <c:v>25.75</c:v>
                </c:pt>
                <c:pt idx="193">
                  <c:v>25.75</c:v>
                </c:pt>
                <c:pt idx="194">
                  <c:v>25.75</c:v>
                </c:pt>
                <c:pt idx="195">
                  <c:v>25.75</c:v>
                </c:pt>
                <c:pt idx="196">
                  <c:v>25.75</c:v>
                </c:pt>
                <c:pt idx="197">
                  <c:v>25.8125</c:v>
                </c:pt>
                <c:pt idx="198">
                  <c:v>25.75</c:v>
                </c:pt>
                <c:pt idx="199">
                  <c:v>25.8125</c:v>
                </c:pt>
                <c:pt idx="200">
                  <c:v>25.75</c:v>
                </c:pt>
                <c:pt idx="201">
                  <c:v>25.8125</c:v>
                </c:pt>
                <c:pt idx="202">
                  <c:v>25.8125</c:v>
                </c:pt>
                <c:pt idx="203">
                  <c:v>25.8125</c:v>
                </c:pt>
                <c:pt idx="204">
                  <c:v>25.75</c:v>
                </c:pt>
                <c:pt idx="205">
                  <c:v>25.75</c:v>
                </c:pt>
                <c:pt idx="206">
                  <c:v>25.75</c:v>
                </c:pt>
                <c:pt idx="207">
                  <c:v>25.8125</c:v>
                </c:pt>
                <c:pt idx="208">
                  <c:v>25.8125</c:v>
                </c:pt>
                <c:pt idx="209">
                  <c:v>25.8125</c:v>
                </c:pt>
                <c:pt idx="210">
                  <c:v>25.8125</c:v>
                </c:pt>
                <c:pt idx="211">
                  <c:v>25.8125</c:v>
                </c:pt>
                <c:pt idx="212">
                  <c:v>25.8125</c:v>
                </c:pt>
                <c:pt idx="213">
                  <c:v>25.8125</c:v>
                </c:pt>
                <c:pt idx="214">
                  <c:v>25.8125</c:v>
                </c:pt>
                <c:pt idx="215">
                  <c:v>25.8125</c:v>
                </c:pt>
                <c:pt idx="216">
                  <c:v>25.8125</c:v>
                </c:pt>
                <c:pt idx="217">
                  <c:v>25.8125</c:v>
                </c:pt>
                <c:pt idx="218">
                  <c:v>25.8125</c:v>
                </c:pt>
                <c:pt idx="219">
                  <c:v>25.8125</c:v>
                </c:pt>
                <c:pt idx="220">
                  <c:v>25.8125</c:v>
                </c:pt>
                <c:pt idx="221">
                  <c:v>25.8125</c:v>
                </c:pt>
                <c:pt idx="222">
                  <c:v>25.8125</c:v>
                </c:pt>
                <c:pt idx="223">
                  <c:v>25.8125</c:v>
                </c:pt>
                <c:pt idx="224">
                  <c:v>25.8125</c:v>
                </c:pt>
                <c:pt idx="225">
                  <c:v>25.8125</c:v>
                </c:pt>
                <c:pt idx="226">
                  <c:v>25.8125</c:v>
                </c:pt>
                <c:pt idx="227">
                  <c:v>25.8125</c:v>
                </c:pt>
                <c:pt idx="228">
                  <c:v>25.8125</c:v>
                </c:pt>
                <c:pt idx="229">
                  <c:v>25.8125</c:v>
                </c:pt>
                <c:pt idx="230">
                  <c:v>25.8125</c:v>
                </c:pt>
                <c:pt idx="231">
                  <c:v>25.8125</c:v>
                </c:pt>
                <c:pt idx="232">
                  <c:v>25.8125</c:v>
                </c:pt>
                <c:pt idx="233">
                  <c:v>25.8125</c:v>
                </c:pt>
                <c:pt idx="234">
                  <c:v>25.8125</c:v>
                </c:pt>
                <c:pt idx="235">
                  <c:v>25.8125</c:v>
                </c:pt>
                <c:pt idx="236">
                  <c:v>25.8125</c:v>
                </c:pt>
                <c:pt idx="237">
                  <c:v>25.875</c:v>
                </c:pt>
                <c:pt idx="238">
                  <c:v>25.8125</c:v>
                </c:pt>
                <c:pt idx="239">
                  <c:v>25.8125</c:v>
                </c:pt>
                <c:pt idx="240">
                  <c:v>25.8125</c:v>
                </c:pt>
                <c:pt idx="241">
                  <c:v>25.8125</c:v>
                </c:pt>
                <c:pt idx="242">
                  <c:v>25.8125</c:v>
                </c:pt>
                <c:pt idx="243">
                  <c:v>25.8125</c:v>
                </c:pt>
                <c:pt idx="244">
                  <c:v>25.875</c:v>
                </c:pt>
                <c:pt idx="245">
                  <c:v>25.8125</c:v>
                </c:pt>
                <c:pt idx="246">
                  <c:v>25.8125</c:v>
                </c:pt>
                <c:pt idx="247">
                  <c:v>25.875</c:v>
                </c:pt>
                <c:pt idx="248">
                  <c:v>25.875</c:v>
                </c:pt>
                <c:pt idx="249">
                  <c:v>25.8125</c:v>
                </c:pt>
                <c:pt idx="250">
                  <c:v>25.8125</c:v>
                </c:pt>
                <c:pt idx="251">
                  <c:v>25.875</c:v>
                </c:pt>
                <c:pt idx="252">
                  <c:v>25.8125</c:v>
                </c:pt>
                <c:pt idx="253">
                  <c:v>25.875</c:v>
                </c:pt>
                <c:pt idx="254">
                  <c:v>25.875</c:v>
                </c:pt>
                <c:pt idx="255">
                  <c:v>25.875</c:v>
                </c:pt>
                <c:pt idx="256">
                  <c:v>25.875</c:v>
                </c:pt>
                <c:pt idx="257">
                  <c:v>25.875</c:v>
                </c:pt>
                <c:pt idx="258">
                  <c:v>25.875</c:v>
                </c:pt>
                <c:pt idx="259">
                  <c:v>25.875</c:v>
                </c:pt>
                <c:pt idx="260">
                  <c:v>25.875</c:v>
                </c:pt>
                <c:pt idx="261">
                  <c:v>25.875</c:v>
                </c:pt>
                <c:pt idx="262">
                  <c:v>25.875</c:v>
                </c:pt>
                <c:pt idx="263">
                  <c:v>25.875</c:v>
                </c:pt>
                <c:pt idx="264">
                  <c:v>25.875</c:v>
                </c:pt>
                <c:pt idx="265">
                  <c:v>25.875</c:v>
                </c:pt>
                <c:pt idx="266">
                  <c:v>25.875</c:v>
                </c:pt>
                <c:pt idx="267">
                  <c:v>25.875</c:v>
                </c:pt>
                <c:pt idx="268">
                  <c:v>25.875</c:v>
                </c:pt>
                <c:pt idx="269">
                  <c:v>25.875</c:v>
                </c:pt>
                <c:pt idx="270">
                  <c:v>25.875</c:v>
                </c:pt>
                <c:pt idx="271">
                  <c:v>25.875</c:v>
                </c:pt>
                <c:pt idx="272">
                  <c:v>25.875</c:v>
                </c:pt>
                <c:pt idx="273">
                  <c:v>25.875</c:v>
                </c:pt>
                <c:pt idx="274">
                  <c:v>25.875</c:v>
                </c:pt>
                <c:pt idx="275">
                  <c:v>25.875</c:v>
                </c:pt>
                <c:pt idx="276">
                  <c:v>25.875</c:v>
                </c:pt>
                <c:pt idx="277">
                  <c:v>25.875</c:v>
                </c:pt>
                <c:pt idx="278">
                  <c:v>25.875</c:v>
                </c:pt>
                <c:pt idx="279">
                  <c:v>25.875</c:v>
                </c:pt>
                <c:pt idx="280">
                  <c:v>25.875</c:v>
                </c:pt>
                <c:pt idx="281">
                  <c:v>25.875</c:v>
                </c:pt>
                <c:pt idx="282">
                  <c:v>25.9375</c:v>
                </c:pt>
                <c:pt idx="283">
                  <c:v>25.875</c:v>
                </c:pt>
                <c:pt idx="284">
                  <c:v>25.875</c:v>
                </c:pt>
                <c:pt idx="285">
                  <c:v>25.9375</c:v>
                </c:pt>
                <c:pt idx="286">
                  <c:v>25.875</c:v>
                </c:pt>
                <c:pt idx="287">
                  <c:v>25.9375</c:v>
                </c:pt>
                <c:pt idx="288">
                  <c:v>25.875</c:v>
                </c:pt>
                <c:pt idx="289">
                  <c:v>25.9375</c:v>
                </c:pt>
                <c:pt idx="290">
                  <c:v>25.9375</c:v>
                </c:pt>
                <c:pt idx="291">
                  <c:v>25.875</c:v>
                </c:pt>
                <c:pt idx="292">
                  <c:v>25.9375</c:v>
                </c:pt>
                <c:pt idx="293">
                  <c:v>25.9375</c:v>
                </c:pt>
                <c:pt idx="294">
                  <c:v>25.9375</c:v>
                </c:pt>
                <c:pt idx="295">
                  <c:v>25.875</c:v>
                </c:pt>
                <c:pt idx="296">
                  <c:v>25.9375</c:v>
                </c:pt>
                <c:pt idx="297">
                  <c:v>25.9375</c:v>
                </c:pt>
                <c:pt idx="298">
                  <c:v>25.875</c:v>
                </c:pt>
                <c:pt idx="299">
                  <c:v>25.875</c:v>
                </c:pt>
                <c:pt idx="300">
                  <c:v>25.9375</c:v>
                </c:pt>
                <c:pt idx="301">
                  <c:v>25.9375</c:v>
                </c:pt>
                <c:pt idx="302">
                  <c:v>25.875</c:v>
                </c:pt>
                <c:pt idx="303">
                  <c:v>25.9375</c:v>
                </c:pt>
                <c:pt idx="304">
                  <c:v>25.875</c:v>
                </c:pt>
                <c:pt idx="305">
                  <c:v>25.9375</c:v>
                </c:pt>
                <c:pt idx="306">
                  <c:v>25.875</c:v>
                </c:pt>
                <c:pt idx="307">
                  <c:v>25.9375</c:v>
                </c:pt>
                <c:pt idx="308">
                  <c:v>25.9375</c:v>
                </c:pt>
                <c:pt idx="309">
                  <c:v>25.875</c:v>
                </c:pt>
                <c:pt idx="310">
                  <c:v>25.9375</c:v>
                </c:pt>
                <c:pt idx="311">
                  <c:v>25.9375</c:v>
                </c:pt>
                <c:pt idx="312">
                  <c:v>25.9375</c:v>
                </c:pt>
                <c:pt idx="313">
                  <c:v>25.9375</c:v>
                </c:pt>
                <c:pt idx="314">
                  <c:v>25.9375</c:v>
                </c:pt>
                <c:pt idx="315">
                  <c:v>25.9375</c:v>
                </c:pt>
                <c:pt idx="316">
                  <c:v>25.9375</c:v>
                </c:pt>
                <c:pt idx="317">
                  <c:v>25.9375</c:v>
                </c:pt>
                <c:pt idx="318">
                  <c:v>25.9375</c:v>
                </c:pt>
                <c:pt idx="319">
                  <c:v>25.9375</c:v>
                </c:pt>
                <c:pt idx="320">
                  <c:v>25.9375</c:v>
                </c:pt>
                <c:pt idx="321">
                  <c:v>25.9375</c:v>
                </c:pt>
                <c:pt idx="322">
                  <c:v>25.9375</c:v>
                </c:pt>
                <c:pt idx="323">
                  <c:v>25.9375</c:v>
                </c:pt>
                <c:pt idx="324">
                  <c:v>25.9375</c:v>
                </c:pt>
                <c:pt idx="325">
                  <c:v>25.9375</c:v>
                </c:pt>
                <c:pt idx="326">
                  <c:v>25.9375</c:v>
                </c:pt>
                <c:pt idx="327">
                  <c:v>25.9375</c:v>
                </c:pt>
                <c:pt idx="328">
                  <c:v>25.9375</c:v>
                </c:pt>
                <c:pt idx="329">
                  <c:v>26</c:v>
                </c:pt>
                <c:pt idx="330">
                  <c:v>26</c:v>
                </c:pt>
                <c:pt idx="331">
                  <c:v>25.9375</c:v>
                </c:pt>
                <c:pt idx="332">
                  <c:v>25.9375</c:v>
                </c:pt>
                <c:pt idx="333">
                  <c:v>25.9375</c:v>
                </c:pt>
                <c:pt idx="334">
                  <c:v>26</c:v>
                </c:pt>
                <c:pt idx="335">
                  <c:v>25.9375</c:v>
                </c:pt>
                <c:pt idx="336">
                  <c:v>25.9375</c:v>
                </c:pt>
                <c:pt idx="337">
                  <c:v>25.9375</c:v>
                </c:pt>
                <c:pt idx="338">
                  <c:v>25.9375</c:v>
                </c:pt>
                <c:pt idx="339">
                  <c:v>25.9375</c:v>
                </c:pt>
                <c:pt idx="340">
                  <c:v>25.9375</c:v>
                </c:pt>
                <c:pt idx="341">
                  <c:v>25.9375</c:v>
                </c:pt>
                <c:pt idx="342">
                  <c:v>25.9375</c:v>
                </c:pt>
                <c:pt idx="343">
                  <c:v>25.9375</c:v>
                </c:pt>
                <c:pt idx="344">
                  <c:v>25.9375</c:v>
                </c:pt>
                <c:pt idx="345">
                  <c:v>25.9375</c:v>
                </c:pt>
                <c:pt idx="346">
                  <c:v>25.9375</c:v>
                </c:pt>
                <c:pt idx="347">
                  <c:v>26</c:v>
                </c:pt>
                <c:pt idx="348">
                  <c:v>26</c:v>
                </c:pt>
                <c:pt idx="349">
                  <c:v>26</c:v>
                </c:pt>
                <c:pt idx="350">
                  <c:v>26</c:v>
                </c:pt>
                <c:pt idx="351">
                  <c:v>26</c:v>
                </c:pt>
                <c:pt idx="352">
                  <c:v>26</c:v>
                </c:pt>
                <c:pt idx="353">
                  <c:v>26</c:v>
                </c:pt>
                <c:pt idx="354">
                  <c:v>26</c:v>
                </c:pt>
                <c:pt idx="355">
                  <c:v>26</c:v>
                </c:pt>
                <c:pt idx="356">
                  <c:v>26</c:v>
                </c:pt>
                <c:pt idx="357">
                  <c:v>26</c:v>
                </c:pt>
                <c:pt idx="358">
                  <c:v>26</c:v>
                </c:pt>
                <c:pt idx="359">
                  <c:v>26</c:v>
                </c:pt>
                <c:pt idx="360">
                  <c:v>26</c:v>
                </c:pt>
                <c:pt idx="361">
                  <c:v>26</c:v>
                </c:pt>
                <c:pt idx="362">
                  <c:v>26</c:v>
                </c:pt>
                <c:pt idx="363">
                  <c:v>26</c:v>
                </c:pt>
                <c:pt idx="364">
                  <c:v>26</c:v>
                </c:pt>
                <c:pt idx="365">
                  <c:v>26</c:v>
                </c:pt>
                <c:pt idx="366">
                  <c:v>26</c:v>
                </c:pt>
                <c:pt idx="367">
                  <c:v>26</c:v>
                </c:pt>
                <c:pt idx="368">
                  <c:v>26</c:v>
                </c:pt>
                <c:pt idx="369">
                  <c:v>26</c:v>
                </c:pt>
                <c:pt idx="370">
                  <c:v>26</c:v>
                </c:pt>
                <c:pt idx="371">
                  <c:v>26</c:v>
                </c:pt>
                <c:pt idx="372">
                  <c:v>26</c:v>
                </c:pt>
                <c:pt idx="373">
                  <c:v>26</c:v>
                </c:pt>
                <c:pt idx="374">
                  <c:v>26</c:v>
                </c:pt>
                <c:pt idx="375">
                  <c:v>26.0624999999999</c:v>
                </c:pt>
                <c:pt idx="376">
                  <c:v>26</c:v>
                </c:pt>
                <c:pt idx="377">
                  <c:v>26</c:v>
                </c:pt>
                <c:pt idx="378">
                  <c:v>26</c:v>
                </c:pt>
                <c:pt idx="379">
                  <c:v>26.0624999999999</c:v>
                </c:pt>
                <c:pt idx="380">
                  <c:v>26.0624999999999</c:v>
                </c:pt>
                <c:pt idx="381">
                  <c:v>26</c:v>
                </c:pt>
                <c:pt idx="382">
                  <c:v>26</c:v>
                </c:pt>
                <c:pt idx="383">
                  <c:v>26.0624999999999</c:v>
                </c:pt>
                <c:pt idx="384">
                  <c:v>26.0624999999999</c:v>
                </c:pt>
                <c:pt idx="385">
                  <c:v>26</c:v>
                </c:pt>
                <c:pt idx="386">
                  <c:v>26</c:v>
                </c:pt>
                <c:pt idx="387">
                  <c:v>26.0624999999999</c:v>
                </c:pt>
                <c:pt idx="388">
                  <c:v>26.0624999999999</c:v>
                </c:pt>
                <c:pt idx="389">
                  <c:v>26.0624999999999</c:v>
                </c:pt>
                <c:pt idx="390">
                  <c:v>26.0624999999999</c:v>
                </c:pt>
                <c:pt idx="391">
                  <c:v>26.0624999999999</c:v>
                </c:pt>
                <c:pt idx="392">
                  <c:v>26</c:v>
                </c:pt>
                <c:pt idx="393">
                  <c:v>26</c:v>
                </c:pt>
                <c:pt idx="394">
                  <c:v>26.0624999999999</c:v>
                </c:pt>
                <c:pt idx="395">
                  <c:v>26.0624999999999</c:v>
                </c:pt>
                <c:pt idx="396">
                  <c:v>26.0624999999999</c:v>
                </c:pt>
                <c:pt idx="397">
                  <c:v>26.0624999999999</c:v>
                </c:pt>
                <c:pt idx="398">
                  <c:v>26.0624999999999</c:v>
                </c:pt>
                <c:pt idx="399">
                  <c:v>26.0624999999999</c:v>
                </c:pt>
                <c:pt idx="400">
                  <c:v>26.0624999999999</c:v>
                </c:pt>
                <c:pt idx="401">
                  <c:v>26.0624999999999</c:v>
                </c:pt>
                <c:pt idx="402">
                  <c:v>26.0624999999999</c:v>
                </c:pt>
                <c:pt idx="403">
                  <c:v>26.0624999999999</c:v>
                </c:pt>
                <c:pt idx="404">
                  <c:v>26.0624999999999</c:v>
                </c:pt>
                <c:pt idx="405">
                  <c:v>26.0624999999999</c:v>
                </c:pt>
                <c:pt idx="406">
                  <c:v>26.0624999999999</c:v>
                </c:pt>
                <c:pt idx="407">
                  <c:v>26.0624999999999</c:v>
                </c:pt>
                <c:pt idx="408">
                  <c:v>26.0624999999999</c:v>
                </c:pt>
                <c:pt idx="409">
                  <c:v>26.0624999999999</c:v>
                </c:pt>
                <c:pt idx="410">
                  <c:v>26.0624999999999</c:v>
                </c:pt>
                <c:pt idx="411">
                  <c:v>26.0624999999999</c:v>
                </c:pt>
                <c:pt idx="412">
                  <c:v>26.0624999999999</c:v>
                </c:pt>
                <c:pt idx="413">
                  <c:v>26.0624999999999</c:v>
                </c:pt>
                <c:pt idx="414">
                  <c:v>26.0624999999999</c:v>
                </c:pt>
                <c:pt idx="415">
                  <c:v>26.0624999999999</c:v>
                </c:pt>
                <c:pt idx="416">
                  <c:v>26.0624999999999</c:v>
                </c:pt>
                <c:pt idx="417">
                  <c:v>26.125</c:v>
                </c:pt>
                <c:pt idx="418">
                  <c:v>26.125</c:v>
                </c:pt>
                <c:pt idx="419">
                  <c:v>26.0624999999999</c:v>
                </c:pt>
                <c:pt idx="420">
                  <c:v>26.0624999999999</c:v>
                </c:pt>
                <c:pt idx="421">
                  <c:v>26.0624999999999</c:v>
                </c:pt>
                <c:pt idx="422">
                  <c:v>26.0624999999999</c:v>
                </c:pt>
                <c:pt idx="423">
                  <c:v>26.0624999999999</c:v>
                </c:pt>
                <c:pt idx="424">
                  <c:v>26.0624999999999</c:v>
                </c:pt>
                <c:pt idx="425">
                  <c:v>26.0624999999999</c:v>
                </c:pt>
                <c:pt idx="426">
                  <c:v>26.0624999999999</c:v>
                </c:pt>
                <c:pt idx="427">
                  <c:v>26.0624999999999</c:v>
                </c:pt>
                <c:pt idx="428">
                  <c:v>26.0624999999999</c:v>
                </c:pt>
                <c:pt idx="429">
                  <c:v>26.0624999999999</c:v>
                </c:pt>
                <c:pt idx="430">
                  <c:v>26.125</c:v>
                </c:pt>
                <c:pt idx="431">
                  <c:v>26.0624999999999</c:v>
                </c:pt>
                <c:pt idx="432">
                  <c:v>26.0624999999999</c:v>
                </c:pt>
                <c:pt idx="433">
                  <c:v>26.125</c:v>
                </c:pt>
                <c:pt idx="434">
                  <c:v>26.0624999999999</c:v>
                </c:pt>
                <c:pt idx="435">
                  <c:v>26.0624999999999</c:v>
                </c:pt>
                <c:pt idx="436">
                  <c:v>26.125</c:v>
                </c:pt>
                <c:pt idx="437">
                  <c:v>26.0624999999999</c:v>
                </c:pt>
                <c:pt idx="438">
                  <c:v>26.125</c:v>
                </c:pt>
                <c:pt idx="439">
                  <c:v>26.125</c:v>
                </c:pt>
                <c:pt idx="440">
                  <c:v>26.125</c:v>
                </c:pt>
                <c:pt idx="441">
                  <c:v>26.0624999999999</c:v>
                </c:pt>
                <c:pt idx="442">
                  <c:v>26.125</c:v>
                </c:pt>
                <c:pt idx="443">
                  <c:v>26.125</c:v>
                </c:pt>
                <c:pt idx="444">
                  <c:v>26.125</c:v>
                </c:pt>
                <c:pt idx="445">
                  <c:v>26.125</c:v>
                </c:pt>
                <c:pt idx="446">
                  <c:v>26.125</c:v>
                </c:pt>
                <c:pt idx="447">
                  <c:v>26.125</c:v>
                </c:pt>
                <c:pt idx="448">
                  <c:v>26.125</c:v>
                </c:pt>
                <c:pt idx="449">
                  <c:v>26.125</c:v>
                </c:pt>
                <c:pt idx="450">
                  <c:v>26.125</c:v>
                </c:pt>
                <c:pt idx="451">
                  <c:v>26.125</c:v>
                </c:pt>
                <c:pt idx="452">
                  <c:v>26.125</c:v>
                </c:pt>
                <c:pt idx="453">
                  <c:v>26.125</c:v>
                </c:pt>
                <c:pt idx="454">
                  <c:v>26.125</c:v>
                </c:pt>
                <c:pt idx="455">
                  <c:v>26.125</c:v>
                </c:pt>
                <c:pt idx="456">
                  <c:v>26.125</c:v>
                </c:pt>
                <c:pt idx="457">
                  <c:v>26.125</c:v>
                </c:pt>
                <c:pt idx="458">
                  <c:v>26.125</c:v>
                </c:pt>
                <c:pt idx="459">
                  <c:v>26.125</c:v>
                </c:pt>
                <c:pt idx="460">
                  <c:v>26.125</c:v>
                </c:pt>
                <c:pt idx="461">
                  <c:v>26.0624999999999</c:v>
                </c:pt>
                <c:pt idx="462">
                  <c:v>26.125</c:v>
                </c:pt>
                <c:pt idx="463">
                  <c:v>26.125</c:v>
                </c:pt>
                <c:pt idx="464">
                  <c:v>26.125</c:v>
                </c:pt>
                <c:pt idx="465">
                  <c:v>26.125</c:v>
                </c:pt>
                <c:pt idx="466">
                  <c:v>26.125</c:v>
                </c:pt>
                <c:pt idx="467">
                  <c:v>26.125</c:v>
                </c:pt>
                <c:pt idx="468">
                  <c:v>26.125</c:v>
                </c:pt>
                <c:pt idx="469">
                  <c:v>26.125</c:v>
                </c:pt>
                <c:pt idx="470">
                  <c:v>26.125</c:v>
                </c:pt>
                <c:pt idx="471">
                  <c:v>26.125</c:v>
                </c:pt>
                <c:pt idx="472">
                  <c:v>26.125</c:v>
                </c:pt>
                <c:pt idx="473">
                  <c:v>26.125</c:v>
                </c:pt>
                <c:pt idx="474">
                  <c:v>26.125</c:v>
                </c:pt>
                <c:pt idx="475">
                  <c:v>26.125</c:v>
                </c:pt>
                <c:pt idx="476">
                  <c:v>26.125</c:v>
                </c:pt>
                <c:pt idx="477">
                  <c:v>26.125</c:v>
                </c:pt>
                <c:pt idx="478">
                  <c:v>26.125</c:v>
                </c:pt>
                <c:pt idx="479">
                  <c:v>26.125</c:v>
                </c:pt>
                <c:pt idx="480">
                  <c:v>26.125</c:v>
                </c:pt>
                <c:pt idx="481">
                  <c:v>26.125</c:v>
                </c:pt>
                <c:pt idx="482">
                  <c:v>26.125</c:v>
                </c:pt>
                <c:pt idx="483">
                  <c:v>26.125</c:v>
                </c:pt>
                <c:pt idx="484">
                  <c:v>26.125</c:v>
                </c:pt>
                <c:pt idx="485">
                  <c:v>26.125</c:v>
                </c:pt>
                <c:pt idx="486">
                  <c:v>26.125</c:v>
                </c:pt>
                <c:pt idx="487">
                  <c:v>26.125</c:v>
                </c:pt>
                <c:pt idx="488">
                  <c:v>26.125</c:v>
                </c:pt>
                <c:pt idx="489">
                  <c:v>26.125</c:v>
                </c:pt>
                <c:pt idx="490">
                  <c:v>26.125</c:v>
                </c:pt>
                <c:pt idx="491">
                  <c:v>26.125</c:v>
                </c:pt>
                <c:pt idx="492">
                  <c:v>26.125</c:v>
                </c:pt>
                <c:pt idx="493">
                  <c:v>26.125</c:v>
                </c:pt>
                <c:pt idx="494">
                  <c:v>26.125</c:v>
                </c:pt>
                <c:pt idx="495">
                  <c:v>26.125</c:v>
                </c:pt>
                <c:pt idx="496">
                  <c:v>26.125</c:v>
                </c:pt>
                <c:pt idx="497">
                  <c:v>26.125</c:v>
                </c:pt>
                <c:pt idx="498">
                  <c:v>26.125</c:v>
                </c:pt>
                <c:pt idx="499">
                  <c:v>26.125</c:v>
                </c:pt>
                <c:pt idx="500">
                  <c:v>26.125</c:v>
                </c:pt>
                <c:pt idx="501">
                  <c:v>26.125</c:v>
                </c:pt>
                <c:pt idx="502">
                  <c:v>26.125</c:v>
                </c:pt>
                <c:pt idx="503">
                  <c:v>26.1875</c:v>
                </c:pt>
                <c:pt idx="504">
                  <c:v>26.125</c:v>
                </c:pt>
                <c:pt idx="505">
                  <c:v>26.125</c:v>
                </c:pt>
                <c:pt idx="506">
                  <c:v>26.125</c:v>
                </c:pt>
                <c:pt idx="507">
                  <c:v>26.125</c:v>
                </c:pt>
                <c:pt idx="508">
                  <c:v>26.125</c:v>
                </c:pt>
                <c:pt idx="509">
                  <c:v>26.125</c:v>
                </c:pt>
                <c:pt idx="510">
                  <c:v>26.125</c:v>
                </c:pt>
                <c:pt idx="511">
                  <c:v>26.125</c:v>
                </c:pt>
                <c:pt idx="512">
                  <c:v>26.125</c:v>
                </c:pt>
                <c:pt idx="513">
                  <c:v>26.125</c:v>
                </c:pt>
                <c:pt idx="514">
                  <c:v>26.125</c:v>
                </c:pt>
                <c:pt idx="515">
                  <c:v>26.125</c:v>
                </c:pt>
                <c:pt idx="516">
                  <c:v>26.125</c:v>
                </c:pt>
                <c:pt idx="517">
                  <c:v>26.125</c:v>
                </c:pt>
                <c:pt idx="518">
                  <c:v>26.125</c:v>
                </c:pt>
                <c:pt idx="519">
                  <c:v>26.125</c:v>
                </c:pt>
                <c:pt idx="520">
                  <c:v>26.125</c:v>
                </c:pt>
                <c:pt idx="521">
                  <c:v>26.1875</c:v>
                </c:pt>
                <c:pt idx="522">
                  <c:v>26.1875</c:v>
                </c:pt>
                <c:pt idx="523">
                  <c:v>26.125</c:v>
                </c:pt>
                <c:pt idx="524">
                  <c:v>26.125</c:v>
                </c:pt>
                <c:pt idx="525">
                  <c:v>26.125</c:v>
                </c:pt>
                <c:pt idx="526">
                  <c:v>26.125</c:v>
                </c:pt>
                <c:pt idx="527">
                  <c:v>26.1875</c:v>
                </c:pt>
                <c:pt idx="528">
                  <c:v>26.125</c:v>
                </c:pt>
                <c:pt idx="529">
                  <c:v>26.1875</c:v>
                </c:pt>
                <c:pt idx="530">
                  <c:v>26.1875</c:v>
                </c:pt>
                <c:pt idx="531">
                  <c:v>26.1875</c:v>
                </c:pt>
                <c:pt idx="532">
                  <c:v>26.1875</c:v>
                </c:pt>
                <c:pt idx="533">
                  <c:v>26.1875</c:v>
                </c:pt>
                <c:pt idx="534">
                  <c:v>26.1875</c:v>
                </c:pt>
                <c:pt idx="535">
                  <c:v>26.1875</c:v>
                </c:pt>
                <c:pt idx="536">
                  <c:v>26.1875</c:v>
                </c:pt>
                <c:pt idx="537">
                  <c:v>26.1875</c:v>
                </c:pt>
                <c:pt idx="538">
                  <c:v>26.1875</c:v>
                </c:pt>
                <c:pt idx="539">
                  <c:v>26.1875</c:v>
                </c:pt>
                <c:pt idx="540">
                  <c:v>26.1875</c:v>
                </c:pt>
                <c:pt idx="541">
                  <c:v>26.1875</c:v>
                </c:pt>
                <c:pt idx="542">
                  <c:v>26.1875</c:v>
                </c:pt>
                <c:pt idx="543">
                  <c:v>26.1875</c:v>
                </c:pt>
                <c:pt idx="544">
                  <c:v>26.1875</c:v>
                </c:pt>
                <c:pt idx="545">
                  <c:v>26.1875</c:v>
                </c:pt>
                <c:pt idx="546">
                  <c:v>26.125</c:v>
                </c:pt>
                <c:pt idx="547">
                  <c:v>26.1875</c:v>
                </c:pt>
                <c:pt idx="548">
                  <c:v>26.1875</c:v>
                </c:pt>
                <c:pt idx="549">
                  <c:v>26.1875</c:v>
                </c:pt>
                <c:pt idx="550">
                  <c:v>26.1875</c:v>
                </c:pt>
                <c:pt idx="551">
                  <c:v>26.1875</c:v>
                </c:pt>
                <c:pt idx="552">
                  <c:v>26.1875</c:v>
                </c:pt>
                <c:pt idx="553">
                  <c:v>26.125</c:v>
                </c:pt>
                <c:pt idx="554">
                  <c:v>26.1875</c:v>
                </c:pt>
                <c:pt idx="555">
                  <c:v>26.1875</c:v>
                </c:pt>
                <c:pt idx="556">
                  <c:v>26.1875</c:v>
                </c:pt>
                <c:pt idx="557">
                  <c:v>26.1875</c:v>
                </c:pt>
                <c:pt idx="558">
                  <c:v>26.1875</c:v>
                </c:pt>
                <c:pt idx="559">
                  <c:v>26.1875</c:v>
                </c:pt>
                <c:pt idx="560">
                  <c:v>26.1875</c:v>
                </c:pt>
                <c:pt idx="561">
                  <c:v>26.125</c:v>
                </c:pt>
                <c:pt idx="562">
                  <c:v>26.1875</c:v>
                </c:pt>
                <c:pt idx="563">
                  <c:v>26.1875</c:v>
                </c:pt>
                <c:pt idx="564">
                  <c:v>26.1875</c:v>
                </c:pt>
                <c:pt idx="565">
                  <c:v>26.1875</c:v>
                </c:pt>
                <c:pt idx="566">
                  <c:v>26.1875</c:v>
                </c:pt>
                <c:pt idx="567">
                  <c:v>26.1875</c:v>
                </c:pt>
                <c:pt idx="568">
                  <c:v>26.1875</c:v>
                </c:pt>
                <c:pt idx="569">
                  <c:v>26.1875</c:v>
                </c:pt>
                <c:pt idx="570">
                  <c:v>26.1875</c:v>
                </c:pt>
                <c:pt idx="571">
                  <c:v>26.1875</c:v>
                </c:pt>
                <c:pt idx="572">
                  <c:v>26.1875</c:v>
                </c:pt>
                <c:pt idx="573">
                  <c:v>26.1875</c:v>
                </c:pt>
                <c:pt idx="574">
                  <c:v>26.1875</c:v>
                </c:pt>
                <c:pt idx="575">
                  <c:v>26.1875</c:v>
                </c:pt>
                <c:pt idx="576">
                  <c:v>26.1875</c:v>
                </c:pt>
                <c:pt idx="577">
                  <c:v>26.125</c:v>
                </c:pt>
                <c:pt idx="578">
                  <c:v>26.125</c:v>
                </c:pt>
                <c:pt idx="579">
                  <c:v>26.125</c:v>
                </c:pt>
                <c:pt idx="580">
                  <c:v>26.1875</c:v>
                </c:pt>
                <c:pt idx="581">
                  <c:v>26.1875</c:v>
                </c:pt>
                <c:pt idx="582">
                  <c:v>26.1875</c:v>
                </c:pt>
                <c:pt idx="583">
                  <c:v>26.1875</c:v>
                </c:pt>
                <c:pt idx="584">
                  <c:v>26.1875</c:v>
                </c:pt>
                <c:pt idx="585">
                  <c:v>26.1875</c:v>
                </c:pt>
                <c:pt idx="586">
                  <c:v>26.1875</c:v>
                </c:pt>
                <c:pt idx="587">
                  <c:v>26.1875</c:v>
                </c:pt>
                <c:pt idx="588">
                  <c:v>26.1875</c:v>
                </c:pt>
                <c:pt idx="589">
                  <c:v>26.125</c:v>
                </c:pt>
                <c:pt idx="590">
                  <c:v>26.1875</c:v>
                </c:pt>
                <c:pt idx="591">
                  <c:v>26.1875</c:v>
                </c:pt>
                <c:pt idx="592">
                  <c:v>26.1875</c:v>
                </c:pt>
                <c:pt idx="593">
                  <c:v>26.1875</c:v>
                </c:pt>
                <c:pt idx="594">
                  <c:v>26.1875</c:v>
                </c:pt>
                <c:pt idx="595">
                  <c:v>26.125</c:v>
                </c:pt>
                <c:pt idx="596">
                  <c:v>26.1875</c:v>
                </c:pt>
                <c:pt idx="597">
                  <c:v>26.125</c:v>
                </c:pt>
                <c:pt idx="598">
                  <c:v>26.1875</c:v>
                </c:pt>
                <c:pt idx="599">
                  <c:v>26.1875</c:v>
                </c:pt>
                <c:pt idx="600">
                  <c:v>26.1875</c:v>
                </c:pt>
                <c:pt idx="601">
                  <c:v>26.1875</c:v>
                </c:pt>
                <c:pt idx="602">
                  <c:v>26.1875</c:v>
                </c:pt>
                <c:pt idx="603">
                  <c:v>26.1875</c:v>
                </c:pt>
                <c:pt idx="604">
                  <c:v>26.1875</c:v>
                </c:pt>
                <c:pt idx="605">
                  <c:v>26.125</c:v>
                </c:pt>
                <c:pt idx="606">
                  <c:v>26.125</c:v>
                </c:pt>
                <c:pt idx="607">
                  <c:v>26.125</c:v>
                </c:pt>
                <c:pt idx="608">
                  <c:v>26.1875</c:v>
                </c:pt>
                <c:pt idx="609">
                  <c:v>26.1875</c:v>
                </c:pt>
                <c:pt idx="610">
                  <c:v>26.1875</c:v>
                </c:pt>
                <c:pt idx="611">
                  <c:v>26.125</c:v>
                </c:pt>
                <c:pt idx="612">
                  <c:v>26.125</c:v>
                </c:pt>
                <c:pt idx="613">
                  <c:v>26.125</c:v>
                </c:pt>
                <c:pt idx="614">
                  <c:v>26.1875</c:v>
                </c:pt>
                <c:pt idx="615">
                  <c:v>26.1875</c:v>
                </c:pt>
                <c:pt idx="616">
                  <c:v>26.1875</c:v>
                </c:pt>
                <c:pt idx="617">
                  <c:v>26.1875</c:v>
                </c:pt>
                <c:pt idx="618">
                  <c:v>26.125</c:v>
                </c:pt>
                <c:pt idx="619">
                  <c:v>26.1875</c:v>
                </c:pt>
                <c:pt idx="620">
                  <c:v>26.1875</c:v>
                </c:pt>
                <c:pt idx="621">
                  <c:v>26.1875</c:v>
                </c:pt>
                <c:pt idx="622">
                  <c:v>26.1875</c:v>
                </c:pt>
                <c:pt idx="623">
                  <c:v>26.1875</c:v>
                </c:pt>
                <c:pt idx="624">
                  <c:v>26.1875</c:v>
                </c:pt>
                <c:pt idx="625">
                  <c:v>26.1875</c:v>
                </c:pt>
                <c:pt idx="626">
                  <c:v>26.1875</c:v>
                </c:pt>
                <c:pt idx="627">
                  <c:v>26.1875</c:v>
                </c:pt>
                <c:pt idx="628">
                  <c:v>26.1875</c:v>
                </c:pt>
                <c:pt idx="629">
                  <c:v>26.125</c:v>
                </c:pt>
                <c:pt idx="630">
                  <c:v>26.125</c:v>
                </c:pt>
                <c:pt idx="631">
                  <c:v>26.1875</c:v>
                </c:pt>
                <c:pt idx="632">
                  <c:v>26.125</c:v>
                </c:pt>
                <c:pt idx="633">
                  <c:v>26.125</c:v>
                </c:pt>
                <c:pt idx="634">
                  <c:v>26.1875</c:v>
                </c:pt>
                <c:pt idx="635">
                  <c:v>26.1875</c:v>
                </c:pt>
                <c:pt idx="636">
                  <c:v>26.1875</c:v>
                </c:pt>
                <c:pt idx="637">
                  <c:v>26.1875</c:v>
                </c:pt>
                <c:pt idx="638">
                  <c:v>26.1875</c:v>
                </c:pt>
                <c:pt idx="639">
                  <c:v>26.1875</c:v>
                </c:pt>
                <c:pt idx="640">
                  <c:v>26.1875</c:v>
                </c:pt>
                <c:pt idx="641">
                  <c:v>26.1875</c:v>
                </c:pt>
                <c:pt idx="642">
                  <c:v>26.1875</c:v>
                </c:pt>
                <c:pt idx="643">
                  <c:v>26.1875</c:v>
                </c:pt>
                <c:pt idx="644">
                  <c:v>26.1875</c:v>
                </c:pt>
                <c:pt idx="645">
                  <c:v>26.1875</c:v>
                </c:pt>
                <c:pt idx="646">
                  <c:v>26.1875</c:v>
                </c:pt>
                <c:pt idx="647">
                  <c:v>26.1875</c:v>
                </c:pt>
                <c:pt idx="648">
                  <c:v>26.1875</c:v>
                </c:pt>
                <c:pt idx="649">
                  <c:v>26.1875</c:v>
                </c:pt>
                <c:pt idx="650">
                  <c:v>26.1875</c:v>
                </c:pt>
                <c:pt idx="651">
                  <c:v>26.1875</c:v>
                </c:pt>
                <c:pt idx="652">
                  <c:v>26.1875</c:v>
                </c:pt>
                <c:pt idx="653">
                  <c:v>26.1875</c:v>
                </c:pt>
                <c:pt idx="654">
                  <c:v>26.1875</c:v>
                </c:pt>
                <c:pt idx="655">
                  <c:v>26.125</c:v>
                </c:pt>
                <c:pt idx="656">
                  <c:v>26.1875</c:v>
                </c:pt>
                <c:pt idx="657">
                  <c:v>26.1875</c:v>
                </c:pt>
                <c:pt idx="658">
                  <c:v>26.1875</c:v>
                </c:pt>
                <c:pt idx="659">
                  <c:v>26.1875</c:v>
                </c:pt>
                <c:pt idx="660">
                  <c:v>26.1875</c:v>
                </c:pt>
                <c:pt idx="661">
                  <c:v>26.1875</c:v>
                </c:pt>
                <c:pt idx="662">
                  <c:v>26.1875</c:v>
                </c:pt>
                <c:pt idx="663">
                  <c:v>26.1875</c:v>
                </c:pt>
                <c:pt idx="664">
                  <c:v>26.1875</c:v>
                </c:pt>
                <c:pt idx="665">
                  <c:v>26.1875</c:v>
                </c:pt>
                <c:pt idx="666">
                  <c:v>26.1875</c:v>
                </c:pt>
                <c:pt idx="667">
                  <c:v>26.1875</c:v>
                </c:pt>
                <c:pt idx="668">
                  <c:v>26.1875</c:v>
                </c:pt>
                <c:pt idx="669">
                  <c:v>26.1875</c:v>
                </c:pt>
                <c:pt idx="670">
                  <c:v>26.1875</c:v>
                </c:pt>
                <c:pt idx="671">
                  <c:v>26.1875</c:v>
                </c:pt>
                <c:pt idx="672">
                  <c:v>26.1875</c:v>
                </c:pt>
                <c:pt idx="673">
                  <c:v>26.1875</c:v>
                </c:pt>
                <c:pt idx="674">
                  <c:v>26.1875</c:v>
                </c:pt>
                <c:pt idx="675">
                  <c:v>26.1875</c:v>
                </c:pt>
                <c:pt idx="676">
                  <c:v>26.1875</c:v>
                </c:pt>
                <c:pt idx="677">
                  <c:v>26.1875</c:v>
                </c:pt>
                <c:pt idx="678">
                  <c:v>26.1875</c:v>
                </c:pt>
                <c:pt idx="679">
                  <c:v>26.1875</c:v>
                </c:pt>
                <c:pt idx="680">
                  <c:v>26.1875</c:v>
                </c:pt>
                <c:pt idx="681">
                  <c:v>26.1875</c:v>
                </c:pt>
                <c:pt idx="682">
                  <c:v>26.1875</c:v>
                </c:pt>
                <c:pt idx="683">
                  <c:v>26.1875</c:v>
                </c:pt>
                <c:pt idx="684">
                  <c:v>26.1875</c:v>
                </c:pt>
                <c:pt idx="685">
                  <c:v>26.1875</c:v>
                </c:pt>
                <c:pt idx="686">
                  <c:v>26.1875</c:v>
                </c:pt>
                <c:pt idx="687">
                  <c:v>26.1875</c:v>
                </c:pt>
                <c:pt idx="688">
                  <c:v>26.1875</c:v>
                </c:pt>
                <c:pt idx="689">
                  <c:v>26.1875</c:v>
                </c:pt>
                <c:pt idx="690">
                  <c:v>26.1875</c:v>
                </c:pt>
                <c:pt idx="691">
                  <c:v>26.1875</c:v>
                </c:pt>
                <c:pt idx="692">
                  <c:v>26.1875</c:v>
                </c:pt>
                <c:pt idx="693">
                  <c:v>26.1875</c:v>
                </c:pt>
                <c:pt idx="694">
                  <c:v>26.1875</c:v>
                </c:pt>
                <c:pt idx="695">
                  <c:v>26.1875</c:v>
                </c:pt>
                <c:pt idx="696">
                  <c:v>26.1875</c:v>
                </c:pt>
                <c:pt idx="697">
                  <c:v>26.1875</c:v>
                </c:pt>
                <c:pt idx="698">
                  <c:v>26.1875</c:v>
                </c:pt>
                <c:pt idx="699">
                  <c:v>26.1875</c:v>
                </c:pt>
                <c:pt idx="700">
                  <c:v>26.25</c:v>
                </c:pt>
                <c:pt idx="701">
                  <c:v>26.25</c:v>
                </c:pt>
                <c:pt idx="702">
                  <c:v>26.1875</c:v>
                </c:pt>
                <c:pt idx="703">
                  <c:v>26.1875</c:v>
                </c:pt>
                <c:pt idx="704">
                  <c:v>26.1875</c:v>
                </c:pt>
                <c:pt idx="705">
                  <c:v>26.1875</c:v>
                </c:pt>
                <c:pt idx="706">
                  <c:v>26.1875</c:v>
                </c:pt>
                <c:pt idx="707">
                  <c:v>26.1875</c:v>
                </c:pt>
                <c:pt idx="708">
                  <c:v>26.1875</c:v>
                </c:pt>
                <c:pt idx="709">
                  <c:v>26.1875</c:v>
                </c:pt>
                <c:pt idx="710">
                  <c:v>26.1875</c:v>
                </c:pt>
                <c:pt idx="711">
                  <c:v>26.1875</c:v>
                </c:pt>
                <c:pt idx="712">
                  <c:v>26.1875</c:v>
                </c:pt>
                <c:pt idx="713">
                  <c:v>26.1875</c:v>
                </c:pt>
                <c:pt idx="714">
                  <c:v>26.1875</c:v>
                </c:pt>
                <c:pt idx="715">
                  <c:v>26.1875</c:v>
                </c:pt>
                <c:pt idx="716">
                  <c:v>26.1875</c:v>
                </c:pt>
                <c:pt idx="717">
                  <c:v>26.1875</c:v>
                </c:pt>
                <c:pt idx="718">
                  <c:v>26.1875</c:v>
                </c:pt>
                <c:pt idx="719">
                  <c:v>26.1875</c:v>
                </c:pt>
                <c:pt idx="720">
                  <c:v>26.1875</c:v>
                </c:pt>
                <c:pt idx="721">
                  <c:v>26.1875</c:v>
                </c:pt>
                <c:pt idx="722">
                  <c:v>26.1875</c:v>
                </c:pt>
                <c:pt idx="723">
                  <c:v>26.1875</c:v>
                </c:pt>
                <c:pt idx="724">
                  <c:v>26.1875</c:v>
                </c:pt>
                <c:pt idx="725">
                  <c:v>26.1875</c:v>
                </c:pt>
                <c:pt idx="726">
                  <c:v>26.1875</c:v>
                </c:pt>
                <c:pt idx="727">
                  <c:v>26.1875</c:v>
                </c:pt>
                <c:pt idx="728">
                  <c:v>26.1875</c:v>
                </c:pt>
                <c:pt idx="729">
                  <c:v>26.1875</c:v>
                </c:pt>
                <c:pt idx="730">
                  <c:v>26.1875</c:v>
                </c:pt>
                <c:pt idx="731">
                  <c:v>26.1875</c:v>
                </c:pt>
                <c:pt idx="732">
                  <c:v>26.1875</c:v>
                </c:pt>
                <c:pt idx="733">
                  <c:v>26.1875</c:v>
                </c:pt>
                <c:pt idx="734">
                  <c:v>26.1875</c:v>
                </c:pt>
                <c:pt idx="735">
                  <c:v>26.1875</c:v>
                </c:pt>
                <c:pt idx="736">
                  <c:v>26.1875</c:v>
                </c:pt>
                <c:pt idx="737">
                  <c:v>26.1875</c:v>
                </c:pt>
                <c:pt idx="738">
                  <c:v>26.1875</c:v>
                </c:pt>
                <c:pt idx="739">
                  <c:v>26.1875</c:v>
                </c:pt>
                <c:pt idx="740">
                  <c:v>26.1875</c:v>
                </c:pt>
                <c:pt idx="741">
                  <c:v>26.1875</c:v>
                </c:pt>
                <c:pt idx="742">
                  <c:v>26.1875</c:v>
                </c:pt>
                <c:pt idx="743">
                  <c:v>26.1875</c:v>
                </c:pt>
                <c:pt idx="744">
                  <c:v>26.1875</c:v>
                </c:pt>
                <c:pt idx="745">
                  <c:v>26.1875</c:v>
                </c:pt>
                <c:pt idx="746">
                  <c:v>26.1875</c:v>
                </c:pt>
                <c:pt idx="747">
                  <c:v>26.1875</c:v>
                </c:pt>
                <c:pt idx="748">
                  <c:v>26.1875</c:v>
                </c:pt>
                <c:pt idx="749">
                  <c:v>26.1875</c:v>
                </c:pt>
                <c:pt idx="750">
                  <c:v>26.1875</c:v>
                </c:pt>
                <c:pt idx="751">
                  <c:v>26.1875</c:v>
                </c:pt>
                <c:pt idx="752">
                  <c:v>26.1875</c:v>
                </c:pt>
                <c:pt idx="753">
                  <c:v>26.1875</c:v>
                </c:pt>
                <c:pt idx="754">
                  <c:v>26.1875</c:v>
                </c:pt>
                <c:pt idx="755">
                  <c:v>26.1875</c:v>
                </c:pt>
                <c:pt idx="756">
                  <c:v>26.1875</c:v>
                </c:pt>
                <c:pt idx="757">
                  <c:v>26.1875</c:v>
                </c:pt>
                <c:pt idx="758">
                  <c:v>26.1875</c:v>
                </c:pt>
                <c:pt idx="759">
                  <c:v>26.1875</c:v>
                </c:pt>
                <c:pt idx="760">
                  <c:v>26.1875</c:v>
                </c:pt>
                <c:pt idx="761">
                  <c:v>26.25</c:v>
                </c:pt>
                <c:pt idx="762">
                  <c:v>26.1875</c:v>
                </c:pt>
                <c:pt idx="763">
                  <c:v>26.1875</c:v>
                </c:pt>
                <c:pt idx="764">
                  <c:v>26.1875</c:v>
                </c:pt>
                <c:pt idx="765">
                  <c:v>26.1875</c:v>
                </c:pt>
                <c:pt idx="766">
                  <c:v>26.1875</c:v>
                </c:pt>
                <c:pt idx="767">
                  <c:v>26.1875</c:v>
                </c:pt>
                <c:pt idx="768">
                  <c:v>26.1875</c:v>
                </c:pt>
                <c:pt idx="769">
                  <c:v>26.1875</c:v>
                </c:pt>
                <c:pt idx="770">
                  <c:v>26.1875</c:v>
                </c:pt>
                <c:pt idx="771">
                  <c:v>26.1875</c:v>
                </c:pt>
                <c:pt idx="772">
                  <c:v>26.1875</c:v>
                </c:pt>
                <c:pt idx="773">
                  <c:v>26.1875</c:v>
                </c:pt>
                <c:pt idx="774">
                  <c:v>26.1875</c:v>
                </c:pt>
                <c:pt idx="775">
                  <c:v>26.1875</c:v>
                </c:pt>
                <c:pt idx="776">
                  <c:v>26.1875</c:v>
                </c:pt>
                <c:pt idx="777">
                  <c:v>26.1875</c:v>
                </c:pt>
                <c:pt idx="778">
                  <c:v>26.1875</c:v>
                </c:pt>
                <c:pt idx="779">
                  <c:v>26.1875</c:v>
                </c:pt>
                <c:pt idx="780">
                  <c:v>26.1875</c:v>
                </c:pt>
                <c:pt idx="781">
                  <c:v>26.1875</c:v>
                </c:pt>
                <c:pt idx="782">
                  <c:v>26.1875</c:v>
                </c:pt>
                <c:pt idx="783">
                  <c:v>26.1875</c:v>
                </c:pt>
                <c:pt idx="784">
                  <c:v>26.1875</c:v>
                </c:pt>
                <c:pt idx="785">
                  <c:v>26.1875</c:v>
                </c:pt>
                <c:pt idx="786">
                  <c:v>26.1875</c:v>
                </c:pt>
                <c:pt idx="787">
                  <c:v>26.1875</c:v>
                </c:pt>
                <c:pt idx="788">
                  <c:v>26.1875</c:v>
                </c:pt>
                <c:pt idx="789">
                  <c:v>26.1875</c:v>
                </c:pt>
                <c:pt idx="790">
                  <c:v>26.1875</c:v>
                </c:pt>
                <c:pt idx="791">
                  <c:v>26.1875</c:v>
                </c:pt>
                <c:pt idx="792">
                  <c:v>26.1875</c:v>
                </c:pt>
                <c:pt idx="793">
                  <c:v>26.1875</c:v>
                </c:pt>
                <c:pt idx="794">
                  <c:v>26.1875</c:v>
                </c:pt>
                <c:pt idx="795">
                  <c:v>26.1875</c:v>
                </c:pt>
                <c:pt idx="796">
                  <c:v>26.25</c:v>
                </c:pt>
                <c:pt idx="797">
                  <c:v>26.1875</c:v>
                </c:pt>
                <c:pt idx="798">
                  <c:v>26.1875</c:v>
                </c:pt>
                <c:pt idx="799">
                  <c:v>26.1875</c:v>
                </c:pt>
                <c:pt idx="800">
                  <c:v>26.1875</c:v>
                </c:pt>
                <c:pt idx="801">
                  <c:v>26.1875</c:v>
                </c:pt>
                <c:pt idx="802">
                  <c:v>26.1875</c:v>
                </c:pt>
                <c:pt idx="803">
                  <c:v>26.1875</c:v>
                </c:pt>
                <c:pt idx="804">
                  <c:v>26.1875</c:v>
                </c:pt>
                <c:pt idx="805">
                  <c:v>26.1875</c:v>
                </c:pt>
                <c:pt idx="806">
                  <c:v>26.1875</c:v>
                </c:pt>
                <c:pt idx="807">
                  <c:v>26.1875</c:v>
                </c:pt>
                <c:pt idx="808">
                  <c:v>26.25</c:v>
                </c:pt>
                <c:pt idx="809">
                  <c:v>26.1875</c:v>
                </c:pt>
                <c:pt idx="810">
                  <c:v>26.1875</c:v>
                </c:pt>
                <c:pt idx="811">
                  <c:v>26.1875</c:v>
                </c:pt>
                <c:pt idx="812">
                  <c:v>26.25</c:v>
                </c:pt>
                <c:pt idx="813">
                  <c:v>26.1875</c:v>
                </c:pt>
                <c:pt idx="814">
                  <c:v>26.25</c:v>
                </c:pt>
                <c:pt idx="815">
                  <c:v>26.1875</c:v>
                </c:pt>
                <c:pt idx="816">
                  <c:v>26.1875</c:v>
                </c:pt>
                <c:pt idx="817">
                  <c:v>26.25</c:v>
                </c:pt>
                <c:pt idx="818">
                  <c:v>26.25</c:v>
                </c:pt>
                <c:pt idx="819">
                  <c:v>26.25</c:v>
                </c:pt>
                <c:pt idx="820">
                  <c:v>26.25</c:v>
                </c:pt>
                <c:pt idx="821">
                  <c:v>26.25</c:v>
                </c:pt>
                <c:pt idx="822">
                  <c:v>26.25</c:v>
                </c:pt>
                <c:pt idx="823">
                  <c:v>26.25</c:v>
                </c:pt>
                <c:pt idx="824">
                  <c:v>26.25</c:v>
                </c:pt>
                <c:pt idx="825">
                  <c:v>26.25</c:v>
                </c:pt>
                <c:pt idx="826">
                  <c:v>26.25</c:v>
                </c:pt>
                <c:pt idx="827">
                  <c:v>26.25</c:v>
                </c:pt>
                <c:pt idx="828">
                  <c:v>26.25</c:v>
                </c:pt>
                <c:pt idx="829">
                  <c:v>26.25</c:v>
                </c:pt>
                <c:pt idx="830">
                  <c:v>26.25</c:v>
                </c:pt>
                <c:pt idx="831">
                  <c:v>26.25</c:v>
                </c:pt>
                <c:pt idx="832">
                  <c:v>26.25</c:v>
                </c:pt>
                <c:pt idx="833">
                  <c:v>26.25</c:v>
                </c:pt>
                <c:pt idx="834">
                  <c:v>26.25</c:v>
                </c:pt>
                <c:pt idx="835">
                  <c:v>26.25</c:v>
                </c:pt>
                <c:pt idx="836">
                  <c:v>26.25</c:v>
                </c:pt>
                <c:pt idx="837">
                  <c:v>26.25</c:v>
                </c:pt>
                <c:pt idx="838">
                  <c:v>26.25</c:v>
                </c:pt>
                <c:pt idx="839">
                  <c:v>26.25</c:v>
                </c:pt>
                <c:pt idx="840">
                  <c:v>26.25</c:v>
                </c:pt>
                <c:pt idx="841">
                  <c:v>26.25</c:v>
                </c:pt>
                <c:pt idx="842">
                  <c:v>26.25</c:v>
                </c:pt>
                <c:pt idx="843">
                  <c:v>26.25</c:v>
                </c:pt>
                <c:pt idx="844">
                  <c:v>26.3125</c:v>
                </c:pt>
                <c:pt idx="845">
                  <c:v>26.25</c:v>
                </c:pt>
                <c:pt idx="846">
                  <c:v>26.25</c:v>
                </c:pt>
                <c:pt idx="847">
                  <c:v>26.25</c:v>
                </c:pt>
                <c:pt idx="848">
                  <c:v>26.3125</c:v>
                </c:pt>
                <c:pt idx="849">
                  <c:v>26.3125</c:v>
                </c:pt>
                <c:pt idx="850">
                  <c:v>26.3125</c:v>
                </c:pt>
                <c:pt idx="851">
                  <c:v>26.25</c:v>
                </c:pt>
                <c:pt idx="852">
                  <c:v>26.25</c:v>
                </c:pt>
                <c:pt idx="853">
                  <c:v>26.25</c:v>
                </c:pt>
                <c:pt idx="854">
                  <c:v>26.3125</c:v>
                </c:pt>
                <c:pt idx="855">
                  <c:v>26.3125</c:v>
                </c:pt>
                <c:pt idx="856">
                  <c:v>26.3125</c:v>
                </c:pt>
                <c:pt idx="857">
                  <c:v>26.25</c:v>
                </c:pt>
                <c:pt idx="858">
                  <c:v>26.3125</c:v>
                </c:pt>
                <c:pt idx="859">
                  <c:v>26.3125</c:v>
                </c:pt>
                <c:pt idx="860">
                  <c:v>26.3125</c:v>
                </c:pt>
                <c:pt idx="861">
                  <c:v>26.3125</c:v>
                </c:pt>
                <c:pt idx="862">
                  <c:v>26.3125</c:v>
                </c:pt>
                <c:pt idx="863">
                  <c:v>26.3125</c:v>
                </c:pt>
                <c:pt idx="864">
                  <c:v>26.3125</c:v>
                </c:pt>
                <c:pt idx="865">
                  <c:v>26.3125</c:v>
                </c:pt>
                <c:pt idx="866">
                  <c:v>26.375</c:v>
                </c:pt>
                <c:pt idx="867">
                  <c:v>26.3125</c:v>
                </c:pt>
                <c:pt idx="868">
                  <c:v>26.3125</c:v>
                </c:pt>
                <c:pt idx="869">
                  <c:v>26.375</c:v>
                </c:pt>
                <c:pt idx="870">
                  <c:v>26.375</c:v>
                </c:pt>
                <c:pt idx="871">
                  <c:v>26.375</c:v>
                </c:pt>
                <c:pt idx="872">
                  <c:v>26.375</c:v>
                </c:pt>
                <c:pt idx="873">
                  <c:v>26.375</c:v>
                </c:pt>
                <c:pt idx="874">
                  <c:v>26.375</c:v>
                </c:pt>
                <c:pt idx="875">
                  <c:v>26.375</c:v>
                </c:pt>
                <c:pt idx="876">
                  <c:v>26.3125</c:v>
                </c:pt>
                <c:pt idx="877">
                  <c:v>26.375</c:v>
                </c:pt>
                <c:pt idx="878">
                  <c:v>26.375</c:v>
                </c:pt>
                <c:pt idx="879">
                  <c:v>26.375</c:v>
                </c:pt>
                <c:pt idx="880">
                  <c:v>26.375</c:v>
                </c:pt>
                <c:pt idx="881">
                  <c:v>26.375</c:v>
                </c:pt>
                <c:pt idx="882">
                  <c:v>26.375</c:v>
                </c:pt>
                <c:pt idx="883">
                  <c:v>26.375</c:v>
                </c:pt>
                <c:pt idx="884">
                  <c:v>26.375</c:v>
                </c:pt>
                <c:pt idx="885">
                  <c:v>26.375</c:v>
                </c:pt>
                <c:pt idx="886">
                  <c:v>26.375</c:v>
                </c:pt>
                <c:pt idx="887">
                  <c:v>26.375</c:v>
                </c:pt>
                <c:pt idx="888">
                  <c:v>26.375</c:v>
                </c:pt>
                <c:pt idx="889">
                  <c:v>26.375</c:v>
                </c:pt>
                <c:pt idx="890">
                  <c:v>26.375</c:v>
                </c:pt>
                <c:pt idx="891">
                  <c:v>26.375</c:v>
                </c:pt>
                <c:pt idx="892">
                  <c:v>26.375</c:v>
                </c:pt>
                <c:pt idx="893">
                  <c:v>26.375</c:v>
                </c:pt>
                <c:pt idx="894">
                  <c:v>26.4375</c:v>
                </c:pt>
                <c:pt idx="895">
                  <c:v>26.4375</c:v>
                </c:pt>
                <c:pt idx="896">
                  <c:v>26.4375</c:v>
                </c:pt>
                <c:pt idx="897">
                  <c:v>26.4375</c:v>
                </c:pt>
                <c:pt idx="898">
                  <c:v>26.4375</c:v>
                </c:pt>
                <c:pt idx="899">
                  <c:v>26.4375</c:v>
                </c:pt>
                <c:pt idx="900">
                  <c:v>26.4375</c:v>
                </c:pt>
                <c:pt idx="901">
                  <c:v>26.375</c:v>
                </c:pt>
                <c:pt idx="902">
                  <c:v>26.4375</c:v>
                </c:pt>
                <c:pt idx="903">
                  <c:v>26.375</c:v>
                </c:pt>
                <c:pt idx="904">
                  <c:v>26.375</c:v>
                </c:pt>
                <c:pt idx="905">
                  <c:v>26.4375</c:v>
                </c:pt>
                <c:pt idx="906">
                  <c:v>26.4375</c:v>
                </c:pt>
                <c:pt idx="907">
                  <c:v>26.4375</c:v>
                </c:pt>
                <c:pt idx="908">
                  <c:v>26.4375</c:v>
                </c:pt>
                <c:pt idx="909">
                  <c:v>26.4375</c:v>
                </c:pt>
                <c:pt idx="910">
                  <c:v>26.4375</c:v>
                </c:pt>
                <c:pt idx="911">
                  <c:v>26.4375</c:v>
                </c:pt>
                <c:pt idx="912">
                  <c:v>26.4375</c:v>
                </c:pt>
                <c:pt idx="913">
                  <c:v>26.4375</c:v>
                </c:pt>
                <c:pt idx="914">
                  <c:v>26.4375</c:v>
                </c:pt>
                <c:pt idx="915">
                  <c:v>26.4375</c:v>
                </c:pt>
                <c:pt idx="916">
                  <c:v>26.4375</c:v>
                </c:pt>
                <c:pt idx="917">
                  <c:v>26.375</c:v>
                </c:pt>
                <c:pt idx="918">
                  <c:v>26.4375</c:v>
                </c:pt>
                <c:pt idx="919">
                  <c:v>26.4375</c:v>
                </c:pt>
                <c:pt idx="920">
                  <c:v>26.4375</c:v>
                </c:pt>
                <c:pt idx="921">
                  <c:v>26.4375</c:v>
                </c:pt>
                <c:pt idx="922">
                  <c:v>26.4375</c:v>
                </c:pt>
                <c:pt idx="923">
                  <c:v>26.4375</c:v>
                </c:pt>
                <c:pt idx="924">
                  <c:v>26.4375</c:v>
                </c:pt>
                <c:pt idx="925">
                  <c:v>26.4375</c:v>
                </c:pt>
                <c:pt idx="926">
                  <c:v>26.4375</c:v>
                </c:pt>
                <c:pt idx="927">
                  <c:v>26.4375</c:v>
                </c:pt>
                <c:pt idx="928">
                  <c:v>26.4375</c:v>
                </c:pt>
                <c:pt idx="929">
                  <c:v>26.4375</c:v>
                </c:pt>
                <c:pt idx="930">
                  <c:v>26.4375</c:v>
                </c:pt>
                <c:pt idx="931">
                  <c:v>26.4375</c:v>
                </c:pt>
                <c:pt idx="932">
                  <c:v>26.4375</c:v>
                </c:pt>
                <c:pt idx="933">
                  <c:v>26.4375</c:v>
                </c:pt>
                <c:pt idx="934">
                  <c:v>26.4375</c:v>
                </c:pt>
                <c:pt idx="935">
                  <c:v>26.4375</c:v>
                </c:pt>
                <c:pt idx="936">
                  <c:v>26.4375</c:v>
                </c:pt>
                <c:pt idx="937">
                  <c:v>26.5</c:v>
                </c:pt>
                <c:pt idx="938">
                  <c:v>26.5</c:v>
                </c:pt>
                <c:pt idx="939">
                  <c:v>26.5</c:v>
                </c:pt>
                <c:pt idx="940">
                  <c:v>26.5</c:v>
                </c:pt>
                <c:pt idx="941">
                  <c:v>26.5</c:v>
                </c:pt>
                <c:pt idx="942">
                  <c:v>26.5</c:v>
                </c:pt>
                <c:pt idx="943">
                  <c:v>26.5</c:v>
                </c:pt>
                <c:pt idx="944">
                  <c:v>26.5</c:v>
                </c:pt>
                <c:pt idx="945">
                  <c:v>26.4375</c:v>
                </c:pt>
                <c:pt idx="946">
                  <c:v>26.4375</c:v>
                </c:pt>
                <c:pt idx="947">
                  <c:v>26.4375</c:v>
                </c:pt>
                <c:pt idx="948">
                  <c:v>26.375</c:v>
                </c:pt>
                <c:pt idx="949">
                  <c:v>26.3125</c:v>
                </c:pt>
                <c:pt idx="950">
                  <c:v>26.3125</c:v>
                </c:pt>
                <c:pt idx="951">
                  <c:v>26.25</c:v>
                </c:pt>
                <c:pt idx="952">
                  <c:v>26.1875</c:v>
                </c:pt>
                <c:pt idx="953">
                  <c:v>26.1875</c:v>
                </c:pt>
                <c:pt idx="954">
                  <c:v>26.125</c:v>
                </c:pt>
                <c:pt idx="955">
                  <c:v>26.0624999999999</c:v>
                </c:pt>
                <c:pt idx="956">
                  <c:v>26.0624999999999</c:v>
                </c:pt>
                <c:pt idx="957">
                  <c:v>26</c:v>
                </c:pt>
                <c:pt idx="958">
                  <c:v>26</c:v>
                </c:pt>
                <c:pt idx="959">
                  <c:v>25.9375</c:v>
                </c:pt>
                <c:pt idx="960">
                  <c:v>25.9375</c:v>
                </c:pt>
                <c:pt idx="961">
                  <c:v>25.875</c:v>
                </c:pt>
                <c:pt idx="962">
                  <c:v>25.8125</c:v>
                </c:pt>
                <c:pt idx="963">
                  <c:v>25.8125</c:v>
                </c:pt>
                <c:pt idx="964">
                  <c:v>25.75</c:v>
                </c:pt>
                <c:pt idx="965">
                  <c:v>25.75</c:v>
                </c:pt>
                <c:pt idx="966">
                  <c:v>25.8125</c:v>
                </c:pt>
                <c:pt idx="967">
                  <c:v>25.75</c:v>
                </c:pt>
                <c:pt idx="968">
                  <c:v>25.75</c:v>
                </c:pt>
                <c:pt idx="969">
                  <c:v>25.75</c:v>
                </c:pt>
                <c:pt idx="970">
                  <c:v>25.75</c:v>
                </c:pt>
                <c:pt idx="971">
                  <c:v>25.75</c:v>
                </c:pt>
                <c:pt idx="972">
                  <c:v>25.75</c:v>
                </c:pt>
                <c:pt idx="973">
                  <c:v>25.75</c:v>
                </c:pt>
                <c:pt idx="974">
                  <c:v>25.75</c:v>
                </c:pt>
                <c:pt idx="975">
                  <c:v>25.6875</c:v>
                </c:pt>
                <c:pt idx="976">
                  <c:v>25.6875</c:v>
                </c:pt>
                <c:pt idx="977">
                  <c:v>25.6875</c:v>
                </c:pt>
                <c:pt idx="978">
                  <c:v>25.625</c:v>
                </c:pt>
                <c:pt idx="979">
                  <c:v>25.625</c:v>
                </c:pt>
                <c:pt idx="980">
                  <c:v>25.5624999999999</c:v>
                </c:pt>
                <c:pt idx="981">
                  <c:v>25.5624999999999</c:v>
                </c:pt>
                <c:pt idx="982">
                  <c:v>25.5624999999999</c:v>
                </c:pt>
                <c:pt idx="983">
                  <c:v>25.5624999999999</c:v>
                </c:pt>
                <c:pt idx="984">
                  <c:v>25.5</c:v>
                </c:pt>
                <c:pt idx="985">
                  <c:v>25.5</c:v>
                </c:pt>
                <c:pt idx="986">
                  <c:v>25.4375</c:v>
                </c:pt>
                <c:pt idx="987">
                  <c:v>25.375</c:v>
                </c:pt>
                <c:pt idx="988">
                  <c:v>25.375</c:v>
                </c:pt>
                <c:pt idx="989">
                  <c:v>25.375</c:v>
                </c:pt>
                <c:pt idx="990">
                  <c:v>25.4375</c:v>
                </c:pt>
                <c:pt idx="991">
                  <c:v>25.5</c:v>
                </c:pt>
                <c:pt idx="992">
                  <c:v>25.5</c:v>
                </c:pt>
                <c:pt idx="993">
                  <c:v>25.625</c:v>
                </c:pt>
                <c:pt idx="994">
                  <c:v>25.625</c:v>
                </c:pt>
                <c:pt idx="995">
                  <c:v>25.6875</c:v>
                </c:pt>
                <c:pt idx="996">
                  <c:v>25.6875</c:v>
                </c:pt>
                <c:pt idx="997">
                  <c:v>25.6875</c:v>
                </c:pt>
                <c:pt idx="998">
                  <c:v>25.75</c:v>
                </c:pt>
                <c:pt idx="999">
                  <c:v>25.75</c:v>
                </c:pt>
                <c:pt idx="1000">
                  <c:v>25.8125</c:v>
                </c:pt>
                <c:pt idx="1001">
                  <c:v>25.8125</c:v>
                </c:pt>
                <c:pt idx="1002">
                  <c:v>25.8125</c:v>
                </c:pt>
                <c:pt idx="1003">
                  <c:v>25.875</c:v>
                </c:pt>
                <c:pt idx="1004">
                  <c:v>25.875</c:v>
                </c:pt>
                <c:pt idx="1005">
                  <c:v>25.875</c:v>
                </c:pt>
                <c:pt idx="1006">
                  <c:v>25.875</c:v>
                </c:pt>
                <c:pt idx="1007">
                  <c:v>25.9375</c:v>
                </c:pt>
                <c:pt idx="1008">
                  <c:v>25.9375</c:v>
                </c:pt>
                <c:pt idx="1009">
                  <c:v>26</c:v>
                </c:pt>
                <c:pt idx="1010">
                  <c:v>26</c:v>
                </c:pt>
                <c:pt idx="1011">
                  <c:v>26</c:v>
                </c:pt>
                <c:pt idx="1012">
                  <c:v>26</c:v>
                </c:pt>
                <c:pt idx="1013">
                  <c:v>26</c:v>
                </c:pt>
                <c:pt idx="1014">
                  <c:v>26</c:v>
                </c:pt>
                <c:pt idx="1015">
                  <c:v>26.0624999999999</c:v>
                </c:pt>
                <c:pt idx="1016">
                  <c:v>26.0624999999999</c:v>
                </c:pt>
                <c:pt idx="1017">
                  <c:v>26.0624999999999</c:v>
                </c:pt>
                <c:pt idx="1018">
                  <c:v>26.0624999999999</c:v>
                </c:pt>
                <c:pt idx="1019">
                  <c:v>26.0624999999999</c:v>
                </c:pt>
                <c:pt idx="1020">
                  <c:v>26.125</c:v>
                </c:pt>
                <c:pt idx="1021">
                  <c:v>26.125</c:v>
                </c:pt>
                <c:pt idx="1022">
                  <c:v>26.125</c:v>
                </c:pt>
                <c:pt idx="1023">
                  <c:v>26.125</c:v>
                </c:pt>
                <c:pt idx="1024">
                  <c:v>26.125</c:v>
                </c:pt>
                <c:pt idx="1025">
                  <c:v>26.125</c:v>
                </c:pt>
                <c:pt idx="1026">
                  <c:v>26.1875</c:v>
                </c:pt>
                <c:pt idx="1027">
                  <c:v>26.1875</c:v>
                </c:pt>
                <c:pt idx="1028">
                  <c:v>26.1875</c:v>
                </c:pt>
                <c:pt idx="1029">
                  <c:v>26.1875</c:v>
                </c:pt>
                <c:pt idx="1030">
                  <c:v>26.1875</c:v>
                </c:pt>
                <c:pt idx="1031">
                  <c:v>26.1875</c:v>
                </c:pt>
                <c:pt idx="1032">
                  <c:v>26.25</c:v>
                </c:pt>
                <c:pt idx="1033">
                  <c:v>26.25</c:v>
                </c:pt>
                <c:pt idx="1034">
                  <c:v>26.25</c:v>
                </c:pt>
                <c:pt idx="1035">
                  <c:v>26.25</c:v>
                </c:pt>
                <c:pt idx="1036">
                  <c:v>26.25</c:v>
                </c:pt>
                <c:pt idx="1037">
                  <c:v>26.25</c:v>
                </c:pt>
                <c:pt idx="1038">
                  <c:v>26.25</c:v>
                </c:pt>
                <c:pt idx="1039">
                  <c:v>26.3125</c:v>
                </c:pt>
                <c:pt idx="1040">
                  <c:v>26.3125</c:v>
                </c:pt>
                <c:pt idx="1041">
                  <c:v>26.3125</c:v>
                </c:pt>
                <c:pt idx="1042">
                  <c:v>26.3125</c:v>
                </c:pt>
                <c:pt idx="1043">
                  <c:v>26.3125</c:v>
                </c:pt>
                <c:pt idx="1044">
                  <c:v>26.3125</c:v>
                </c:pt>
                <c:pt idx="1045">
                  <c:v>26.3125</c:v>
                </c:pt>
                <c:pt idx="1046">
                  <c:v>26.3125</c:v>
                </c:pt>
                <c:pt idx="1047">
                  <c:v>26.3125</c:v>
                </c:pt>
                <c:pt idx="1048">
                  <c:v>26.3125</c:v>
                </c:pt>
                <c:pt idx="1049">
                  <c:v>26.375</c:v>
                </c:pt>
                <c:pt idx="1050">
                  <c:v>26.375</c:v>
                </c:pt>
                <c:pt idx="1051">
                  <c:v>26.375</c:v>
                </c:pt>
                <c:pt idx="1052">
                  <c:v>26.375</c:v>
                </c:pt>
                <c:pt idx="1053">
                  <c:v>26.375</c:v>
                </c:pt>
                <c:pt idx="1054">
                  <c:v>26.375</c:v>
                </c:pt>
                <c:pt idx="1055">
                  <c:v>26.375</c:v>
                </c:pt>
                <c:pt idx="1056">
                  <c:v>26.4375</c:v>
                </c:pt>
                <c:pt idx="1057">
                  <c:v>26.4375</c:v>
                </c:pt>
                <c:pt idx="1058">
                  <c:v>26.375</c:v>
                </c:pt>
                <c:pt idx="1059">
                  <c:v>26.4375</c:v>
                </c:pt>
                <c:pt idx="1060">
                  <c:v>26.4375</c:v>
                </c:pt>
                <c:pt idx="1061">
                  <c:v>26.4375</c:v>
                </c:pt>
                <c:pt idx="1062">
                  <c:v>26.4375</c:v>
                </c:pt>
                <c:pt idx="1063">
                  <c:v>26.4375</c:v>
                </c:pt>
                <c:pt idx="1064">
                  <c:v>26.4375</c:v>
                </c:pt>
                <c:pt idx="1065">
                  <c:v>26.4375</c:v>
                </c:pt>
                <c:pt idx="1066">
                  <c:v>26.4375</c:v>
                </c:pt>
                <c:pt idx="1067">
                  <c:v>26.4375</c:v>
                </c:pt>
                <c:pt idx="1068">
                  <c:v>26.4375</c:v>
                </c:pt>
                <c:pt idx="1069">
                  <c:v>26.4375</c:v>
                </c:pt>
                <c:pt idx="1070">
                  <c:v>26.5</c:v>
                </c:pt>
                <c:pt idx="1071">
                  <c:v>26.5</c:v>
                </c:pt>
                <c:pt idx="1072">
                  <c:v>26.5</c:v>
                </c:pt>
                <c:pt idx="1073">
                  <c:v>26.5</c:v>
                </c:pt>
                <c:pt idx="1074">
                  <c:v>26.5</c:v>
                </c:pt>
                <c:pt idx="1075">
                  <c:v>26.5</c:v>
                </c:pt>
                <c:pt idx="1076">
                  <c:v>26.5</c:v>
                </c:pt>
                <c:pt idx="1077">
                  <c:v>26.5</c:v>
                </c:pt>
                <c:pt idx="1078">
                  <c:v>26.5</c:v>
                </c:pt>
                <c:pt idx="1079">
                  <c:v>26.5</c:v>
                </c:pt>
                <c:pt idx="1080">
                  <c:v>26.5</c:v>
                </c:pt>
                <c:pt idx="1081">
                  <c:v>26.5</c:v>
                </c:pt>
                <c:pt idx="1082">
                  <c:v>26.5</c:v>
                </c:pt>
                <c:pt idx="1083">
                  <c:v>26.5</c:v>
                </c:pt>
                <c:pt idx="1084">
                  <c:v>26.5</c:v>
                </c:pt>
                <c:pt idx="1085">
                  <c:v>26.5</c:v>
                </c:pt>
                <c:pt idx="1086">
                  <c:v>26.5</c:v>
                </c:pt>
                <c:pt idx="1087">
                  <c:v>26.5</c:v>
                </c:pt>
                <c:pt idx="1088">
                  <c:v>26.5</c:v>
                </c:pt>
                <c:pt idx="1089">
                  <c:v>26.5</c:v>
                </c:pt>
                <c:pt idx="1090">
                  <c:v>26.5</c:v>
                </c:pt>
                <c:pt idx="1091">
                  <c:v>26.5</c:v>
                </c:pt>
                <c:pt idx="1092">
                  <c:v>26.5</c:v>
                </c:pt>
                <c:pt idx="1093">
                  <c:v>26.5</c:v>
                </c:pt>
                <c:pt idx="1094">
                  <c:v>26.5624999999999</c:v>
                </c:pt>
                <c:pt idx="1095">
                  <c:v>26.5</c:v>
                </c:pt>
                <c:pt idx="1096">
                  <c:v>26.5624999999999</c:v>
                </c:pt>
                <c:pt idx="1097">
                  <c:v>26.5624999999999</c:v>
                </c:pt>
                <c:pt idx="1098">
                  <c:v>26.5</c:v>
                </c:pt>
                <c:pt idx="1099">
                  <c:v>26.5</c:v>
                </c:pt>
                <c:pt idx="1100">
                  <c:v>26.5624999999999</c:v>
                </c:pt>
                <c:pt idx="1101">
                  <c:v>26.5624999999999</c:v>
                </c:pt>
                <c:pt idx="1102">
                  <c:v>26.5624999999999</c:v>
                </c:pt>
                <c:pt idx="1103">
                  <c:v>26.5624999999999</c:v>
                </c:pt>
                <c:pt idx="1104">
                  <c:v>26.5624999999999</c:v>
                </c:pt>
                <c:pt idx="1105">
                  <c:v>26.5624999999999</c:v>
                </c:pt>
                <c:pt idx="1106">
                  <c:v>26.5624999999999</c:v>
                </c:pt>
                <c:pt idx="1107">
                  <c:v>26.5624999999999</c:v>
                </c:pt>
                <c:pt idx="1108">
                  <c:v>26.5624999999999</c:v>
                </c:pt>
                <c:pt idx="1109">
                  <c:v>26.625</c:v>
                </c:pt>
                <c:pt idx="1110">
                  <c:v>26.5624999999999</c:v>
                </c:pt>
                <c:pt idx="1111">
                  <c:v>26.625</c:v>
                </c:pt>
                <c:pt idx="1112">
                  <c:v>26.625</c:v>
                </c:pt>
                <c:pt idx="1113">
                  <c:v>26.625</c:v>
                </c:pt>
                <c:pt idx="1114">
                  <c:v>26.625</c:v>
                </c:pt>
                <c:pt idx="1115">
                  <c:v>26.625</c:v>
                </c:pt>
                <c:pt idx="1116">
                  <c:v>26.625</c:v>
                </c:pt>
                <c:pt idx="1117">
                  <c:v>26.625</c:v>
                </c:pt>
                <c:pt idx="1118">
                  <c:v>26.625</c:v>
                </c:pt>
                <c:pt idx="1119">
                  <c:v>26.625</c:v>
                </c:pt>
                <c:pt idx="1120">
                  <c:v>26.625</c:v>
                </c:pt>
                <c:pt idx="1121">
                  <c:v>26.625</c:v>
                </c:pt>
                <c:pt idx="1122">
                  <c:v>26.625</c:v>
                </c:pt>
                <c:pt idx="1123">
                  <c:v>26.625</c:v>
                </c:pt>
                <c:pt idx="1124">
                  <c:v>26.625</c:v>
                </c:pt>
                <c:pt idx="1125">
                  <c:v>26.625</c:v>
                </c:pt>
                <c:pt idx="1126">
                  <c:v>26.625</c:v>
                </c:pt>
                <c:pt idx="1127">
                  <c:v>26.625</c:v>
                </c:pt>
                <c:pt idx="1128">
                  <c:v>26.6875</c:v>
                </c:pt>
                <c:pt idx="1129">
                  <c:v>26.6875</c:v>
                </c:pt>
                <c:pt idx="1130">
                  <c:v>26.6875</c:v>
                </c:pt>
                <c:pt idx="1131">
                  <c:v>26.6875</c:v>
                </c:pt>
                <c:pt idx="1132">
                  <c:v>26.6875</c:v>
                </c:pt>
                <c:pt idx="1133">
                  <c:v>26.6875</c:v>
                </c:pt>
                <c:pt idx="1134">
                  <c:v>26.6875</c:v>
                </c:pt>
                <c:pt idx="1135">
                  <c:v>26.6875</c:v>
                </c:pt>
                <c:pt idx="1136">
                  <c:v>26.6875</c:v>
                </c:pt>
                <c:pt idx="1137">
                  <c:v>26.6875</c:v>
                </c:pt>
                <c:pt idx="1138">
                  <c:v>26.6875</c:v>
                </c:pt>
                <c:pt idx="1139">
                  <c:v>26.6875</c:v>
                </c:pt>
                <c:pt idx="1140">
                  <c:v>26.6875</c:v>
                </c:pt>
                <c:pt idx="1141">
                  <c:v>26.6875</c:v>
                </c:pt>
                <c:pt idx="1142">
                  <c:v>26.6875</c:v>
                </c:pt>
                <c:pt idx="1143">
                  <c:v>26.6875</c:v>
                </c:pt>
                <c:pt idx="1144">
                  <c:v>26.75</c:v>
                </c:pt>
                <c:pt idx="1145">
                  <c:v>26.6875</c:v>
                </c:pt>
                <c:pt idx="1146">
                  <c:v>26.6875</c:v>
                </c:pt>
                <c:pt idx="1147">
                  <c:v>26.6875</c:v>
                </c:pt>
                <c:pt idx="1148">
                  <c:v>26.75</c:v>
                </c:pt>
                <c:pt idx="1149">
                  <c:v>26.75</c:v>
                </c:pt>
                <c:pt idx="1150">
                  <c:v>26.6875</c:v>
                </c:pt>
                <c:pt idx="1151">
                  <c:v>26.6875</c:v>
                </c:pt>
                <c:pt idx="1152">
                  <c:v>26.6875</c:v>
                </c:pt>
                <c:pt idx="1153">
                  <c:v>26.6875</c:v>
                </c:pt>
                <c:pt idx="1154">
                  <c:v>26.6875</c:v>
                </c:pt>
                <c:pt idx="1155">
                  <c:v>26.6875</c:v>
                </c:pt>
                <c:pt idx="1156">
                  <c:v>26.6875</c:v>
                </c:pt>
                <c:pt idx="1157">
                  <c:v>26.6875</c:v>
                </c:pt>
                <c:pt idx="1158">
                  <c:v>26.6875</c:v>
                </c:pt>
                <c:pt idx="1159">
                  <c:v>26.6875</c:v>
                </c:pt>
                <c:pt idx="1160">
                  <c:v>26.6875</c:v>
                </c:pt>
                <c:pt idx="1161">
                  <c:v>26.6875</c:v>
                </c:pt>
                <c:pt idx="1162">
                  <c:v>26.6875</c:v>
                </c:pt>
                <c:pt idx="1163">
                  <c:v>26.6875</c:v>
                </c:pt>
                <c:pt idx="1164">
                  <c:v>26.6875</c:v>
                </c:pt>
                <c:pt idx="1165">
                  <c:v>26.6875</c:v>
                </c:pt>
                <c:pt idx="1166">
                  <c:v>26.6875</c:v>
                </c:pt>
                <c:pt idx="1167">
                  <c:v>26.6875</c:v>
                </c:pt>
                <c:pt idx="1168">
                  <c:v>26.6875</c:v>
                </c:pt>
                <c:pt idx="1169">
                  <c:v>26.75</c:v>
                </c:pt>
                <c:pt idx="1170">
                  <c:v>26.75</c:v>
                </c:pt>
                <c:pt idx="1171">
                  <c:v>26.75</c:v>
                </c:pt>
                <c:pt idx="1172">
                  <c:v>26.75</c:v>
                </c:pt>
                <c:pt idx="1173">
                  <c:v>26.75</c:v>
                </c:pt>
                <c:pt idx="1174">
                  <c:v>26.75</c:v>
                </c:pt>
                <c:pt idx="1175">
                  <c:v>26.8125</c:v>
                </c:pt>
                <c:pt idx="1176">
                  <c:v>26.75</c:v>
                </c:pt>
                <c:pt idx="1177">
                  <c:v>26.8125</c:v>
                </c:pt>
                <c:pt idx="1178">
                  <c:v>26.8125</c:v>
                </c:pt>
                <c:pt idx="1179">
                  <c:v>26.8125</c:v>
                </c:pt>
                <c:pt idx="1180">
                  <c:v>26.8125</c:v>
                </c:pt>
                <c:pt idx="1181">
                  <c:v>26.8125</c:v>
                </c:pt>
                <c:pt idx="1182">
                  <c:v>26.8125</c:v>
                </c:pt>
                <c:pt idx="1183">
                  <c:v>26.8125</c:v>
                </c:pt>
                <c:pt idx="1184">
                  <c:v>26.75</c:v>
                </c:pt>
                <c:pt idx="1185">
                  <c:v>26.75</c:v>
                </c:pt>
                <c:pt idx="1186">
                  <c:v>26.75</c:v>
                </c:pt>
                <c:pt idx="1187">
                  <c:v>26.75</c:v>
                </c:pt>
                <c:pt idx="1188">
                  <c:v>26.8125</c:v>
                </c:pt>
                <c:pt idx="1189">
                  <c:v>26.75</c:v>
                </c:pt>
                <c:pt idx="1190">
                  <c:v>26.8125</c:v>
                </c:pt>
                <c:pt idx="1191">
                  <c:v>26.8125</c:v>
                </c:pt>
                <c:pt idx="1192">
                  <c:v>26.8125</c:v>
                </c:pt>
                <c:pt idx="1193">
                  <c:v>26.8125</c:v>
                </c:pt>
                <c:pt idx="1194">
                  <c:v>26.8125</c:v>
                </c:pt>
                <c:pt idx="1195">
                  <c:v>26.8125</c:v>
                </c:pt>
                <c:pt idx="1196">
                  <c:v>26.8125</c:v>
                </c:pt>
                <c:pt idx="1197">
                  <c:v>26.8125</c:v>
                </c:pt>
                <c:pt idx="1198">
                  <c:v>26.8125</c:v>
                </c:pt>
                <c:pt idx="1199">
                  <c:v>26.8125</c:v>
                </c:pt>
                <c:pt idx="1200">
                  <c:v>26.8125</c:v>
                </c:pt>
                <c:pt idx="1201">
                  <c:v>26.8125</c:v>
                </c:pt>
                <c:pt idx="1202">
                  <c:v>26.8125</c:v>
                </c:pt>
                <c:pt idx="1203">
                  <c:v>26.875</c:v>
                </c:pt>
                <c:pt idx="1204">
                  <c:v>26.875</c:v>
                </c:pt>
                <c:pt idx="1205">
                  <c:v>26.875</c:v>
                </c:pt>
                <c:pt idx="1206">
                  <c:v>26.875</c:v>
                </c:pt>
                <c:pt idx="1207">
                  <c:v>26.875</c:v>
                </c:pt>
                <c:pt idx="1208">
                  <c:v>26.875</c:v>
                </c:pt>
                <c:pt idx="1209">
                  <c:v>26.875</c:v>
                </c:pt>
                <c:pt idx="1210">
                  <c:v>26.875</c:v>
                </c:pt>
                <c:pt idx="1211">
                  <c:v>26.875</c:v>
                </c:pt>
                <c:pt idx="1212">
                  <c:v>26.875</c:v>
                </c:pt>
                <c:pt idx="1213">
                  <c:v>26.875</c:v>
                </c:pt>
                <c:pt idx="1214">
                  <c:v>26.875</c:v>
                </c:pt>
                <c:pt idx="1215">
                  <c:v>26.875</c:v>
                </c:pt>
                <c:pt idx="1216">
                  <c:v>26.875</c:v>
                </c:pt>
                <c:pt idx="1217">
                  <c:v>26.875</c:v>
                </c:pt>
                <c:pt idx="1218">
                  <c:v>26.875</c:v>
                </c:pt>
                <c:pt idx="1219">
                  <c:v>26.875</c:v>
                </c:pt>
                <c:pt idx="1220">
                  <c:v>26.875</c:v>
                </c:pt>
                <c:pt idx="1221">
                  <c:v>26.875</c:v>
                </c:pt>
                <c:pt idx="1222">
                  <c:v>26.875</c:v>
                </c:pt>
                <c:pt idx="1223">
                  <c:v>26.875</c:v>
                </c:pt>
                <c:pt idx="1224">
                  <c:v>26.875</c:v>
                </c:pt>
                <c:pt idx="1225">
                  <c:v>26.9375</c:v>
                </c:pt>
                <c:pt idx="1226">
                  <c:v>26.9375</c:v>
                </c:pt>
                <c:pt idx="1227">
                  <c:v>26.9375</c:v>
                </c:pt>
                <c:pt idx="1228">
                  <c:v>26.9375</c:v>
                </c:pt>
                <c:pt idx="1229">
                  <c:v>26.875</c:v>
                </c:pt>
                <c:pt idx="1230">
                  <c:v>26.875</c:v>
                </c:pt>
                <c:pt idx="1231">
                  <c:v>26.875</c:v>
                </c:pt>
                <c:pt idx="1232">
                  <c:v>26.875</c:v>
                </c:pt>
                <c:pt idx="1233">
                  <c:v>26.9375</c:v>
                </c:pt>
                <c:pt idx="1234">
                  <c:v>26.875</c:v>
                </c:pt>
                <c:pt idx="1235">
                  <c:v>26.9375</c:v>
                </c:pt>
                <c:pt idx="1236">
                  <c:v>26.875</c:v>
                </c:pt>
                <c:pt idx="1237">
                  <c:v>26.9375</c:v>
                </c:pt>
                <c:pt idx="1238">
                  <c:v>26.875</c:v>
                </c:pt>
                <c:pt idx="1239">
                  <c:v>26.9375</c:v>
                </c:pt>
                <c:pt idx="1240">
                  <c:v>26.9375</c:v>
                </c:pt>
                <c:pt idx="1241">
                  <c:v>26.9375</c:v>
                </c:pt>
                <c:pt idx="1242">
                  <c:v>26.9375</c:v>
                </c:pt>
                <c:pt idx="1243">
                  <c:v>26.9375</c:v>
                </c:pt>
                <c:pt idx="1244">
                  <c:v>26.9375</c:v>
                </c:pt>
                <c:pt idx="1245">
                  <c:v>26.9375</c:v>
                </c:pt>
                <c:pt idx="1246">
                  <c:v>26.9375</c:v>
                </c:pt>
                <c:pt idx="1247">
                  <c:v>26.9375</c:v>
                </c:pt>
                <c:pt idx="1248">
                  <c:v>26.9375</c:v>
                </c:pt>
                <c:pt idx="1249">
                  <c:v>26.9375</c:v>
                </c:pt>
                <c:pt idx="1250">
                  <c:v>26.9375</c:v>
                </c:pt>
                <c:pt idx="1251">
                  <c:v>27</c:v>
                </c:pt>
                <c:pt idx="1252">
                  <c:v>26.9375</c:v>
                </c:pt>
                <c:pt idx="1253">
                  <c:v>26.9375</c:v>
                </c:pt>
                <c:pt idx="1254">
                  <c:v>26.9375</c:v>
                </c:pt>
                <c:pt idx="1255">
                  <c:v>27</c:v>
                </c:pt>
                <c:pt idx="1256">
                  <c:v>27</c:v>
                </c:pt>
                <c:pt idx="1257">
                  <c:v>27</c:v>
                </c:pt>
                <c:pt idx="1258">
                  <c:v>27</c:v>
                </c:pt>
                <c:pt idx="1259">
                  <c:v>27</c:v>
                </c:pt>
                <c:pt idx="1260">
                  <c:v>27</c:v>
                </c:pt>
                <c:pt idx="1261">
                  <c:v>27</c:v>
                </c:pt>
                <c:pt idx="1262">
                  <c:v>27</c:v>
                </c:pt>
                <c:pt idx="1263">
                  <c:v>27</c:v>
                </c:pt>
                <c:pt idx="1264">
                  <c:v>27</c:v>
                </c:pt>
                <c:pt idx="1265">
                  <c:v>27</c:v>
                </c:pt>
                <c:pt idx="1266">
                  <c:v>27</c:v>
                </c:pt>
                <c:pt idx="1267">
                  <c:v>27</c:v>
                </c:pt>
                <c:pt idx="1268">
                  <c:v>27</c:v>
                </c:pt>
                <c:pt idx="1269">
                  <c:v>27</c:v>
                </c:pt>
                <c:pt idx="1270">
                  <c:v>27</c:v>
                </c:pt>
                <c:pt idx="1271">
                  <c:v>27</c:v>
                </c:pt>
                <c:pt idx="1272">
                  <c:v>26.9375</c:v>
                </c:pt>
                <c:pt idx="1273">
                  <c:v>27</c:v>
                </c:pt>
                <c:pt idx="1274">
                  <c:v>27</c:v>
                </c:pt>
                <c:pt idx="1275">
                  <c:v>27</c:v>
                </c:pt>
                <c:pt idx="1276">
                  <c:v>27</c:v>
                </c:pt>
                <c:pt idx="1277">
                  <c:v>27</c:v>
                </c:pt>
                <c:pt idx="1278">
                  <c:v>27</c:v>
                </c:pt>
                <c:pt idx="1279">
                  <c:v>27</c:v>
                </c:pt>
                <c:pt idx="1280">
                  <c:v>27</c:v>
                </c:pt>
                <c:pt idx="1281">
                  <c:v>27</c:v>
                </c:pt>
                <c:pt idx="1282">
                  <c:v>27</c:v>
                </c:pt>
                <c:pt idx="1283">
                  <c:v>27</c:v>
                </c:pt>
                <c:pt idx="1284">
                  <c:v>27</c:v>
                </c:pt>
                <c:pt idx="1285">
                  <c:v>26.9375</c:v>
                </c:pt>
                <c:pt idx="1286">
                  <c:v>26.9375</c:v>
                </c:pt>
                <c:pt idx="1287">
                  <c:v>26.9375</c:v>
                </c:pt>
                <c:pt idx="1288">
                  <c:v>26.9375</c:v>
                </c:pt>
                <c:pt idx="1289">
                  <c:v>27</c:v>
                </c:pt>
                <c:pt idx="1290">
                  <c:v>27</c:v>
                </c:pt>
                <c:pt idx="1291">
                  <c:v>26.9375</c:v>
                </c:pt>
                <c:pt idx="1292">
                  <c:v>26.9375</c:v>
                </c:pt>
                <c:pt idx="1293">
                  <c:v>27</c:v>
                </c:pt>
                <c:pt idx="1294">
                  <c:v>26.9375</c:v>
                </c:pt>
                <c:pt idx="1295">
                  <c:v>27</c:v>
                </c:pt>
                <c:pt idx="1296">
                  <c:v>27</c:v>
                </c:pt>
                <c:pt idx="1297">
                  <c:v>27</c:v>
                </c:pt>
                <c:pt idx="1298">
                  <c:v>27</c:v>
                </c:pt>
                <c:pt idx="1299">
                  <c:v>27</c:v>
                </c:pt>
                <c:pt idx="1300">
                  <c:v>27</c:v>
                </c:pt>
                <c:pt idx="1301">
                  <c:v>27</c:v>
                </c:pt>
                <c:pt idx="1302">
                  <c:v>27</c:v>
                </c:pt>
                <c:pt idx="1303">
                  <c:v>27</c:v>
                </c:pt>
                <c:pt idx="1304">
                  <c:v>27.0624999999999</c:v>
                </c:pt>
                <c:pt idx="1305">
                  <c:v>27.0624999999999</c:v>
                </c:pt>
                <c:pt idx="1306">
                  <c:v>27.0624999999999</c:v>
                </c:pt>
                <c:pt idx="1307">
                  <c:v>27.0624999999999</c:v>
                </c:pt>
                <c:pt idx="1308">
                  <c:v>27</c:v>
                </c:pt>
                <c:pt idx="1309">
                  <c:v>27.0624999999999</c:v>
                </c:pt>
                <c:pt idx="1310">
                  <c:v>27</c:v>
                </c:pt>
                <c:pt idx="1311">
                  <c:v>27.0624999999999</c:v>
                </c:pt>
                <c:pt idx="1312">
                  <c:v>27.0624999999999</c:v>
                </c:pt>
                <c:pt idx="1313">
                  <c:v>27.0624999999999</c:v>
                </c:pt>
                <c:pt idx="1314">
                  <c:v>27.0624999999999</c:v>
                </c:pt>
                <c:pt idx="1315">
                  <c:v>27</c:v>
                </c:pt>
                <c:pt idx="1316">
                  <c:v>27</c:v>
                </c:pt>
                <c:pt idx="1317">
                  <c:v>27</c:v>
                </c:pt>
                <c:pt idx="1318">
                  <c:v>27</c:v>
                </c:pt>
                <c:pt idx="1319">
                  <c:v>27</c:v>
                </c:pt>
                <c:pt idx="1320">
                  <c:v>27</c:v>
                </c:pt>
                <c:pt idx="1321">
                  <c:v>27</c:v>
                </c:pt>
                <c:pt idx="1322">
                  <c:v>27.0624999999999</c:v>
                </c:pt>
                <c:pt idx="1323">
                  <c:v>27.0624999999999</c:v>
                </c:pt>
                <c:pt idx="1324">
                  <c:v>27.0624999999999</c:v>
                </c:pt>
                <c:pt idx="1325">
                  <c:v>27.0624999999999</c:v>
                </c:pt>
                <c:pt idx="1326">
                  <c:v>27</c:v>
                </c:pt>
                <c:pt idx="1327">
                  <c:v>27.0624999999999</c:v>
                </c:pt>
                <c:pt idx="1328">
                  <c:v>27.0624999999999</c:v>
                </c:pt>
                <c:pt idx="1329">
                  <c:v>27.0624999999999</c:v>
                </c:pt>
                <c:pt idx="1330">
                  <c:v>27.0624999999999</c:v>
                </c:pt>
                <c:pt idx="1331">
                  <c:v>27.0624999999999</c:v>
                </c:pt>
                <c:pt idx="1332">
                  <c:v>27.0624999999999</c:v>
                </c:pt>
                <c:pt idx="1333">
                  <c:v>27.0624999999999</c:v>
                </c:pt>
                <c:pt idx="1334">
                  <c:v>27.0624999999999</c:v>
                </c:pt>
                <c:pt idx="1335">
                  <c:v>27.0624999999999</c:v>
                </c:pt>
                <c:pt idx="1336">
                  <c:v>27.0624999999999</c:v>
                </c:pt>
                <c:pt idx="1337">
                  <c:v>27.0624999999999</c:v>
                </c:pt>
                <c:pt idx="1338">
                  <c:v>27.0624999999999</c:v>
                </c:pt>
                <c:pt idx="1339">
                  <c:v>27.0624999999999</c:v>
                </c:pt>
                <c:pt idx="1340">
                  <c:v>27.0624999999999</c:v>
                </c:pt>
                <c:pt idx="1341">
                  <c:v>27.0624999999999</c:v>
                </c:pt>
                <c:pt idx="1342">
                  <c:v>27.0624999999999</c:v>
                </c:pt>
                <c:pt idx="1343">
                  <c:v>27.0624999999999</c:v>
                </c:pt>
                <c:pt idx="1344">
                  <c:v>27.0624999999999</c:v>
                </c:pt>
                <c:pt idx="1345">
                  <c:v>27.0624999999999</c:v>
                </c:pt>
                <c:pt idx="1346">
                  <c:v>27.0624999999999</c:v>
                </c:pt>
                <c:pt idx="1347">
                  <c:v>27.0624999999999</c:v>
                </c:pt>
                <c:pt idx="1348">
                  <c:v>27.0624999999999</c:v>
                </c:pt>
                <c:pt idx="1349">
                  <c:v>27.0624999999999</c:v>
                </c:pt>
                <c:pt idx="1350">
                  <c:v>27.0624999999999</c:v>
                </c:pt>
                <c:pt idx="1351">
                  <c:v>27.0624999999999</c:v>
                </c:pt>
                <c:pt idx="1352">
                  <c:v>27.0624999999999</c:v>
                </c:pt>
                <c:pt idx="1353">
                  <c:v>27.0624999999999</c:v>
                </c:pt>
                <c:pt idx="1354">
                  <c:v>27.0624999999999</c:v>
                </c:pt>
                <c:pt idx="1355">
                  <c:v>27.0624999999999</c:v>
                </c:pt>
                <c:pt idx="1356">
                  <c:v>27.0624999999999</c:v>
                </c:pt>
                <c:pt idx="1357">
                  <c:v>27.0624999999999</c:v>
                </c:pt>
                <c:pt idx="1358">
                  <c:v>27.0624999999999</c:v>
                </c:pt>
                <c:pt idx="1359">
                  <c:v>27.0624999999999</c:v>
                </c:pt>
                <c:pt idx="1360">
                  <c:v>27.0624999999999</c:v>
                </c:pt>
                <c:pt idx="1361">
                  <c:v>27.0624999999999</c:v>
                </c:pt>
                <c:pt idx="1362">
                  <c:v>27.0624999999999</c:v>
                </c:pt>
                <c:pt idx="1363">
                  <c:v>27.0624999999999</c:v>
                </c:pt>
                <c:pt idx="1364">
                  <c:v>27.0624999999999</c:v>
                </c:pt>
                <c:pt idx="1365">
                  <c:v>27.0624999999999</c:v>
                </c:pt>
                <c:pt idx="1366">
                  <c:v>27.0624999999999</c:v>
                </c:pt>
                <c:pt idx="1367">
                  <c:v>27.0624999999999</c:v>
                </c:pt>
                <c:pt idx="1368">
                  <c:v>27.0624999999999</c:v>
                </c:pt>
                <c:pt idx="1369">
                  <c:v>27.0624999999999</c:v>
                </c:pt>
                <c:pt idx="1370">
                  <c:v>27.0624999999999</c:v>
                </c:pt>
                <c:pt idx="1371">
                  <c:v>27.0624999999999</c:v>
                </c:pt>
                <c:pt idx="1372">
                  <c:v>27.0624999999999</c:v>
                </c:pt>
                <c:pt idx="1373">
                  <c:v>27.0624999999999</c:v>
                </c:pt>
                <c:pt idx="1374">
                  <c:v>27.0624999999999</c:v>
                </c:pt>
                <c:pt idx="1375">
                  <c:v>27.0624999999999</c:v>
                </c:pt>
                <c:pt idx="1376">
                  <c:v>27.0624999999999</c:v>
                </c:pt>
                <c:pt idx="1377">
                  <c:v>27.0624999999999</c:v>
                </c:pt>
                <c:pt idx="1378">
                  <c:v>27.0624999999999</c:v>
                </c:pt>
                <c:pt idx="1379">
                  <c:v>27.0624999999999</c:v>
                </c:pt>
                <c:pt idx="1380">
                  <c:v>27.0624999999999</c:v>
                </c:pt>
                <c:pt idx="1381">
                  <c:v>27.0624999999999</c:v>
                </c:pt>
                <c:pt idx="1382">
                  <c:v>27.0624999999999</c:v>
                </c:pt>
                <c:pt idx="1383">
                  <c:v>27.0624999999999</c:v>
                </c:pt>
                <c:pt idx="1384">
                  <c:v>27.0624999999999</c:v>
                </c:pt>
                <c:pt idx="1385">
                  <c:v>27.0624999999999</c:v>
                </c:pt>
                <c:pt idx="1386">
                  <c:v>27.0624999999999</c:v>
                </c:pt>
                <c:pt idx="1387">
                  <c:v>27.0624999999999</c:v>
                </c:pt>
                <c:pt idx="1388">
                  <c:v>27.0624999999999</c:v>
                </c:pt>
                <c:pt idx="1389">
                  <c:v>27.0624999999999</c:v>
                </c:pt>
                <c:pt idx="1390">
                  <c:v>27.0624999999999</c:v>
                </c:pt>
                <c:pt idx="1391">
                  <c:v>27.0624999999999</c:v>
                </c:pt>
                <c:pt idx="1392">
                  <c:v>27.125</c:v>
                </c:pt>
                <c:pt idx="1393">
                  <c:v>27.125</c:v>
                </c:pt>
                <c:pt idx="1394">
                  <c:v>27.125</c:v>
                </c:pt>
                <c:pt idx="1395">
                  <c:v>27.125</c:v>
                </c:pt>
                <c:pt idx="1396">
                  <c:v>27.125</c:v>
                </c:pt>
                <c:pt idx="1397">
                  <c:v>27.125</c:v>
                </c:pt>
                <c:pt idx="1398">
                  <c:v>27.125</c:v>
                </c:pt>
                <c:pt idx="1399">
                  <c:v>27.125</c:v>
                </c:pt>
                <c:pt idx="1400">
                  <c:v>27.0624999999999</c:v>
                </c:pt>
                <c:pt idx="1401">
                  <c:v>27.125</c:v>
                </c:pt>
                <c:pt idx="1402">
                  <c:v>27.125</c:v>
                </c:pt>
                <c:pt idx="1403">
                  <c:v>27.125</c:v>
                </c:pt>
                <c:pt idx="1404">
                  <c:v>27.125</c:v>
                </c:pt>
                <c:pt idx="1405">
                  <c:v>27.125</c:v>
                </c:pt>
                <c:pt idx="1406">
                  <c:v>27.125</c:v>
                </c:pt>
                <c:pt idx="1407">
                  <c:v>27.125</c:v>
                </c:pt>
                <c:pt idx="1408">
                  <c:v>27.125</c:v>
                </c:pt>
                <c:pt idx="1409">
                  <c:v>27.125</c:v>
                </c:pt>
                <c:pt idx="1410">
                  <c:v>27.0624999999999</c:v>
                </c:pt>
                <c:pt idx="1411">
                  <c:v>27.125</c:v>
                </c:pt>
                <c:pt idx="1412">
                  <c:v>27.125</c:v>
                </c:pt>
                <c:pt idx="1413">
                  <c:v>27.125</c:v>
                </c:pt>
                <c:pt idx="1414">
                  <c:v>27.125</c:v>
                </c:pt>
                <c:pt idx="1415">
                  <c:v>27.125</c:v>
                </c:pt>
                <c:pt idx="1416">
                  <c:v>27.0624999999999</c:v>
                </c:pt>
                <c:pt idx="1417">
                  <c:v>27.0624999999999</c:v>
                </c:pt>
                <c:pt idx="1418">
                  <c:v>27.125</c:v>
                </c:pt>
                <c:pt idx="1419">
                  <c:v>27.125</c:v>
                </c:pt>
                <c:pt idx="1420">
                  <c:v>27.125</c:v>
                </c:pt>
                <c:pt idx="1421">
                  <c:v>27.125</c:v>
                </c:pt>
                <c:pt idx="1422">
                  <c:v>27.125</c:v>
                </c:pt>
                <c:pt idx="1423">
                  <c:v>27.125</c:v>
                </c:pt>
                <c:pt idx="1424">
                  <c:v>27.125</c:v>
                </c:pt>
                <c:pt idx="1425">
                  <c:v>27.125</c:v>
                </c:pt>
                <c:pt idx="1426">
                  <c:v>27.125</c:v>
                </c:pt>
                <c:pt idx="1427">
                  <c:v>27.125</c:v>
                </c:pt>
                <c:pt idx="1428">
                  <c:v>27.125</c:v>
                </c:pt>
                <c:pt idx="1429">
                  <c:v>27.125</c:v>
                </c:pt>
                <c:pt idx="1430">
                  <c:v>27.125</c:v>
                </c:pt>
                <c:pt idx="1431">
                  <c:v>27.125</c:v>
                </c:pt>
                <c:pt idx="1432">
                  <c:v>27.125</c:v>
                </c:pt>
                <c:pt idx="1433">
                  <c:v>27.125</c:v>
                </c:pt>
                <c:pt idx="1434">
                  <c:v>27.125</c:v>
                </c:pt>
                <c:pt idx="1435">
                  <c:v>27.125</c:v>
                </c:pt>
                <c:pt idx="1436">
                  <c:v>27.125</c:v>
                </c:pt>
                <c:pt idx="1437">
                  <c:v>27.125</c:v>
                </c:pt>
                <c:pt idx="1438">
                  <c:v>27.125</c:v>
                </c:pt>
                <c:pt idx="1439">
                  <c:v>27.125</c:v>
                </c:pt>
                <c:pt idx="1440">
                  <c:v>27.125</c:v>
                </c:pt>
                <c:pt idx="1441">
                  <c:v>27.125</c:v>
                </c:pt>
                <c:pt idx="1442">
                  <c:v>27.125</c:v>
                </c:pt>
                <c:pt idx="1443">
                  <c:v>27.125</c:v>
                </c:pt>
                <c:pt idx="1444">
                  <c:v>27.125</c:v>
                </c:pt>
                <c:pt idx="1445">
                  <c:v>27.125</c:v>
                </c:pt>
                <c:pt idx="1446">
                  <c:v>27.125</c:v>
                </c:pt>
                <c:pt idx="1447">
                  <c:v>27.125</c:v>
                </c:pt>
                <c:pt idx="1448">
                  <c:v>27.125</c:v>
                </c:pt>
                <c:pt idx="1449">
                  <c:v>27.125</c:v>
                </c:pt>
                <c:pt idx="1450">
                  <c:v>27.125</c:v>
                </c:pt>
                <c:pt idx="1451">
                  <c:v>27.125</c:v>
                </c:pt>
                <c:pt idx="1452">
                  <c:v>27.125</c:v>
                </c:pt>
                <c:pt idx="1453">
                  <c:v>27.125</c:v>
                </c:pt>
                <c:pt idx="1454">
                  <c:v>27.125</c:v>
                </c:pt>
                <c:pt idx="1455">
                  <c:v>27.125</c:v>
                </c:pt>
                <c:pt idx="1456">
                  <c:v>27.125</c:v>
                </c:pt>
                <c:pt idx="1457">
                  <c:v>27.125</c:v>
                </c:pt>
                <c:pt idx="1458">
                  <c:v>27.125</c:v>
                </c:pt>
                <c:pt idx="1459">
                  <c:v>27.125</c:v>
                </c:pt>
                <c:pt idx="1460">
                  <c:v>27.125</c:v>
                </c:pt>
                <c:pt idx="1461">
                  <c:v>27.125</c:v>
                </c:pt>
                <c:pt idx="1462">
                  <c:v>27.125</c:v>
                </c:pt>
                <c:pt idx="1463">
                  <c:v>27.125</c:v>
                </c:pt>
                <c:pt idx="1464">
                  <c:v>27.125</c:v>
                </c:pt>
                <c:pt idx="1465">
                  <c:v>27.125</c:v>
                </c:pt>
                <c:pt idx="1466">
                  <c:v>27.125</c:v>
                </c:pt>
                <c:pt idx="1467">
                  <c:v>27.1875</c:v>
                </c:pt>
                <c:pt idx="1468">
                  <c:v>27.125</c:v>
                </c:pt>
                <c:pt idx="1469">
                  <c:v>27.125</c:v>
                </c:pt>
                <c:pt idx="1470">
                  <c:v>27.125</c:v>
                </c:pt>
                <c:pt idx="1471">
                  <c:v>27.125</c:v>
                </c:pt>
                <c:pt idx="1472">
                  <c:v>27.125</c:v>
                </c:pt>
                <c:pt idx="1473">
                  <c:v>27.125</c:v>
                </c:pt>
                <c:pt idx="1474">
                  <c:v>27.125</c:v>
                </c:pt>
                <c:pt idx="1475">
                  <c:v>27.125</c:v>
                </c:pt>
                <c:pt idx="1476">
                  <c:v>27.125</c:v>
                </c:pt>
                <c:pt idx="1477">
                  <c:v>27.125</c:v>
                </c:pt>
                <c:pt idx="1478">
                  <c:v>27.125</c:v>
                </c:pt>
                <c:pt idx="1479">
                  <c:v>27.125</c:v>
                </c:pt>
                <c:pt idx="1480">
                  <c:v>27.125</c:v>
                </c:pt>
                <c:pt idx="1481">
                  <c:v>27.125</c:v>
                </c:pt>
                <c:pt idx="1482">
                  <c:v>27.125</c:v>
                </c:pt>
                <c:pt idx="1483">
                  <c:v>27.125</c:v>
                </c:pt>
                <c:pt idx="1484">
                  <c:v>27.125</c:v>
                </c:pt>
                <c:pt idx="1485">
                  <c:v>27.125</c:v>
                </c:pt>
                <c:pt idx="1486">
                  <c:v>27.125</c:v>
                </c:pt>
                <c:pt idx="1487">
                  <c:v>27.125</c:v>
                </c:pt>
                <c:pt idx="1488">
                  <c:v>27.1875</c:v>
                </c:pt>
                <c:pt idx="1489">
                  <c:v>27.125</c:v>
                </c:pt>
                <c:pt idx="1490">
                  <c:v>27.125</c:v>
                </c:pt>
                <c:pt idx="1491">
                  <c:v>27.125</c:v>
                </c:pt>
                <c:pt idx="1492">
                  <c:v>27.125</c:v>
                </c:pt>
                <c:pt idx="1493">
                  <c:v>27.125</c:v>
                </c:pt>
                <c:pt idx="1494">
                  <c:v>27.125</c:v>
                </c:pt>
                <c:pt idx="1495">
                  <c:v>27.125</c:v>
                </c:pt>
                <c:pt idx="1496">
                  <c:v>27.125</c:v>
                </c:pt>
                <c:pt idx="1497">
                  <c:v>27.125</c:v>
                </c:pt>
                <c:pt idx="1498">
                  <c:v>27.125</c:v>
                </c:pt>
                <c:pt idx="1499">
                  <c:v>27.125</c:v>
                </c:pt>
                <c:pt idx="1500">
                  <c:v>27.125</c:v>
                </c:pt>
                <c:pt idx="1501">
                  <c:v>27.125</c:v>
                </c:pt>
                <c:pt idx="1502">
                  <c:v>27.125</c:v>
                </c:pt>
                <c:pt idx="1503">
                  <c:v>27.125</c:v>
                </c:pt>
                <c:pt idx="1504">
                  <c:v>27.1875</c:v>
                </c:pt>
                <c:pt idx="1505">
                  <c:v>27.125</c:v>
                </c:pt>
                <c:pt idx="1506">
                  <c:v>27.125</c:v>
                </c:pt>
                <c:pt idx="1507">
                  <c:v>27.125</c:v>
                </c:pt>
                <c:pt idx="1508">
                  <c:v>27.125</c:v>
                </c:pt>
                <c:pt idx="1509">
                  <c:v>27.125</c:v>
                </c:pt>
                <c:pt idx="1510">
                  <c:v>27.125</c:v>
                </c:pt>
                <c:pt idx="1511">
                  <c:v>27.125</c:v>
                </c:pt>
                <c:pt idx="1512">
                  <c:v>27.125</c:v>
                </c:pt>
                <c:pt idx="1513">
                  <c:v>27.125</c:v>
                </c:pt>
                <c:pt idx="1514">
                  <c:v>27.125</c:v>
                </c:pt>
                <c:pt idx="1515">
                  <c:v>27.125</c:v>
                </c:pt>
                <c:pt idx="1516">
                  <c:v>27.125</c:v>
                </c:pt>
                <c:pt idx="1517">
                  <c:v>27.125</c:v>
                </c:pt>
                <c:pt idx="1518">
                  <c:v>27.125</c:v>
                </c:pt>
                <c:pt idx="1519">
                  <c:v>27.125</c:v>
                </c:pt>
                <c:pt idx="1520">
                  <c:v>27.125</c:v>
                </c:pt>
                <c:pt idx="1521">
                  <c:v>27.125</c:v>
                </c:pt>
                <c:pt idx="1522">
                  <c:v>27.125</c:v>
                </c:pt>
                <c:pt idx="1523">
                  <c:v>27.125</c:v>
                </c:pt>
                <c:pt idx="1524">
                  <c:v>27.125</c:v>
                </c:pt>
                <c:pt idx="1525">
                  <c:v>27.125</c:v>
                </c:pt>
                <c:pt idx="1526">
                  <c:v>27.125</c:v>
                </c:pt>
                <c:pt idx="1527">
                  <c:v>27.125</c:v>
                </c:pt>
                <c:pt idx="1528">
                  <c:v>27.125</c:v>
                </c:pt>
                <c:pt idx="1529">
                  <c:v>27.125</c:v>
                </c:pt>
                <c:pt idx="1530">
                  <c:v>27.125</c:v>
                </c:pt>
                <c:pt idx="1531">
                  <c:v>27.125</c:v>
                </c:pt>
                <c:pt idx="1532">
                  <c:v>27.125</c:v>
                </c:pt>
                <c:pt idx="1533">
                  <c:v>27.1875</c:v>
                </c:pt>
                <c:pt idx="1534">
                  <c:v>27.125</c:v>
                </c:pt>
                <c:pt idx="1535">
                  <c:v>27.125</c:v>
                </c:pt>
                <c:pt idx="1536">
                  <c:v>27.125</c:v>
                </c:pt>
                <c:pt idx="1537">
                  <c:v>27.125</c:v>
                </c:pt>
                <c:pt idx="1538">
                  <c:v>27.125</c:v>
                </c:pt>
                <c:pt idx="1539">
                  <c:v>27.125</c:v>
                </c:pt>
                <c:pt idx="1540">
                  <c:v>27.125</c:v>
                </c:pt>
                <c:pt idx="1541">
                  <c:v>27.125</c:v>
                </c:pt>
                <c:pt idx="1542">
                  <c:v>27.1875</c:v>
                </c:pt>
                <c:pt idx="1543">
                  <c:v>27.1875</c:v>
                </c:pt>
                <c:pt idx="1544">
                  <c:v>27.125</c:v>
                </c:pt>
                <c:pt idx="1545">
                  <c:v>27.125</c:v>
                </c:pt>
                <c:pt idx="1546">
                  <c:v>27.125</c:v>
                </c:pt>
                <c:pt idx="1547">
                  <c:v>27.1875</c:v>
                </c:pt>
                <c:pt idx="1548">
                  <c:v>27.125</c:v>
                </c:pt>
                <c:pt idx="1549">
                  <c:v>27.125</c:v>
                </c:pt>
                <c:pt idx="1550">
                  <c:v>27.125</c:v>
                </c:pt>
                <c:pt idx="1551">
                  <c:v>27.125</c:v>
                </c:pt>
                <c:pt idx="1552">
                  <c:v>27.1875</c:v>
                </c:pt>
                <c:pt idx="1553">
                  <c:v>27.125</c:v>
                </c:pt>
                <c:pt idx="1554">
                  <c:v>27.1875</c:v>
                </c:pt>
                <c:pt idx="1555">
                  <c:v>27.125</c:v>
                </c:pt>
                <c:pt idx="1556">
                  <c:v>27.125</c:v>
                </c:pt>
                <c:pt idx="1557">
                  <c:v>27.1875</c:v>
                </c:pt>
                <c:pt idx="1558">
                  <c:v>27.1875</c:v>
                </c:pt>
                <c:pt idx="1559">
                  <c:v>27.1875</c:v>
                </c:pt>
                <c:pt idx="1560">
                  <c:v>27.125</c:v>
                </c:pt>
                <c:pt idx="1561">
                  <c:v>27.1875</c:v>
                </c:pt>
                <c:pt idx="1562">
                  <c:v>27.125</c:v>
                </c:pt>
                <c:pt idx="1563">
                  <c:v>27.125</c:v>
                </c:pt>
                <c:pt idx="1564">
                  <c:v>27.1875</c:v>
                </c:pt>
                <c:pt idx="1565">
                  <c:v>27.125</c:v>
                </c:pt>
                <c:pt idx="1566">
                  <c:v>27.1875</c:v>
                </c:pt>
                <c:pt idx="1567">
                  <c:v>27.1875</c:v>
                </c:pt>
                <c:pt idx="1568">
                  <c:v>27.1875</c:v>
                </c:pt>
                <c:pt idx="1569">
                  <c:v>27.1875</c:v>
                </c:pt>
                <c:pt idx="1570">
                  <c:v>27.125</c:v>
                </c:pt>
                <c:pt idx="1571">
                  <c:v>27.1875</c:v>
                </c:pt>
                <c:pt idx="1572">
                  <c:v>27.125</c:v>
                </c:pt>
                <c:pt idx="1573">
                  <c:v>27.125</c:v>
                </c:pt>
                <c:pt idx="1574">
                  <c:v>27.125</c:v>
                </c:pt>
                <c:pt idx="1575">
                  <c:v>27.1875</c:v>
                </c:pt>
                <c:pt idx="1576">
                  <c:v>27.1875</c:v>
                </c:pt>
                <c:pt idx="1577">
                  <c:v>27.1875</c:v>
                </c:pt>
                <c:pt idx="1578">
                  <c:v>27.1875</c:v>
                </c:pt>
                <c:pt idx="1579">
                  <c:v>27.1875</c:v>
                </c:pt>
                <c:pt idx="1580">
                  <c:v>27.125</c:v>
                </c:pt>
                <c:pt idx="1581">
                  <c:v>27.1875</c:v>
                </c:pt>
                <c:pt idx="1582">
                  <c:v>27.1875</c:v>
                </c:pt>
                <c:pt idx="1583">
                  <c:v>27.1875</c:v>
                </c:pt>
                <c:pt idx="1584">
                  <c:v>27.1875</c:v>
                </c:pt>
                <c:pt idx="1585">
                  <c:v>27.1875</c:v>
                </c:pt>
                <c:pt idx="1586">
                  <c:v>27.125</c:v>
                </c:pt>
                <c:pt idx="1587">
                  <c:v>27.125</c:v>
                </c:pt>
                <c:pt idx="1588">
                  <c:v>27.1875</c:v>
                </c:pt>
                <c:pt idx="1589">
                  <c:v>27.1875</c:v>
                </c:pt>
                <c:pt idx="1590">
                  <c:v>27.1875</c:v>
                </c:pt>
                <c:pt idx="1591">
                  <c:v>27.1875</c:v>
                </c:pt>
                <c:pt idx="1592">
                  <c:v>27.1875</c:v>
                </c:pt>
                <c:pt idx="1593">
                  <c:v>27.1875</c:v>
                </c:pt>
                <c:pt idx="1594">
                  <c:v>27.125</c:v>
                </c:pt>
                <c:pt idx="1595">
                  <c:v>27.125</c:v>
                </c:pt>
                <c:pt idx="1596">
                  <c:v>27.1875</c:v>
                </c:pt>
                <c:pt idx="1597">
                  <c:v>27.1875</c:v>
                </c:pt>
                <c:pt idx="1598">
                  <c:v>27.1875</c:v>
                </c:pt>
                <c:pt idx="1599">
                  <c:v>27.1875</c:v>
                </c:pt>
                <c:pt idx="1600">
                  <c:v>27.1875</c:v>
                </c:pt>
                <c:pt idx="1601">
                  <c:v>27.125</c:v>
                </c:pt>
                <c:pt idx="1602">
                  <c:v>27.1875</c:v>
                </c:pt>
                <c:pt idx="1603">
                  <c:v>27.1875</c:v>
                </c:pt>
                <c:pt idx="1604">
                  <c:v>27.1875</c:v>
                </c:pt>
                <c:pt idx="1605">
                  <c:v>27.1875</c:v>
                </c:pt>
                <c:pt idx="1606">
                  <c:v>27.1875</c:v>
                </c:pt>
                <c:pt idx="1607">
                  <c:v>27.125</c:v>
                </c:pt>
                <c:pt idx="1608">
                  <c:v>27.1875</c:v>
                </c:pt>
                <c:pt idx="1609">
                  <c:v>27.1875</c:v>
                </c:pt>
                <c:pt idx="1610">
                  <c:v>27.1875</c:v>
                </c:pt>
                <c:pt idx="1611">
                  <c:v>27.1875</c:v>
                </c:pt>
                <c:pt idx="1612">
                  <c:v>27.1875</c:v>
                </c:pt>
                <c:pt idx="1613">
                  <c:v>27.1875</c:v>
                </c:pt>
                <c:pt idx="1614">
                  <c:v>27.1875</c:v>
                </c:pt>
                <c:pt idx="1615">
                  <c:v>27.1875</c:v>
                </c:pt>
                <c:pt idx="1616">
                  <c:v>27.1875</c:v>
                </c:pt>
                <c:pt idx="1617">
                  <c:v>27.1875</c:v>
                </c:pt>
                <c:pt idx="1618">
                  <c:v>27.1875</c:v>
                </c:pt>
                <c:pt idx="1619">
                  <c:v>27.1875</c:v>
                </c:pt>
                <c:pt idx="1620">
                  <c:v>27.1875</c:v>
                </c:pt>
                <c:pt idx="1621">
                  <c:v>27.1875</c:v>
                </c:pt>
                <c:pt idx="1622">
                  <c:v>27.1875</c:v>
                </c:pt>
                <c:pt idx="1623">
                  <c:v>27.1875</c:v>
                </c:pt>
                <c:pt idx="1624">
                  <c:v>27.1875</c:v>
                </c:pt>
                <c:pt idx="1625">
                  <c:v>27.1875</c:v>
                </c:pt>
                <c:pt idx="1626">
                  <c:v>27.1875</c:v>
                </c:pt>
                <c:pt idx="1627">
                  <c:v>27.1875</c:v>
                </c:pt>
                <c:pt idx="1628">
                  <c:v>27.1875</c:v>
                </c:pt>
                <c:pt idx="1629">
                  <c:v>27.1875</c:v>
                </c:pt>
                <c:pt idx="1630">
                  <c:v>27.1875</c:v>
                </c:pt>
                <c:pt idx="1631">
                  <c:v>27.1875</c:v>
                </c:pt>
                <c:pt idx="1632">
                  <c:v>27.1875</c:v>
                </c:pt>
                <c:pt idx="1633">
                  <c:v>27.1875</c:v>
                </c:pt>
                <c:pt idx="1634">
                  <c:v>27.1875</c:v>
                </c:pt>
                <c:pt idx="1635">
                  <c:v>27.1875</c:v>
                </c:pt>
                <c:pt idx="1636">
                  <c:v>27.1875</c:v>
                </c:pt>
                <c:pt idx="1637">
                  <c:v>27.1875</c:v>
                </c:pt>
                <c:pt idx="1638">
                  <c:v>27.1875</c:v>
                </c:pt>
                <c:pt idx="1639">
                  <c:v>27.1875</c:v>
                </c:pt>
                <c:pt idx="1640">
                  <c:v>27.1875</c:v>
                </c:pt>
                <c:pt idx="1641">
                  <c:v>27.1875</c:v>
                </c:pt>
                <c:pt idx="1642">
                  <c:v>27.1875</c:v>
                </c:pt>
                <c:pt idx="1643">
                  <c:v>27.1875</c:v>
                </c:pt>
                <c:pt idx="1644">
                  <c:v>27.1875</c:v>
                </c:pt>
                <c:pt idx="1645">
                  <c:v>27.1875</c:v>
                </c:pt>
                <c:pt idx="1646">
                  <c:v>27.1875</c:v>
                </c:pt>
                <c:pt idx="1647">
                  <c:v>27.1875</c:v>
                </c:pt>
                <c:pt idx="1648">
                  <c:v>27.1875</c:v>
                </c:pt>
                <c:pt idx="1649">
                  <c:v>27.1875</c:v>
                </c:pt>
                <c:pt idx="1650">
                  <c:v>27.1875</c:v>
                </c:pt>
                <c:pt idx="1651">
                  <c:v>27.25</c:v>
                </c:pt>
                <c:pt idx="1652">
                  <c:v>27.1875</c:v>
                </c:pt>
                <c:pt idx="1653">
                  <c:v>27.1875</c:v>
                </c:pt>
                <c:pt idx="1654">
                  <c:v>27.1875</c:v>
                </c:pt>
                <c:pt idx="1655">
                  <c:v>27.1875</c:v>
                </c:pt>
                <c:pt idx="1656">
                  <c:v>27.1875</c:v>
                </c:pt>
                <c:pt idx="1657">
                  <c:v>27.1875</c:v>
                </c:pt>
                <c:pt idx="1658">
                  <c:v>27.1875</c:v>
                </c:pt>
                <c:pt idx="1659">
                  <c:v>27.1875</c:v>
                </c:pt>
                <c:pt idx="1660">
                  <c:v>27.1875</c:v>
                </c:pt>
                <c:pt idx="1661">
                  <c:v>27.1875</c:v>
                </c:pt>
                <c:pt idx="1662">
                  <c:v>27.1875</c:v>
                </c:pt>
                <c:pt idx="1663">
                  <c:v>27.1875</c:v>
                </c:pt>
                <c:pt idx="1664">
                  <c:v>27.1875</c:v>
                </c:pt>
                <c:pt idx="1665">
                  <c:v>27.1875</c:v>
                </c:pt>
                <c:pt idx="1666">
                  <c:v>27.1875</c:v>
                </c:pt>
                <c:pt idx="1667">
                  <c:v>27.1875</c:v>
                </c:pt>
                <c:pt idx="1668">
                  <c:v>27.1875</c:v>
                </c:pt>
                <c:pt idx="1669">
                  <c:v>27.1875</c:v>
                </c:pt>
                <c:pt idx="1670">
                  <c:v>27.1875</c:v>
                </c:pt>
                <c:pt idx="1671">
                  <c:v>27.1875</c:v>
                </c:pt>
                <c:pt idx="1672">
                  <c:v>27.1875</c:v>
                </c:pt>
                <c:pt idx="1673">
                  <c:v>27.1875</c:v>
                </c:pt>
                <c:pt idx="1674">
                  <c:v>27.1875</c:v>
                </c:pt>
                <c:pt idx="1675">
                  <c:v>27.1875</c:v>
                </c:pt>
                <c:pt idx="1676">
                  <c:v>27.1875</c:v>
                </c:pt>
                <c:pt idx="1677">
                  <c:v>27.1875</c:v>
                </c:pt>
                <c:pt idx="1678">
                  <c:v>27.1875</c:v>
                </c:pt>
                <c:pt idx="1679">
                  <c:v>27.1875</c:v>
                </c:pt>
                <c:pt idx="1680">
                  <c:v>27.1875</c:v>
                </c:pt>
                <c:pt idx="1681">
                  <c:v>27.1875</c:v>
                </c:pt>
                <c:pt idx="1682">
                  <c:v>27.1875</c:v>
                </c:pt>
                <c:pt idx="1683">
                  <c:v>27.1875</c:v>
                </c:pt>
                <c:pt idx="1684">
                  <c:v>27.1875</c:v>
                </c:pt>
                <c:pt idx="1685">
                  <c:v>27.1875</c:v>
                </c:pt>
                <c:pt idx="1686">
                  <c:v>27.1875</c:v>
                </c:pt>
                <c:pt idx="1687">
                  <c:v>27.1875</c:v>
                </c:pt>
                <c:pt idx="1688">
                  <c:v>27.1875</c:v>
                </c:pt>
                <c:pt idx="1689">
                  <c:v>27.1875</c:v>
                </c:pt>
                <c:pt idx="1690">
                  <c:v>27.1875</c:v>
                </c:pt>
                <c:pt idx="1691">
                  <c:v>27.1875</c:v>
                </c:pt>
                <c:pt idx="1692">
                  <c:v>27.1875</c:v>
                </c:pt>
                <c:pt idx="1693">
                  <c:v>27.1875</c:v>
                </c:pt>
                <c:pt idx="1694">
                  <c:v>27.1875</c:v>
                </c:pt>
                <c:pt idx="1695">
                  <c:v>27.1875</c:v>
                </c:pt>
                <c:pt idx="1696">
                  <c:v>27.1875</c:v>
                </c:pt>
                <c:pt idx="1697">
                  <c:v>27.1875</c:v>
                </c:pt>
                <c:pt idx="1698">
                  <c:v>27.1875</c:v>
                </c:pt>
                <c:pt idx="1699">
                  <c:v>27.1875</c:v>
                </c:pt>
                <c:pt idx="1700">
                  <c:v>27.1875</c:v>
                </c:pt>
                <c:pt idx="1701">
                  <c:v>27.1875</c:v>
                </c:pt>
                <c:pt idx="1702">
                  <c:v>27.1875</c:v>
                </c:pt>
                <c:pt idx="1703">
                  <c:v>27.1875</c:v>
                </c:pt>
                <c:pt idx="1704">
                  <c:v>27.1875</c:v>
                </c:pt>
                <c:pt idx="1705">
                  <c:v>27.1875</c:v>
                </c:pt>
                <c:pt idx="1706">
                  <c:v>27.1875</c:v>
                </c:pt>
                <c:pt idx="1707">
                  <c:v>27.1875</c:v>
                </c:pt>
                <c:pt idx="1708">
                  <c:v>27.1875</c:v>
                </c:pt>
                <c:pt idx="1709">
                  <c:v>27.1875</c:v>
                </c:pt>
                <c:pt idx="1710">
                  <c:v>27.1875</c:v>
                </c:pt>
                <c:pt idx="1711">
                  <c:v>27.1875</c:v>
                </c:pt>
                <c:pt idx="1712">
                  <c:v>27.1875</c:v>
                </c:pt>
                <c:pt idx="1713">
                  <c:v>27.1875</c:v>
                </c:pt>
                <c:pt idx="1714">
                  <c:v>27.1875</c:v>
                </c:pt>
                <c:pt idx="1715">
                  <c:v>27.1875</c:v>
                </c:pt>
                <c:pt idx="1716">
                  <c:v>27.1875</c:v>
                </c:pt>
                <c:pt idx="1717">
                  <c:v>27.1875</c:v>
                </c:pt>
                <c:pt idx="1718">
                  <c:v>27.1875</c:v>
                </c:pt>
                <c:pt idx="1719">
                  <c:v>27.1875</c:v>
                </c:pt>
                <c:pt idx="1720">
                  <c:v>27.1875</c:v>
                </c:pt>
                <c:pt idx="1721">
                  <c:v>27.1875</c:v>
                </c:pt>
                <c:pt idx="1722">
                  <c:v>27.1875</c:v>
                </c:pt>
                <c:pt idx="1723">
                  <c:v>27.1875</c:v>
                </c:pt>
                <c:pt idx="1724">
                  <c:v>27.1875</c:v>
                </c:pt>
                <c:pt idx="1725">
                  <c:v>27.1875</c:v>
                </c:pt>
                <c:pt idx="1726">
                  <c:v>27.1875</c:v>
                </c:pt>
                <c:pt idx="1727">
                  <c:v>27.1875</c:v>
                </c:pt>
                <c:pt idx="1728">
                  <c:v>27.1875</c:v>
                </c:pt>
                <c:pt idx="1729">
                  <c:v>27.1875</c:v>
                </c:pt>
                <c:pt idx="1730">
                  <c:v>27.1875</c:v>
                </c:pt>
                <c:pt idx="1731">
                  <c:v>27.1875</c:v>
                </c:pt>
                <c:pt idx="1732">
                  <c:v>27.1875</c:v>
                </c:pt>
                <c:pt idx="1733">
                  <c:v>27.1875</c:v>
                </c:pt>
                <c:pt idx="1734">
                  <c:v>27.1875</c:v>
                </c:pt>
                <c:pt idx="1735">
                  <c:v>27.1875</c:v>
                </c:pt>
                <c:pt idx="1736">
                  <c:v>27.1875</c:v>
                </c:pt>
                <c:pt idx="1737">
                  <c:v>27.1875</c:v>
                </c:pt>
                <c:pt idx="1738">
                  <c:v>27.1875</c:v>
                </c:pt>
                <c:pt idx="1739">
                  <c:v>27.1875</c:v>
                </c:pt>
                <c:pt idx="1740">
                  <c:v>27.1875</c:v>
                </c:pt>
                <c:pt idx="1741">
                  <c:v>27.1875</c:v>
                </c:pt>
                <c:pt idx="1742">
                  <c:v>27.1875</c:v>
                </c:pt>
                <c:pt idx="1743">
                  <c:v>27.1875</c:v>
                </c:pt>
                <c:pt idx="1744">
                  <c:v>27.1875</c:v>
                </c:pt>
                <c:pt idx="1745">
                  <c:v>27.1875</c:v>
                </c:pt>
                <c:pt idx="1746">
                  <c:v>27.1875</c:v>
                </c:pt>
                <c:pt idx="1747">
                  <c:v>27.1875</c:v>
                </c:pt>
                <c:pt idx="1748">
                  <c:v>27.1875</c:v>
                </c:pt>
                <c:pt idx="1749">
                  <c:v>27.1875</c:v>
                </c:pt>
                <c:pt idx="1750">
                  <c:v>27.1875</c:v>
                </c:pt>
                <c:pt idx="1751">
                  <c:v>27.1875</c:v>
                </c:pt>
                <c:pt idx="1752">
                  <c:v>27.1875</c:v>
                </c:pt>
                <c:pt idx="1753">
                  <c:v>27.1875</c:v>
                </c:pt>
                <c:pt idx="1754">
                  <c:v>27.1875</c:v>
                </c:pt>
                <c:pt idx="1755">
                  <c:v>27.1875</c:v>
                </c:pt>
                <c:pt idx="1756">
                  <c:v>27.1875</c:v>
                </c:pt>
                <c:pt idx="1757">
                  <c:v>27.1875</c:v>
                </c:pt>
                <c:pt idx="1758">
                  <c:v>27.1875</c:v>
                </c:pt>
                <c:pt idx="1759">
                  <c:v>27.1875</c:v>
                </c:pt>
                <c:pt idx="1760">
                  <c:v>27.1875</c:v>
                </c:pt>
                <c:pt idx="1761">
                  <c:v>27.1875</c:v>
                </c:pt>
                <c:pt idx="1762">
                  <c:v>27.1875</c:v>
                </c:pt>
                <c:pt idx="1763">
                  <c:v>27.1875</c:v>
                </c:pt>
                <c:pt idx="1764">
                  <c:v>27.1875</c:v>
                </c:pt>
                <c:pt idx="1765">
                  <c:v>27.1875</c:v>
                </c:pt>
                <c:pt idx="1766">
                  <c:v>27.1875</c:v>
                </c:pt>
                <c:pt idx="1767">
                  <c:v>27.1875</c:v>
                </c:pt>
                <c:pt idx="1768">
                  <c:v>27.1875</c:v>
                </c:pt>
                <c:pt idx="1769">
                  <c:v>27.1875</c:v>
                </c:pt>
                <c:pt idx="1770">
                  <c:v>27.1875</c:v>
                </c:pt>
                <c:pt idx="1771">
                  <c:v>27.1875</c:v>
                </c:pt>
                <c:pt idx="1772">
                  <c:v>27.1875</c:v>
                </c:pt>
                <c:pt idx="1773">
                  <c:v>27.1875</c:v>
                </c:pt>
                <c:pt idx="1774">
                  <c:v>27.1875</c:v>
                </c:pt>
                <c:pt idx="1775">
                  <c:v>27.1875</c:v>
                </c:pt>
                <c:pt idx="1776">
                  <c:v>27.1875</c:v>
                </c:pt>
                <c:pt idx="1777">
                  <c:v>27.1875</c:v>
                </c:pt>
                <c:pt idx="1778">
                  <c:v>27.1875</c:v>
                </c:pt>
                <c:pt idx="1779">
                  <c:v>27.1875</c:v>
                </c:pt>
                <c:pt idx="1780">
                  <c:v>27.1875</c:v>
                </c:pt>
                <c:pt idx="1781">
                  <c:v>27.1875</c:v>
                </c:pt>
                <c:pt idx="1782">
                  <c:v>27.1875</c:v>
                </c:pt>
                <c:pt idx="1783">
                  <c:v>27.1875</c:v>
                </c:pt>
                <c:pt idx="1784">
                  <c:v>27.1875</c:v>
                </c:pt>
                <c:pt idx="1785">
                  <c:v>27.1875</c:v>
                </c:pt>
                <c:pt idx="1786">
                  <c:v>27.1875</c:v>
                </c:pt>
                <c:pt idx="1787">
                  <c:v>27.1875</c:v>
                </c:pt>
                <c:pt idx="1788">
                  <c:v>27.1875</c:v>
                </c:pt>
                <c:pt idx="1789">
                  <c:v>27.1875</c:v>
                </c:pt>
                <c:pt idx="1790">
                  <c:v>27.1875</c:v>
                </c:pt>
                <c:pt idx="1791">
                  <c:v>27.1875</c:v>
                </c:pt>
                <c:pt idx="1792">
                  <c:v>27.1875</c:v>
                </c:pt>
                <c:pt idx="1793">
                  <c:v>27.1875</c:v>
                </c:pt>
                <c:pt idx="1794">
                  <c:v>27.1875</c:v>
                </c:pt>
                <c:pt idx="1795">
                  <c:v>27.1875</c:v>
                </c:pt>
                <c:pt idx="1796">
                  <c:v>27.1875</c:v>
                </c:pt>
                <c:pt idx="1797">
                  <c:v>27.1875</c:v>
                </c:pt>
                <c:pt idx="1798">
                  <c:v>27.1875</c:v>
                </c:pt>
                <c:pt idx="1799">
                  <c:v>27.1875</c:v>
                </c:pt>
                <c:pt idx="1800">
                  <c:v>27.1875</c:v>
                </c:pt>
                <c:pt idx="1801">
                  <c:v>27.1875</c:v>
                </c:pt>
                <c:pt idx="1802">
                  <c:v>27.1875</c:v>
                </c:pt>
                <c:pt idx="1803">
                  <c:v>27.1875</c:v>
                </c:pt>
                <c:pt idx="1804">
                  <c:v>27.1875</c:v>
                </c:pt>
                <c:pt idx="1805">
                  <c:v>27.1875</c:v>
                </c:pt>
                <c:pt idx="1806">
                  <c:v>27.1875</c:v>
                </c:pt>
                <c:pt idx="1807">
                  <c:v>27.1875</c:v>
                </c:pt>
                <c:pt idx="1808">
                  <c:v>27.1875</c:v>
                </c:pt>
                <c:pt idx="1809">
                  <c:v>27.1875</c:v>
                </c:pt>
                <c:pt idx="1810">
                  <c:v>27.1875</c:v>
                </c:pt>
                <c:pt idx="1811">
                  <c:v>27.1875</c:v>
                </c:pt>
                <c:pt idx="1812">
                  <c:v>27.1875</c:v>
                </c:pt>
                <c:pt idx="1813">
                  <c:v>27.1875</c:v>
                </c:pt>
                <c:pt idx="1814">
                  <c:v>27.1875</c:v>
                </c:pt>
                <c:pt idx="1815">
                  <c:v>27.1875</c:v>
                </c:pt>
                <c:pt idx="1816">
                  <c:v>27.1875</c:v>
                </c:pt>
                <c:pt idx="1817">
                  <c:v>27.1875</c:v>
                </c:pt>
                <c:pt idx="1818">
                  <c:v>27.1875</c:v>
                </c:pt>
                <c:pt idx="1819">
                  <c:v>27.1875</c:v>
                </c:pt>
                <c:pt idx="1820">
                  <c:v>27.1875</c:v>
                </c:pt>
                <c:pt idx="1821">
                  <c:v>27.1875</c:v>
                </c:pt>
                <c:pt idx="1822">
                  <c:v>27.1875</c:v>
                </c:pt>
                <c:pt idx="1823">
                  <c:v>27.1875</c:v>
                </c:pt>
                <c:pt idx="1824">
                  <c:v>27.1875</c:v>
                </c:pt>
                <c:pt idx="1825">
                  <c:v>27.1875</c:v>
                </c:pt>
                <c:pt idx="1826">
                  <c:v>27.1875</c:v>
                </c:pt>
                <c:pt idx="1827">
                  <c:v>27.1875</c:v>
                </c:pt>
                <c:pt idx="1828">
                  <c:v>27.1875</c:v>
                </c:pt>
                <c:pt idx="1829">
                  <c:v>27.1875</c:v>
                </c:pt>
                <c:pt idx="1830">
                  <c:v>27.1875</c:v>
                </c:pt>
                <c:pt idx="1831">
                  <c:v>27.1875</c:v>
                </c:pt>
                <c:pt idx="1832">
                  <c:v>27.1875</c:v>
                </c:pt>
                <c:pt idx="1833">
                  <c:v>27.1875</c:v>
                </c:pt>
                <c:pt idx="1834">
                  <c:v>27.1875</c:v>
                </c:pt>
                <c:pt idx="1835">
                  <c:v>27.1875</c:v>
                </c:pt>
                <c:pt idx="1836">
                  <c:v>27.1875</c:v>
                </c:pt>
                <c:pt idx="1837">
                  <c:v>27.1875</c:v>
                </c:pt>
                <c:pt idx="1838">
                  <c:v>27.1875</c:v>
                </c:pt>
                <c:pt idx="1839">
                  <c:v>27.1875</c:v>
                </c:pt>
                <c:pt idx="1840">
                  <c:v>27.1875</c:v>
                </c:pt>
                <c:pt idx="1841">
                  <c:v>27.1875</c:v>
                </c:pt>
                <c:pt idx="1842">
                  <c:v>27.1875</c:v>
                </c:pt>
                <c:pt idx="1843">
                  <c:v>27.1875</c:v>
                </c:pt>
                <c:pt idx="1844">
                  <c:v>27.1875</c:v>
                </c:pt>
                <c:pt idx="1845">
                  <c:v>27.1875</c:v>
                </c:pt>
                <c:pt idx="1846">
                  <c:v>27.1875</c:v>
                </c:pt>
                <c:pt idx="1847">
                  <c:v>27.1875</c:v>
                </c:pt>
                <c:pt idx="1848">
                  <c:v>27.1875</c:v>
                </c:pt>
                <c:pt idx="1849">
                  <c:v>27.1875</c:v>
                </c:pt>
                <c:pt idx="1850">
                  <c:v>27.1875</c:v>
                </c:pt>
                <c:pt idx="1851">
                  <c:v>27.1875</c:v>
                </c:pt>
                <c:pt idx="1852">
                  <c:v>27.1875</c:v>
                </c:pt>
                <c:pt idx="1853">
                  <c:v>27.1875</c:v>
                </c:pt>
                <c:pt idx="1854">
                  <c:v>27.1875</c:v>
                </c:pt>
                <c:pt idx="1855">
                  <c:v>27.1875</c:v>
                </c:pt>
                <c:pt idx="1856">
                  <c:v>27.1875</c:v>
                </c:pt>
                <c:pt idx="1857">
                  <c:v>27.1875</c:v>
                </c:pt>
                <c:pt idx="1858">
                  <c:v>27.1875</c:v>
                </c:pt>
                <c:pt idx="1859">
                  <c:v>27.1875</c:v>
                </c:pt>
                <c:pt idx="1860">
                  <c:v>27.1875</c:v>
                </c:pt>
                <c:pt idx="1861">
                  <c:v>27.1875</c:v>
                </c:pt>
                <c:pt idx="1862">
                  <c:v>27.1875</c:v>
                </c:pt>
                <c:pt idx="1863">
                  <c:v>27.25</c:v>
                </c:pt>
                <c:pt idx="1864">
                  <c:v>27.1875</c:v>
                </c:pt>
                <c:pt idx="1865">
                  <c:v>27.1875</c:v>
                </c:pt>
                <c:pt idx="1866">
                  <c:v>27.1875</c:v>
                </c:pt>
                <c:pt idx="1867">
                  <c:v>27.1875</c:v>
                </c:pt>
                <c:pt idx="1868">
                  <c:v>27.25</c:v>
                </c:pt>
                <c:pt idx="1869">
                  <c:v>27.1875</c:v>
                </c:pt>
                <c:pt idx="1870">
                  <c:v>27.1875</c:v>
                </c:pt>
                <c:pt idx="1871">
                  <c:v>27.1875</c:v>
                </c:pt>
                <c:pt idx="1872">
                  <c:v>27.1875</c:v>
                </c:pt>
                <c:pt idx="1873">
                  <c:v>27.1875</c:v>
                </c:pt>
                <c:pt idx="1874">
                  <c:v>27.1875</c:v>
                </c:pt>
                <c:pt idx="1875">
                  <c:v>27.25</c:v>
                </c:pt>
                <c:pt idx="1876">
                  <c:v>27.1875</c:v>
                </c:pt>
                <c:pt idx="1877">
                  <c:v>27.1875</c:v>
                </c:pt>
                <c:pt idx="1878">
                  <c:v>27.1875</c:v>
                </c:pt>
                <c:pt idx="1879">
                  <c:v>27.1875</c:v>
                </c:pt>
                <c:pt idx="1880">
                  <c:v>27.1875</c:v>
                </c:pt>
                <c:pt idx="1881">
                  <c:v>27.1875</c:v>
                </c:pt>
                <c:pt idx="1882">
                  <c:v>27.1875</c:v>
                </c:pt>
                <c:pt idx="1883">
                  <c:v>27.1875</c:v>
                </c:pt>
                <c:pt idx="1884">
                  <c:v>27.25</c:v>
                </c:pt>
                <c:pt idx="1885">
                  <c:v>27.25</c:v>
                </c:pt>
                <c:pt idx="1886">
                  <c:v>27.1875</c:v>
                </c:pt>
                <c:pt idx="1887">
                  <c:v>27.1875</c:v>
                </c:pt>
                <c:pt idx="1888">
                  <c:v>27.1875</c:v>
                </c:pt>
                <c:pt idx="1889">
                  <c:v>27.25</c:v>
                </c:pt>
                <c:pt idx="1890">
                  <c:v>27.25</c:v>
                </c:pt>
                <c:pt idx="1891">
                  <c:v>27.1875</c:v>
                </c:pt>
                <c:pt idx="1892">
                  <c:v>27.1875</c:v>
                </c:pt>
                <c:pt idx="1893">
                  <c:v>27.1875</c:v>
                </c:pt>
                <c:pt idx="1894">
                  <c:v>27.25</c:v>
                </c:pt>
                <c:pt idx="1895">
                  <c:v>27.25</c:v>
                </c:pt>
                <c:pt idx="1896">
                  <c:v>27.1875</c:v>
                </c:pt>
                <c:pt idx="1897">
                  <c:v>27.25</c:v>
                </c:pt>
                <c:pt idx="1898">
                  <c:v>27.25</c:v>
                </c:pt>
                <c:pt idx="1899">
                  <c:v>27.25</c:v>
                </c:pt>
                <c:pt idx="1900">
                  <c:v>27.25</c:v>
                </c:pt>
                <c:pt idx="1901">
                  <c:v>27.25</c:v>
                </c:pt>
                <c:pt idx="1902">
                  <c:v>27.1875</c:v>
                </c:pt>
                <c:pt idx="1903">
                  <c:v>27.25</c:v>
                </c:pt>
                <c:pt idx="1904">
                  <c:v>27.1875</c:v>
                </c:pt>
                <c:pt idx="1905">
                  <c:v>27.25</c:v>
                </c:pt>
                <c:pt idx="1906">
                  <c:v>27.1875</c:v>
                </c:pt>
                <c:pt idx="1907">
                  <c:v>27.25</c:v>
                </c:pt>
                <c:pt idx="1908">
                  <c:v>27.1875</c:v>
                </c:pt>
                <c:pt idx="1909">
                  <c:v>27.1875</c:v>
                </c:pt>
                <c:pt idx="1910">
                  <c:v>27.25</c:v>
                </c:pt>
                <c:pt idx="1911">
                  <c:v>27.1875</c:v>
                </c:pt>
                <c:pt idx="1912">
                  <c:v>27.1875</c:v>
                </c:pt>
                <c:pt idx="1913">
                  <c:v>27.1875</c:v>
                </c:pt>
                <c:pt idx="1914">
                  <c:v>27.1875</c:v>
                </c:pt>
                <c:pt idx="1915">
                  <c:v>27.1875</c:v>
                </c:pt>
                <c:pt idx="1916">
                  <c:v>27.25</c:v>
                </c:pt>
                <c:pt idx="1917">
                  <c:v>27.25</c:v>
                </c:pt>
                <c:pt idx="1918">
                  <c:v>27.25</c:v>
                </c:pt>
                <c:pt idx="1919">
                  <c:v>27.25</c:v>
                </c:pt>
                <c:pt idx="1920">
                  <c:v>27.25</c:v>
                </c:pt>
                <c:pt idx="1921">
                  <c:v>27.25</c:v>
                </c:pt>
                <c:pt idx="1922">
                  <c:v>27.1875</c:v>
                </c:pt>
                <c:pt idx="1923">
                  <c:v>27.25</c:v>
                </c:pt>
                <c:pt idx="1924">
                  <c:v>27.25</c:v>
                </c:pt>
                <c:pt idx="1925">
                  <c:v>27.25</c:v>
                </c:pt>
                <c:pt idx="1926">
                  <c:v>27.25</c:v>
                </c:pt>
                <c:pt idx="1927">
                  <c:v>27.1875</c:v>
                </c:pt>
                <c:pt idx="1928">
                  <c:v>27.25</c:v>
                </c:pt>
                <c:pt idx="1929">
                  <c:v>27.25</c:v>
                </c:pt>
                <c:pt idx="1930">
                  <c:v>27.1875</c:v>
                </c:pt>
                <c:pt idx="1931">
                  <c:v>27.1875</c:v>
                </c:pt>
                <c:pt idx="1932">
                  <c:v>27.1875</c:v>
                </c:pt>
                <c:pt idx="1933">
                  <c:v>27.25</c:v>
                </c:pt>
                <c:pt idx="1934">
                  <c:v>27.1875</c:v>
                </c:pt>
                <c:pt idx="1935">
                  <c:v>27.1875</c:v>
                </c:pt>
                <c:pt idx="1936">
                  <c:v>27.1875</c:v>
                </c:pt>
                <c:pt idx="1937">
                  <c:v>27.1875</c:v>
                </c:pt>
                <c:pt idx="1938">
                  <c:v>27.1875</c:v>
                </c:pt>
                <c:pt idx="1939">
                  <c:v>27.25</c:v>
                </c:pt>
                <c:pt idx="1940">
                  <c:v>27.1875</c:v>
                </c:pt>
                <c:pt idx="1941">
                  <c:v>27.1875</c:v>
                </c:pt>
                <c:pt idx="1942">
                  <c:v>27.1875</c:v>
                </c:pt>
                <c:pt idx="1943">
                  <c:v>27.1875</c:v>
                </c:pt>
                <c:pt idx="1944">
                  <c:v>27.1875</c:v>
                </c:pt>
                <c:pt idx="1945">
                  <c:v>27.1875</c:v>
                </c:pt>
                <c:pt idx="1946">
                  <c:v>27.1875</c:v>
                </c:pt>
                <c:pt idx="1947">
                  <c:v>27.1875</c:v>
                </c:pt>
                <c:pt idx="1948">
                  <c:v>27.1875</c:v>
                </c:pt>
                <c:pt idx="1949">
                  <c:v>27.1875</c:v>
                </c:pt>
                <c:pt idx="1950">
                  <c:v>27.1875</c:v>
                </c:pt>
                <c:pt idx="1951">
                  <c:v>27.1875</c:v>
                </c:pt>
                <c:pt idx="1952">
                  <c:v>27.25</c:v>
                </c:pt>
                <c:pt idx="1953">
                  <c:v>27.1875</c:v>
                </c:pt>
                <c:pt idx="1954">
                  <c:v>27.1875</c:v>
                </c:pt>
                <c:pt idx="1955">
                  <c:v>27.1875</c:v>
                </c:pt>
                <c:pt idx="1956">
                  <c:v>27.25</c:v>
                </c:pt>
                <c:pt idx="1957">
                  <c:v>27.25</c:v>
                </c:pt>
                <c:pt idx="1958">
                  <c:v>27.25</c:v>
                </c:pt>
                <c:pt idx="1959">
                  <c:v>27.1875</c:v>
                </c:pt>
                <c:pt idx="1960">
                  <c:v>27.25</c:v>
                </c:pt>
                <c:pt idx="1961">
                  <c:v>27.1875</c:v>
                </c:pt>
                <c:pt idx="1962">
                  <c:v>27.1875</c:v>
                </c:pt>
                <c:pt idx="1963">
                  <c:v>27.1875</c:v>
                </c:pt>
                <c:pt idx="1964">
                  <c:v>27.1875</c:v>
                </c:pt>
                <c:pt idx="1965">
                  <c:v>27.1875</c:v>
                </c:pt>
                <c:pt idx="1966">
                  <c:v>27.1875</c:v>
                </c:pt>
                <c:pt idx="1967">
                  <c:v>27.1875</c:v>
                </c:pt>
                <c:pt idx="1968">
                  <c:v>27.1875</c:v>
                </c:pt>
                <c:pt idx="1969">
                  <c:v>27.25</c:v>
                </c:pt>
                <c:pt idx="1970">
                  <c:v>27.25</c:v>
                </c:pt>
                <c:pt idx="1971">
                  <c:v>27.25</c:v>
                </c:pt>
                <c:pt idx="1972">
                  <c:v>27.1875</c:v>
                </c:pt>
                <c:pt idx="1973">
                  <c:v>27.1875</c:v>
                </c:pt>
                <c:pt idx="1974">
                  <c:v>27.1875</c:v>
                </c:pt>
                <c:pt idx="1975">
                  <c:v>27.25</c:v>
                </c:pt>
                <c:pt idx="1976">
                  <c:v>27.1875</c:v>
                </c:pt>
                <c:pt idx="1977">
                  <c:v>27.1875</c:v>
                </c:pt>
                <c:pt idx="1978">
                  <c:v>27.1875</c:v>
                </c:pt>
                <c:pt idx="1979">
                  <c:v>27.25</c:v>
                </c:pt>
                <c:pt idx="1980">
                  <c:v>27.1875</c:v>
                </c:pt>
                <c:pt idx="1981">
                  <c:v>27.1875</c:v>
                </c:pt>
                <c:pt idx="1982">
                  <c:v>27.1875</c:v>
                </c:pt>
                <c:pt idx="1983">
                  <c:v>27.1875</c:v>
                </c:pt>
                <c:pt idx="1984">
                  <c:v>27.1875</c:v>
                </c:pt>
                <c:pt idx="1985">
                  <c:v>27.1875</c:v>
                </c:pt>
                <c:pt idx="1986">
                  <c:v>27.1875</c:v>
                </c:pt>
                <c:pt idx="1987">
                  <c:v>27.1875</c:v>
                </c:pt>
                <c:pt idx="1988">
                  <c:v>27.1875</c:v>
                </c:pt>
                <c:pt idx="1989">
                  <c:v>27.1875</c:v>
                </c:pt>
                <c:pt idx="1990">
                  <c:v>27.1875</c:v>
                </c:pt>
                <c:pt idx="1991">
                  <c:v>27.25</c:v>
                </c:pt>
                <c:pt idx="1992">
                  <c:v>27.25</c:v>
                </c:pt>
                <c:pt idx="1993">
                  <c:v>27.25</c:v>
                </c:pt>
                <c:pt idx="1994">
                  <c:v>27.25</c:v>
                </c:pt>
                <c:pt idx="1995">
                  <c:v>27.1875</c:v>
                </c:pt>
                <c:pt idx="1996">
                  <c:v>27.25</c:v>
                </c:pt>
                <c:pt idx="1997">
                  <c:v>27.1875</c:v>
                </c:pt>
                <c:pt idx="1998">
                  <c:v>27.1875</c:v>
                </c:pt>
                <c:pt idx="1999">
                  <c:v>27.1875</c:v>
                </c:pt>
                <c:pt idx="2000">
                  <c:v>27.1875</c:v>
                </c:pt>
                <c:pt idx="2001">
                  <c:v>27.1875</c:v>
                </c:pt>
                <c:pt idx="2002">
                  <c:v>27.1875</c:v>
                </c:pt>
                <c:pt idx="2003">
                  <c:v>27.1875</c:v>
                </c:pt>
                <c:pt idx="2004">
                  <c:v>27.1875</c:v>
                </c:pt>
                <c:pt idx="2005">
                  <c:v>27.1875</c:v>
                </c:pt>
                <c:pt idx="2006">
                  <c:v>27.1875</c:v>
                </c:pt>
                <c:pt idx="2007">
                  <c:v>27.1875</c:v>
                </c:pt>
                <c:pt idx="2008">
                  <c:v>27.1875</c:v>
                </c:pt>
                <c:pt idx="2009">
                  <c:v>27.1875</c:v>
                </c:pt>
                <c:pt idx="2010">
                  <c:v>27.1875</c:v>
                </c:pt>
                <c:pt idx="2011">
                  <c:v>27.1875</c:v>
                </c:pt>
                <c:pt idx="2012">
                  <c:v>27.1875</c:v>
                </c:pt>
                <c:pt idx="2013">
                  <c:v>27.1875</c:v>
                </c:pt>
                <c:pt idx="2014">
                  <c:v>27.1875</c:v>
                </c:pt>
                <c:pt idx="2015">
                  <c:v>27.1875</c:v>
                </c:pt>
                <c:pt idx="2016">
                  <c:v>27.1875</c:v>
                </c:pt>
                <c:pt idx="2017">
                  <c:v>27.1875</c:v>
                </c:pt>
                <c:pt idx="2018">
                  <c:v>27.1875</c:v>
                </c:pt>
                <c:pt idx="2019">
                  <c:v>27.1875</c:v>
                </c:pt>
                <c:pt idx="2020">
                  <c:v>27.1875</c:v>
                </c:pt>
                <c:pt idx="2021">
                  <c:v>27.1875</c:v>
                </c:pt>
                <c:pt idx="2022">
                  <c:v>27.1875</c:v>
                </c:pt>
                <c:pt idx="2023">
                  <c:v>27.1875</c:v>
                </c:pt>
                <c:pt idx="2024">
                  <c:v>27.1875</c:v>
                </c:pt>
                <c:pt idx="2025">
                  <c:v>27.25</c:v>
                </c:pt>
                <c:pt idx="2026">
                  <c:v>27.25</c:v>
                </c:pt>
                <c:pt idx="2027">
                  <c:v>27.1875</c:v>
                </c:pt>
                <c:pt idx="2028">
                  <c:v>27.1875</c:v>
                </c:pt>
                <c:pt idx="2029">
                  <c:v>27.25</c:v>
                </c:pt>
                <c:pt idx="2030">
                  <c:v>27.1875</c:v>
                </c:pt>
                <c:pt idx="2031">
                  <c:v>27.1875</c:v>
                </c:pt>
                <c:pt idx="2032">
                  <c:v>27.1875</c:v>
                </c:pt>
                <c:pt idx="2033">
                  <c:v>27.1875</c:v>
                </c:pt>
                <c:pt idx="2034">
                  <c:v>27.25</c:v>
                </c:pt>
                <c:pt idx="2035">
                  <c:v>27.25</c:v>
                </c:pt>
                <c:pt idx="2036">
                  <c:v>27.1875</c:v>
                </c:pt>
                <c:pt idx="2037">
                  <c:v>27.1875</c:v>
                </c:pt>
                <c:pt idx="2038">
                  <c:v>27.1875</c:v>
                </c:pt>
                <c:pt idx="2039">
                  <c:v>27.1875</c:v>
                </c:pt>
                <c:pt idx="2040">
                  <c:v>27.1875</c:v>
                </c:pt>
                <c:pt idx="2041">
                  <c:v>27.1875</c:v>
                </c:pt>
                <c:pt idx="2042">
                  <c:v>27.1875</c:v>
                </c:pt>
                <c:pt idx="2043">
                  <c:v>27.1875</c:v>
                </c:pt>
                <c:pt idx="2044">
                  <c:v>27.1875</c:v>
                </c:pt>
                <c:pt idx="2045">
                  <c:v>27.25</c:v>
                </c:pt>
                <c:pt idx="2046">
                  <c:v>27.1875</c:v>
                </c:pt>
                <c:pt idx="2047">
                  <c:v>27.1875</c:v>
                </c:pt>
                <c:pt idx="2048">
                  <c:v>27.25</c:v>
                </c:pt>
                <c:pt idx="2049">
                  <c:v>27.25</c:v>
                </c:pt>
                <c:pt idx="2050">
                  <c:v>27.25</c:v>
                </c:pt>
                <c:pt idx="2051">
                  <c:v>27.1875</c:v>
                </c:pt>
                <c:pt idx="2052">
                  <c:v>27.25</c:v>
                </c:pt>
                <c:pt idx="2053">
                  <c:v>27.1875</c:v>
                </c:pt>
                <c:pt idx="2054">
                  <c:v>27.1875</c:v>
                </c:pt>
                <c:pt idx="2055">
                  <c:v>27.1875</c:v>
                </c:pt>
                <c:pt idx="2056">
                  <c:v>27.1875</c:v>
                </c:pt>
                <c:pt idx="2057">
                  <c:v>27.1875</c:v>
                </c:pt>
                <c:pt idx="2058">
                  <c:v>27.25</c:v>
                </c:pt>
                <c:pt idx="2059">
                  <c:v>27.1875</c:v>
                </c:pt>
                <c:pt idx="2060">
                  <c:v>27.1875</c:v>
                </c:pt>
                <c:pt idx="2061">
                  <c:v>27.1875</c:v>
                </c:pt>
                <c:pt idx="2062">
                  <c:v>27.1875</c:v>
                </c:pt>
                <c:pt idx="2063">
                  <c:v>27.1875</c:v>
                </c:pt>
                <c:pt idx="2064">
                  <c:v>27.1875</c:v>
                </c:pt>
                <c:pt idx="2065">
                  <c:v>27.1875</c:v>
                </c:pt>
                <c:pt idx="2066">
                  <c:v>27.1875</c:v>
                </c:pt>
                <c:pt idx="2067">
                  <c:v>27.1875</c:v>
                </c:pt>
                <c:pt idx="2068">
                  <c:v>27.25</c:v>
                </c:pt>
                <c:pt idx="2069">
                  <c:v>27.25</c:v>
                </c:pt>
                <c:pt idx="2070">
                  <c:v>27.1875</c:v>
                </c:pt>
                <c:pt idx="2071">
                  <c:v>27.1875</c:v>
                </c:pt>
                <c:pt idx="2072">
                  <c:v>27.1875</c:v>
                </c:pt>
                <c:pt idx="2073">
                  <c:v>27.1875</c:v>
                </c:pt>
                <c:pt idx="2074">
                  <c:v>27.1875</c:v>
                </c:pt>
                <c:pt idx="2075">
                  <c:v>27.25</c:v>
                </c:pt>
                <c:pt idx="2076">
                  <c:v>27.1875</c:v>
                </c:pt>
                <c:pt idx="2077">
                  <c:v>27.1875</c:v>
                </c:pt>
                <c:pt idx="2078">
                  <c:v>27.1875</c:v>
                </c:pt>
                <c:pt idx="2079">
                  <c:v>27.1875</c:v>
                </c:pt>
                <c:pt idx="2080">
                  <c:v>27.25</c:v>
                </c:pt>
                <c:pt idx="2081">
                  <c:v>27.25</c:v>
                </c:pt>
                <c:pt idx="2082">
                  <c:v>27.1875</c:v>
                </c:pt>
                <c:pt idx="2083">
                  <c:v>27.1875</c:v>
                </c:pt>
                <c:pt idx="2084">
                  <c:v>27.25</c:v>
                </c:pt>
                <c:pt idx="2085">
                  <c:v>27.1875</c:v>
                </c:pt>
                <c:pt idx="2086">
                  <c:v>27.1875</c:v>
                </c:pt>
                <c:pt idx="2087">
                  <c:v>27.1875</c:v>
                </c:pt>
                <c:pt idx="2088">
                  <c:v>27.1875</c:v>
                </c:pt>
                <c:pt idx="2089">
                  <c:v>27.1875</c:v>
                </c:pt>
                <c:pt idx="2090">
                  <c:v>27.1875</c:v>
                </c:pt>
                <c:pt idx="2091">
                  <c:v>27.1875</c:v>
                </c:pt>
                <c:pt idx="2092">
                  <c:v>27.1875</c:v>
                </c:pt>
                <c:pt idx="2093">
                  <c:v>27.1875</c:v>
                </c:pt>
                <c:pt idx="2094">
                  <c:v>27.1875</c:v>
                </c:pt>
                <c:pt idx="2095">
                  <c:v>27.1875</c:v>
                </c:pt>
                <c:pt idx="2096">
                  <c:v>27.1875</c:v>
                </c:pt>
                <c:pt idx="2097">
                  <c:v>27.1875</c:v>
                </c:pt>
                <c:pt idx="2098">
                  <c:v>27.1875</c:v>
                </c:pt>
                <c:pt idx="2099">
                  <c:v>27.1875</c:v>
                </c:pt>
                <c:pt idx="2100">
                  <c:v>27.1875</c:v>
                </c:pt>
                <c:pt idx="2101">
                  <c:v>27.1875</c:v>
                </c:pt>
                <c:pt idx="2102">
                  <c:v>27.1875</c:v>
                </c:pt>
                <c:pt idx="2103">
                  <c:v>27.1875</c:v>
                </c:pt>
                <c:pt idx="2104">
                  <c:v>27.1875</c:v>
                </c:pt>
                <c:pt idx="2105">
                  <c:v>27.1875</c:v>
                </c:pt>
                <c:pt idx="2106">
                  <c:v>27.1875</c:v>
                </c:pt>
                <c:pt idx="2107">
                  <c:v>27.1875</c:v>
                </c:pt>
                <c:pt idx="2108">
                  <c:v>27.1875</c:v>
                </c:pt>
                <c:pt idx="2109">
                  <c:v>27.1875</c:v>
                </c:pt>
                <c:pt idx="2110">
                  <c:v>27.1875</c:v>
                </c:pt>
                <c:pt idx="2111">
                  <c:v>27.1875</c:v>
                </c:pt>
                <c:pt idx="2112">
                  <c:v>27.1875</c:v>
                </c:pt>
                <c:pt idx="2113">
                  <c:v>27.1875</c:v>
                </c:pt>
                <c:pt idx="2114">
                  <c:v>27.1875</c:v>
                </c:pt>
                <c:pt idx="2115">
                  <c:v>27.1875</c:v>
                </c:pt>
                <c:pt idx="2116">
                  <c:v>27.1875</c:v>
                </c:pt>
                <c:pt idx="2117">
                  <c:v>27.1875</c:v>
                </c:pt>
                <c:pt idx="2118">
                  <c:v>27.1875</c:v>
                </c:pt>
                <c:pt idx="2119">
                  <c:v>27.1875</c:v>
                </c:pt>
                <c:pt idx="2120">
                  <c:v>27.1875</c:v>
                </c:pt>
                <c:pt idx="2121">
                  <c:v>27.1875</c:v>
                </c:pt>
                <c:pt idx="2122">
                  <c:v>27.1875</c:v>
                </c:pt>
                <c:pt idx="2123">
                  <c:v>27.1875</c:v>
                </c:pt>
                <c:pt idx="2124">
                  <c:v>27.1875</c:v>
                </c:pt>
                <c:pt idx="2125">
                  <c:v>27.1875</c:v>
                </c:pt>
                <c:pt idx="2126">
                  <c:v>27.1875</c:v>
                </c:pt>
                <c:pt idx="2127">
                  <c:v>27.1875</c:v>
                </c:pt>
                <c:pt idx="2128">
                  <c:v>27.1875</c:v>
                </c:pt>
                <c:pt idx="2129">
                  <c:v>27.1875</c:v>
                </c:pt>
                <c:pt idx="2130">
                  <c:v>27.1875</c:v>
                </c:pt>
                <c:pt idx="2131">
                  <c:v>27.1875</c:v>
                </c:pt>
                <c:pt idx="2132">
                  <c:v>27.1875</c:v>
                </c:pt>
                <c:pt idx="2133">
                  <c:v>27.1875</c:v>
                </c:pt>
                <c:pt idx="2134">
                  <c:v>27.1875</c:v>
                </c:pt>
                <c:pt idx="2135">
                  <c:v>27.1875</c:v>
                </c:pt>
                <c:pt idx="2136">
                  <c:v>27.1875</c:v>
                </c:pt>
                <c:pt idx="2137">
                  <c:v>27.1875</c:v>
                </c:pt>
                <c:pt idx="2138">
                  <c:v>27.1875</c:v>
                </c:pt>
                <c:pt idx="2139">
                  <c:v>27.1875</c:v>
                </c:pt>
                <c:pt idx="2140">
                  <c:v>27.1875</c:v>
                </c:pt>
                <c:pt idx="2141">
                  <c:v>27.1875</c:v>
                </c:pt>
                <c:pt idx="2142">
                  <c:v>27.1875</c:v>
                </c:pt>
                <c:pt idx="2143">
                  <c:v>27.1875</c:v>
                </c:pt>
                <c:pt idx="2144">
                  <c:v>27.1875</c:v>
                </c:pt>
                <c:pt idx="2145">
                  <c:v>27.1875</c:v>
                </c:pt>
                <c:pt idx="2146">
                  <c:v>27.1875</c:v>
                </c:pt>
                <c:pt idx="2147">
                  <c:v>27.1875</c:v>
                </c:pt>
                <c:pt idx="2148">
                  <c:v>27.1875</c:v>
                </c:pt>
                <c:pt idx="2149">
                  <c:v>27.1875</c:v>
                </c:pt>
                <c:pt idx="2150">
                  <c:v>27.1875</c:v>
                </c:pt>
                <c:pt idx="2151">
                  <c:v>27.1875</c:v>
                </c:pt>
                <c:pt idx="2152">
                  <c:v>27.1875</c:v>
                </c:pt>
                <c:pt idx="2153">
                  <c:v>27.1875</c:v>
                </c:pt>
                <c:pt idx="2154">
                  <c:v>27.1875</c:v>
                </c:pt>
                <c:pt idx="2155">
                  <c:v>27.1875</c:v>
                </c:pt>
                <c:pt idx="2156">
                  <c:v>27.1875</c:v>
                </c:pt>
                <c:pt idx="2157">
                  <c:v>27.1875</c:v>
                </c:pt>
                <c:pt idx="2158">
                  <c:v>27.1875</c:v>
                </c:pt>
                <c:pt idx="2159">
                  <c:v>27.1875</c:v>
                </c:pt>
                <c:pt idx="2160">
                  <c:v>27.1875</c:v>
                </c:pt>
                <c:pt idx="2161">
                  <c:v>27.1875</c:v>
                </c:pt>
                <c:pt idx="2162">
                  <c:v>27.1875</c:v>
                </c:pt>
                <c:pt idx="2163">
                  <c:v>27.1875</c:v>
                </c:pt>
                <c:pt idx="2164">
                  <c:v>27.1875</c:v>
                </c:pt>
                <c:pt idx="2165">
                  <c:v>27.1875</c:v>
                </c:pt>
                <c:pt idx="2166">
                  <c:v>27.1875</c:v>
                </c:pt>
                <c:pt idx="2167">
                  <c:v>27.1875</c:v>
                </c:pt>
                <c:pt idx="2168">
                  <c:v>27.1875</c:v>
                </c:pt>
                <c:pt idx="2169">
                  <c:v>27.1875</c:v>
                </c:pt>
                <c:pt idx="2170">
                  <c:v>27.1875</c:v>
                </c:pt>
                <c:pt idx="2171">
                  <c:v>27.1875</c:v>
                </c:pt>
                <c:pt idx="2172">
                  <c:v>27.1875</c:v>
                </c:pt>
                <c:pt idx="2173">
                  <c:v>27.1875</c:v>
                </c:pt>
                <c:pt idx="2174">
                  <c:v>27.1875</c:v>
                </c:pt>
                <c:pt idx="2175">
                  <c:v>27.1875</c:v>
                </c:pt>
                <c:pt idx="2176">
                  <c:v>27.1875</c:v>
                </c:pt>
                <c:pt idx="2177">
                  <c:v>27.1875</c:v>
                </c:pt>
                <c:pt idx="2178">
                  <c:v>27.125</c:v>
                </c:pt>
                <c:pt idx="2179">
                  <c:v>27.1875</c:v>
                </c:pt>
                <c:pt idx="2180">
                  <c:v>27.1875</c:v>
                </c:pt>
                <c:pt idx="2181">
                  <c:v>27.1875</c:v>
                </c:pt>
                <c:pt idx="2182">
                  <c:v>27.1875</c:v>
                </c:pt>
                <c:pt idx="2183">
                  <c:v>27.1875</c:v>
                </c:pt>
                <c:pt idx="2184">
                  <c:v>27.1875</c:v>
                </c:pt>
                <c:pt idx="2185">
                  <c:v>27.1875</c:v>
                </c:pt>
                <c:pt idx="2186">
                  <c:v>27.1875</c:v>
                </c:pt>
                <c:pt idx="2187">
                  <c:v>27.1875</c:v>
                </c:pt>
                <c:pt idx="2188">
                  <c:v>27.1875</c:v>
                </c:pt>
                <c:pt idx="2189">
                  <c:v>27.1875</c:v>
                </c:pt>
                <c:pt idx="2190">
                  <c:v>27.1875</c:v>
                </c:pt>
                <c:pt idx="2191">
                  <c:v>27.1875</c:v>
                </c:pt>
                <c:pt idx="2192">
                  <c:v>27.1875</c:v>
                </c:pt>
                <c:pt idx="2193">
                  <c:v>27.1875</c:v>
                </c:pt>
                <c:pt idx="2194">
                  <c:v>27.1875</c:v>
                </c:pt>
                <c:pt idx="2195">
                  <c:v>27.1875</c:v>
                </c:pt>
                <c:pt idx="2196">
                  <c:v>27.1875</c:v>
                </c:pt>
                <c:pt idx="2197">
                  <c:v>27.1875</c:v>
                </c:pt>
                <c:pt idx="2198">
                  <c:v>27.1875</c:v>
                </c:pt>
                <c:pt idx="2199">
                  <c:v>27.1875</c:v>
                </c:pt>
                <c:pt idx="2200">
                  <c:v>27.1875</c:v>
                </c:pt>
                <c:pt idx="2201">
                  <c:v>27.125</c:v>
                </c:pt>
                <c:pt idx="2202">
                  <c:v>27.125</c:v>
                </c:pt>
                <c:pt idx="2203">
                  <c:v>27.1875</c:v>
                </c:pt>
                <c:pt idx="2204">
                  <c:v>27.1875</c:v>
                </c:pt>
                <c:pt idx="2205">
                  <c:v>27.1875</c:v>
                </c:pt>
                <c:pt idx="2206">
                  <c:v>27.1875</c:v>
                </c:pt>
                <c:pt idx="2207">
                  <c:v>27.1875</c:v>
                </c:pt>
                <c:pt idx="2208">
                  <c:v>27.1875</c:v>
                </c:pt>
                <c:pt idx="2209">
                  <c:v>27.1875</c:v>
                </c:pt>
                <c:pt idx="2210">
                  <c:v>27.1875</c:v>
                </c:pt>
                <c:pt idx="2211">
                  <c:v>27.1875</c:v>
                </c:pt>
                <c:pt idx="2212">
                  <c:v>27.1875</c:v>
                </c:pt>
                <c:pt idx="2213">
                  <c:v>27.1875</c:v>
                </c:pt>
                <c:pt idx="2214">
                  <c:v>27.125</c:v>
                </c:pt>
                <c:pt idx="2215">
                  <c:v>27.1875</c:v>
                </c:pt>
                <c:pt idx="2216">
                  <c:v>27.1875</c:v>
                </c:pt>
                <c:pt idx="2217">
                  <c:v>27.125</c:v>
                </c:pt>
                <c:pt idx="2218">
                  <c:v>27.125</c:v>
                </c:pt>
                <c:pt idx="2219">
                  <c:v>27.1875</c:v>
                </c:pt>
                <c:pt idx="2220">
                  <c:v>27.125</c:v>
                </c:pt>
                <c:pt idx="2221">
                  <c:v>27.1875</c:v>
                </c:pt>
                <c:pt idx="2222">
                  <c:v>27.125</c:v>
                </c:pt>
                <c:pt idx="2223">
                  <c:v>27.125</c:v>
                </c:pt>
                <c:pt idx="2224">
                  <c:v>27.1875</c:v>
                </c:pt>
                <c:pt idx="2225">
                  <c:v>27.125</c:v>
                </c:pt>
                <c:pt idx="2226">
                  <c:v>27.125</c:v>
                </c:pt>
                <c:pt idx="2227">
                  <c:v>27.125</c:v>
                </c:pt>
                <c:pt idx="2228">
                  <c:v>27.1875</c:v>
                </c:pt>
                <c:pt idx="2229">
                  <c:v>27.125</c:v>
                </c:pt>
                <c:pt idx="2230">
                  <c:v>27.125</c:v>
                </c:pt>
                <c:pt idx="2231">
                  <c:v>27.125</c:v>
                </c:pt>
                <c:pt idx="2232">
                  <c:v>27.1875</c:v>
                </c:pt>
                <c:pt idx="2233">
                  <c:v>27.125</c:v>
                </c:pt>
                <c:pt idx="2234">
                  <c:v>27.125</c:v>
                </c:pt>
                <c:pt idx="2235">
                  <c:v>27.1875</c:v>
                </c:pt>
                <c:pt idx="2236">
                  <c:v>27.125</c:v>
                </c:pt>
                <c:pt idx="2237">
                  <c:v>27.125</c:v>
                </c:pt>
                <c:pt idx="2238">
                  <c:v>27.125</c:v>
                </c:pt>
                <c:pt idx="2239">
                  <c:v>27.125</c:v>
                </c:pt>
                <c:pt idx="2240">
                  <c:v>27.125</c:v>
                </c:pt>
                <c:pt idx="2241">
                  <c:v>27.125</c:v>
                </c:pt>
                <c:pt idx="2242">
                  <c:v>27.125</c:v>
                </c:pt>
                <c:pt idx="2243">
                  <c:v>27.1875</c:v>
                </c:pt>
                <c:pt idx="2244">
                  <c:v>27.125</c:v>
                </c:pt>
                <c:pt idx="2245">
                  <c:v>27.125</c:v>
                </c:pt>
                <c:pt idx="2246">
                  <c:v>27.125</c:v>
                </c:pt>
                <c:pt idx="2247">
                  <c:v>27.125</c:v>
                </c:pt>
                <c:pt idx="2248">
                  <c:v>27.125</c:v>
                </c:pt>
                <c:pt idx="2249">
                  <c:v>27.125</c:v>
                </c:pt>
                <c:pt idx="2250">
                  <c:v>27.125</c:v>
                </c:pt>
                <c:pt idx="2251">
                  <c:v>27.125</c:v>
                </c:pt>
                <c:pt idx="2252">
                  <c:v>27.125</c:v>
                </c:pt>
                <c:pt idx="2253">
                  <c:v>27.125</c:v>
                </c:pt>
                <c:pt idx="2254">
                  <c:v>27.125</c:v>
                </c:pt>
                <c:pt idx="2255">
                  <c:v>27.125</c:v>
                </c:pt>
                <c:pt idx="2256">
                  <c:v>27.125</c:v>
                </c:pt>
                <c:pt idx="2257">
                  <c:v>27.125</c:v>
                </c:pt>
                <c:pt idx="2258">
                  <c:v>27.125</c:v>
                </c:pt>
                <c:pt idx="2259">
                  <c:v>27.125</c:v>
                </c:pt>
                <c:pt idx="2260">
                  <c:v>27.125</c:v>
                </c:pt>
                <c:pt idx="2261">
                  <c:v>27.125</c:v>
                </c:pt>
                <c:pt idx="2262">
                  <c:v>27.125</c:v>
                </c:pt>
                <c:pt idx="2263">
                  <c:v>27.125</c:v>
                </c:pt>
                <c:pt idx="2264">
                  <c:v>27.125</c:v>
                </c:pt>
                <c:pt idx="2265">
                  <c:v>27.125</c:v>
                </c:pt>
                <c:pt idx="2266">
                  <c:v>27.125</c:v>
                </c:pt>
                <c:pt idx="2267">
                  <c:v>27.125</c:v>
                </c:pt>
                <c:pt idx="2268">
                  <c:v>27.125</c:v>
                </c:pt>
                <c:pt idx="2269">
                  <c:v>27.125</c:v>
                </c:pt>
                <c:pt idx="2270">
                  <c:v>27.1875</c:v>
                </c:pt>
                <c:pt idx="2271">
                  <c:v>27.125</c:v>
                </c:pt>
                <c:pt idx="2272">
                  <c:v>27.1875</c:v>
                </c:pt>
                <c:pt idx="2273">
                  <c:v>27.125</c:v>
                </c:pt>
                <c:pt idx="2274">
                  <c:v>27.125</c:v>
                </c:pt>
                <c:pt idx="2275">
                  <c:v>27.125</c:v>
                </c:pt>
                <c:pt idx="2276">
                  <c:v>27.125</c:v>
                </c:pt>
                <c:pt idx="2277">
                  <c:v>27.125</c:v>
                </c:pt>
                <c:pt idx="2278">
                  <c:v>27.125</c:v>
                </c:pt>
                <c:pt idx="2279">
                  <c:v>27.1875</c:v>
                </c:pt>
                <c:pt idx="2280">
                  <c:v>27.125</c:v>
                </c:pt>
                <c:pt idx="2281">
                  <c:v>27.125</c:v>
                </c:pt>
                <c:pt idx="2282">
                  <c:v>27.125</c:v>
                </c:pt>
                <c:pt idx="2283">
                  <c:v>27.1875</c:v>
                </c:pt>
                <c:pt idx="2284">
                  <c:v>27.125</c:v>
                </c:pt>
                <c:pt idx="2285">
                  <c:v>27.125</c:v>
                </c:pt>
                <c:pt idx="2286">
                  <c:v>27.125</c:v>
                </c:pt>
                <c:pt idx="2287">
                  <c:v>27.125</c:v>
                </c:pt>
                <c:pt idx="2288">
                  <c:v>27.125</c:v>
                </c:pt>
                <c:pt idx="2289">
                  <c:v>27.125</c:v>
                </c:pt>
                <c:pt idx="2290">
                  <c:v>27.125</c:v>
                </c:pt>
                <c:pt idx="2291">
                  <c:v>27.125</c:v>
                </c:pt>
                <c:pt idx="2292">
                  <c:v>27.1875</c:v>
                </c:pt>
                <c:pt idx="2293">
                  <c:v>27.1875</c:v>
                </c:pt>
                <c:pt idx="2294">
                  <c:v>27.125</c:v>
                </c:pt>
                <c:pt idx="2295">
                  <c:v>27.1875</c:v>
                </c:pt>
                <c:pt idx="2296">
                  <c:v>27.1875</c:v>
                </c:pt>
                <c:pt idx="2297">
                  <c:v>27.125</c:v>
                </c:pt>
                <c:pt idx="2298">
                  <c:v>27.1875</c:v>
                </c:pt>
                <c:pt idx="2299">
                  <c:v>27.1875</c:v>
                </c:pt>
                <c:pt idx="2300">
                  <c:v>27.1875</c:v>
                </c:pt>
                <c:pt idx="2301">
                  <c:v>27.1875</c:v>
                </c:pt>
                <c:pt idx="2302">
                  <c:v>27.1875</c:v>
                </c:pt>
                <c:pt idx="2303">
                  <c:v>27.1875</c:v>
                </c:pt>
                <c:pt idx="2304">
                  <c:v>27.1875</c:v>
                </c:pt>
                <c:pt idx="2305">
                  <c:v>27.1875</c:v>
                </c:pt>
                <c:pt idx="2306">
                  <c:v>27.1875</c:v>
                </c:pt>
                <c:pt idx="2307">
                  <c:v>27.1875</c:v>
                </c:pt>
                <c:pt idx="2308">
                  <c:v>27.1875</c:v>
                </c:pt>
                <c:pt idx="2309">
                  <c:v>27.1875</c:v>
                </c:pt>
                <c:pt idx="2310">
                  <c:v>27.1875</c:v>
                </c:pt>
                <c:pt idx="2311">
                  <c:v>27.1875</c:v>
                </c:pt>
                <c:pt idx="2312">
                  <c:v>27.1875</c:v>
                </c:pt>
                <c:pt idx="2313">
                  <c:v>27.1875</c:v>
                </c:pt>
                <c:pt idx="2314">
                  <c:v>27.1875</c:v>
                </c:pt>
                <c:pt idx="2315">
                  <c:v>27.1875</c:v>
                </c:pt>
                <c:pt idx="2316">
                  <c:v>27.1875</c:v>
                </c:pt>
                <c:pt idx="2317">
                  <c:v>27.1875</c:v>
                </c:pt>
                <c:pt idx="2318">
                  <c:v>27.1875</c:v>
                </c:pt>
                <c:pt idx="2319">
                  <c:v>27.1875</c:v>
                </c:pt>
                <c:pt idx="2320">
                  <c:v>27.1875</c:v>
                </c:pt>
                <c:pt idx="2321">
                  <c:v>27.1875</c:v>
                </c:pt>
                <c:pt idx="2322">
                  <c:v>27.1875</c:v>
                </c:pt>
                <c:pt idx="2323">
                  <c:v>27.1875</c:v>
                </c:pt>
                <c:pt idx="2324">
                  <c:v>27.1875</c:v>
                </c:pt>
                <c:pt idx="2325">
                  <c:v>27.1875</c:v>
                </c:pt>
                <c:pt idx="2326">
                  <c:v>27.1875</c:v>
                </c:pt>
                <c:pt idx="2327">
                  <c:v>27.1875</c:v>
                </c:pt>
                <c:pt idx="2328">
                  <c:v>27.1875</c:v>
                </c:pt>
                <c:pt idx="2329">
                  <c:v>27.1875</c:v>
                </c:pt>
                <c:pt idx="2330">
                  <c:v>27.1875</c:v>
                </c:pt>
                <c:pt idx="2331">
                  <c:v>27.1875</c:v>
                </c:pt>
                <c:pt idx="2332">
                  <c:v>27.1875</c:v>
                </c:pt>
                <c:pt idx="2333">
                  <c:v>27.1875</c:v>
                </c:pt>
                <c:pt idx="2334">
                  <c:v>27.1875</c:v>
                </c:pt>
                <c:pt idx="2335">
                  <c:v>27.1875</c:v>
                </c:pt>
                <c:pt idx="2336">
                  <c:v>27.1875</c:v>
                </c:pt>
                <c:pt idx="2337">
                  <c:v>27.25</c:v>
                </c:pt>
                <c:pt idx="2338">
                  <c:v>27.1875</c:v>
                </c:pt>
                <c:pt idx="2339">
                  <c:v>27.1875</c:v>
                </c:pt>
                <c:pt idx="2340">
                  <c:v>27.25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PT100</c:v>
                </c:pt>
              </c:strCache>
            </c:strRef>
          </c:tx>
          <c:spPr>
            <a:solidFill>
              <a:srgbClr val="ea157a"/>
            </a:solidFill>
            <a:ln w="12600">
              <a:solidFill>
                <a:srgbClr val="ea157a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3</c:f>
              <c:numCache>
                <c:formatCode>General</c:formatCode>
                <c:ptCount val="2341"/>
                <c:pt idx="0">
                  <c:v>42195.7291666665</c:v>
                </c:pt>
                <c:pt idx="1">
                  <c:v>42195.729861111</c:v>
                </c:pt>
                <c:pt idx="2">
                  <c:v>42195.7305555556</c:v>
                </c:pt>
                <c:pt idx="3">
                  <c:v>42195.73125</c:v>
                </c:pt>
                <c:pt idx="4">
                  <c:v>42195.7319444444</c:v>
                </c:pt>
                <c:pt idx="5">
                  <c:v>42195.7326388889</c:v>
                </c:pt>
                <c:pt idx="6">
                  <c:v>42195.7333333333</c:v>
                </c:pt>
                <c:pt idx="7">
                  <c:v>42195.7340277778</c:v>
                </c:pt>
                <c:pt idx="8">
                  <c:v>42195.7347222222</c:v>
                </c:pt>
                <c:pt idx="9">
                  <c:v>42195.7354166666</c:v>
                </c:pt>
                <c:pt idx="10">
                  <c:v>42195.736111111</c:v>
                </c:pt>
                <c:pt idx="11">
                  <c:v>42195.7368055556</c:v>
                </c:pt>
                <c:pt idx="12">
                  <c:v>42195.7375</c:v>
                </c:pt>
                <c:pt idx="13">
                  <c:v>42195.7381944444</c:v>
                </c:pt>
                <c:pt idx="14">
                  <c:v>42195.7388888889</c:v>
                </c:pt>
                <c:pt idx="15">
                  <c:v>42195.7395833332</c:v>
                </c:pt>
                <c:pt idx="16">
                  <c:v>42195.7402777778</c:v>
                </c:pt>
                <c:pt idx="17">
                  <c:v>42195.7409722222</c:v>
                </c:pt>
                <c:pt idx="18">
                  <c:v>42195.7416666666</c:v>
                </c:pt>
                <c:pt idx="19">
                  <c:v>42195.742361111</c:v>
                </c:pt>
                <c:pt idx="20">
                  <c:v>42195.7430555556</c:v>
                </c:pt>
                <c:pt idx="21">
                  <c:v>42195.74375</c:v>
                </c:pt>
                <c:pt idx="22">
                  <c:v>42195.7444444444</c:v>
                </c:pt>
                <c:pt idx="23">
                  <c:v>42195.7451388889</c:v>
                </c:pt>
                <c:pt idx="24">
                  <c:v>42195.7458333333</c:v>
                </c:pt>
                <c:pt idx="25">
                  <c:v>42195.7465277778</c:v>
                </c:pt>
                <c:pt idx="26">
                  <c:v>42195.7472222222</c:v>
                </c:pt>
                <c:pt idx="27">
                  <c:v>42195.7479166666</c:v>
                </c:pt>
                <c:pt idx="28">
                  <c:v>42195.7486111111</c:v>
                </c:pt>
                <c:pt idx="29">
                  <c:v>42195.7493055555</c:v>
                </c:pt>
                <c:pt idx="30">
                  <c:v>42195.75</c:v>
                </c:pt>
                <c:pt idx="31">
                  <c:v>42195.7506944446</c:v>
                </c:pt>
                <c:pt idx="32">
                  <c:v>42195.7513888889</c:v>
                </c:pt>
                <c:pt idx="33">
                  <c:v>42195.7520833333</c:v>
                </c:pt>
                <c:pt idx="34">
                  <c:v>42195.7527777778</c:v>
                </c:pt>
                <c:pt idx="35">
                  <c:v>42195.7534722222</c:v>
                </c:pt>
                <c:pt idx="36">
                  <c:v>42195.7541666666</c:v>
                </c:pt>
                <c:pt idx="37">
                  <c:v>42195.7548611111</c:v>
                </c:pt>
                <c:pt idx="38">
                  <c:v>42195.7555555556</c:v>
                </c:pt>
                <c:pt idx="39">
                  <c:v>42195.75625</c:v>
                </c:pt>
                <c:pt idx="40">
                  <c:v>42195.7569444445</c:v>
                </c:pt>
                <c:pt idx="41">
                  <c:v>42195.7576388889</c:v>
                </c:pt>
                <c:pt idx="42">
                  <c:v>42195.7583333333</c:v>
                </c:pt>
                <c:pt idx="43">
                  <c:v>42195.7590277778</c:v>
                </c:pt>
                <c:pt idx="44">
                  <c:v>42195.7597222222</c:v>
                </c:pt>
                <c:pt idx="45">
                  <c:v>42195.7604166666</c:v>
                </c:pt>
                <c:pt idx="46">
                  <c:v>42195.761111111</c:v>
                </c:pt>
                <c:pt idx="47">
                  <c:v>42195.7618055555</c:v>
                </c:pt>
                <c:pt idx="48">
                  <c:v>42195.7625</c:v>
                </c:pt>
                <c:pt idx="49">
                  <c:v>42195.7631944444</c:v>
                </c:pt>
                <c:pt idx="50">
                  <c:v>42195.7638888889</c:v>
                </c:pt>
                <c:pt idx="51">
                  <c:v>42195.7645833333</c:v>
                </c:pt>
                <c:pt idx="52">
                  <c:v>42195.7652777778</c:v>
                </c:pt>
                <c:pt idx="53">
                  <c:v>42195.7659722222</c:v>
                </c:pt>
                <c:pt idx="54">
                  <c:v>42195.7666666666</c:v>
                </c:pt>
                <c:pt idx="55">
                  <c:v>42195.767361111</c:v>
                </c:pt>
                <c:pt idx="56">
                  <c:v>42195.7680555556</c:v>
                </c:pt>
                <c:pt idx="57">
                  <c:v>42195.76875</c:v>
                </c:pt>
                <c:pt idx="58">
                  <c:v>42195.7694444444</c:v>
                </c:pt>
                <c:pt idx="59">
                  <c:v>42195.7701388889</c:v>
                </c:pt>
                <c:pt idx="60">
                  <c:v>42195.7708333333</c:v>
                </c:pt>
                <c:pt idx="61">
                  <c:v>42195.7715277778</c:v>
                </c:pt>
                <c:pt idx="62">
                  <c:v>42195.7722222222</c:v>
                </c:pt>
                <c:pt idx="63">
                  <c:v>42195.7729166667</c:v>
                </c:pt>
                <c:pt idx="64">
                  <c:v>42195.773611111</c:v>
                </c:pt>
                <c:pt idx="65">
                  <c:v>42195.7743055556</c:v>
                </c:pt>
                <c:pt idx="66">
                  <c:v>42195.775</c:v>
                </c:pt>
                <c:pt idx="67">
                  <c:v>42195.7756944444</c:v>
                </c:pt>
                <c:pt idx="68">
                  <c:v>42195.7763888889</c:v>
                </c:pt>
                <c:pt idx="69">
                  <c:v>42195.7770833332</c:v>
                </c:pt>
                <c:pt idx="70">
                  <c:v>42195.7777777778</c:v>
                </c:pt>
                <c:pt idx="71">
                  <c:v>42195.7784722222</c:v>
                </c:pt>
                <c:pt idx="72">
                  <c:v>42195.7791666666</c:v>
                </c:pt>
                <c:pt idx="73">
                  <c:v>42195.779861111</c:v>
                </c:pt>
                <c:pt idx="74">
                  <c:v>42195.7805555556</c:v>
                </c:pt>
                <c:pt idx="75">
                  <c:v>42195.78125</c:v>
                </c:pt>
                <c:pt idx="76">
                  <c:v>42195.7819444445</c:v>
                </c:pt>
                <c:pt idx="77">
                  <c:v>42195.7826388889</c:v>
                </c:pt>
                <c:pt idx="78">
                  <c:v>42195.7833333333</c:v>
                </c:pt>
                <c:pt idx="79">
                  <c:v>42195.7840277778</c:v>
                </c:pt>
                <c:pt idx="80">
                  <c:v>42195.7847222222</c:v>
                </c:pt>
                <c:pt idx="81">
                  <c:v>42195.7854166666</c:v>
                </c:pt>
                <c:pt idx="82">
                  <c:v>42195.7861111111</c:v>
                </c:pt>
                <c:pt idx="83">
                  <c:v>42195.7868055556</c:v>
                </c:pt>
                <c:pt idx="84">
                  <c:v>42195.7875</c:v>
                </c:pt>
                <c:pt idx="85">
                  <c:v>42195.7881944445</c:v>
                </c:pt>
                <c:pt idx="86">
                  <c:v>42195.7888888889</c:v>
                </c:pt>
                <c:pt idx="87">
                  <c:v>42195.7895833333</c:v>
                </c:pt>
                <c:pt idx="88">
                  <c:v>42195.7902777778</c:v>
                </c:pt>
                <c:pt idx="89">
                  <c:v>42195.7909722222</c:v>
                </c:pt>
                <c:pt idx="90">
                  <c:v>42195.7916666665</c:v>
                </c:pt>
                <c:pt idx="91">
                  <c:v>42195.792361111</c:v>
                </c:pt>
                <c:pt idx="92">
                  <c:v>42195.7930555555</c:v>
                </c:pt>
                <c:pt idx="93">
                  <c:v>42195.79375</c:v>
                </c:pt>
                <c:pt idx="94">
                  <c:v>42195.7944444444</c:v>
                </c:pt>
                <c:pt idx="95">
                  <c:v>42195.7951388889</c:v>
                </c:pt>
                <c:pt idx="96">
                  <c:v>42195.7958333333</c:v>
                </c:pt>
                <c:pt idx="97">
                  <c:v>42195.7965277778</c:v>
                </c:pt>
                <c:pt idx="98">
                  <c:v>42195.7972222222</c:v>
                </c:pt>
                <c:pt idx="99">
                  <c:v>42195.7979166666</c:v>
                </c:pt>
                <c:pt idx="100">
                  <c:v>42195.798611111</c:v>
                </c:pt>
                <c:pt idx="101">
                  <c:v>42195.7993055554</c:v>
                </c:pt>
                <c:pt idx="102">
                  <c:v>42195.8</c:v>
                </c:pt>
                <c:pt idx="103">
                  <c:v>42195.8006944446</c:v>
                </c:pt>
                <c:pt idx="104">
                  <c:v>42195.8013888889</c:v>
                </c:pt>
                <c:pt idx="105">
                  <c:v>42195.8020833333</c:v>
                </c:pt>
                <c:pt idx="106">
                  <c:v>42195.8027777778</c:v>
                </c:pt>
                <c:pt idx="107">
                  <c:v>42195.8034722222</c:v>
                </c:pt>
                <c:pt idx="108">
                  <c:v>42195.8041666667</c:v>
                </c:pt>
                <c:pt idx="109">
                  <c:v>42195.8048611111</c:v>
                </c:pt>
                <c:pt idx="110">
                  <c:v>42195.8055555556</c:v>
                </c:pt>
                <c:pt idx="111">
                  <c:v>42195.8062500001</c:v>
                </c:pt>
                <c:pt idx="112">
                  <c:v>42195.8069444446</c:v>
                </c:pt>
                <c:pt idx="113">
                  <c:v>42195.807638889</c:v>
                </c:pt>
                <c:pt idx="114">
                  <c:v>42195.8083333333</c:v>
                </c:pt>
                <c:pt idx="115">
                  <c:v>42195.8090277778</c:v>
                </c:pt>
                <c:pt idx="116">
                  <c:v>42195.8097222222</c:v>
                </c:pt>
                <c:pt idx="117">
                  <c:v>42195.8104166667</c:v>
                </c:pt>
                <c:pt idx="118">
                  <c:v>42195.8111111111</c:v>
                </c:pt>
                <c:pt idx="119">
                  <c:v>42195.8118055556</c:v>
                </c:pt>
                <c:pt idx="120">
                  <c:v>42195.8125000001</c:v>
                </c:pt>
                <c:pt idx="121">
                  <c:v>42195.8131944446</c:v>
                </c:pt>
                <c:pt idx="122">
                  <c:v>42195.8138888889</c:v>
                </c:pt>
                <c:pt idx="123">
                  <c:v>42195.8145833333</c:v>
                </c:pt>
                <c:pt idx="124">
                  <c:v>42195.8152777779</c:v>
                </c:pt>
                <c:pt idx="125">
                  <c:v>42195.8159722222</c:v>
                </c:pt>
                <c:pt idx="126">
                  <c:v>42195.8166666667</c:v>
                </c:pt>
                <c:pt idx="127">
                  <c:v>42195.8173611111</c:v>
                </c:pt>
                <c:pt idx="128">
                  <c:v>42195.8180555556</c:v>
                </c:pt>
                <c:pt idx="129">
                  <c:v>42195.81875</c:v>
                </c:pt>
                <c:pt idx="130">
                  <c:v>42195.8194444445</c:v>
                </c:pt>
                <c:pt idx="131">
                  <c:v>42195.8201388889</c:v>
                </c:pt>
                <c:pt idx="132">
                  <c:v>42195.8208333333</c:v>
                </c:pt>
                <c:pt idx="133">
                  <c:v>42195.8215277778</c:v>
                </c:pt>
                <c:pt idx="134">
                  <c:v>42195.8222222222</c:v>
                </c:pt>
                <c:pt idx="135">
                  <c:v>42195.8229166667</c:v>
                </c:pt>
                <c:pt idx="136">
                  <c:v>42195.8236111111</c:v>
                </c:pt>
                <c:pt idx="137">
                  <c:v>42195.8243055556</c:v>
                </c:pt>
                <c:pt idx="138">
                  <c:v>42195.825</c:v>
                </c:pt>
                <c:pt idx="139">
                  <c:v>42195.8256944445</c:v>
                </c:pt>
                <c:pt idx="140">
                  <c:v>42195.8263888889</c:v>
                </c:pt>
                <c:pt idx="141">
                  <c:v>42195.8270833333</c:v>
                </c:pt>
                <c:pt idx="142">
                  <c:v>42195.8277777778</c:v>
                </c:pt>
                <c:pt idx="143">
                  <c:v>42195.8284722222</c:v>
                </c:pt>
                <c:pt idx="144">
                  <c:v>42195.8291666666</c:v>
                </c:pt>
                <c:pt idx="145">
                  <c:v>42195.829861111</c:v>
                </c:pt>
                <c:pt idx="146">
                  <c:v>42195.8305555556</c:v>
                </c:pt>
                <c:pt idx="147">
                  <c:v>42195.83125</c:v>
                </c:pt>
                <c:pt idx="148">
                  <c:v>42195.8319444444</c:v>
                </c:pt>
                <c:pt idx="149">
                  <c:v>42195.832638889</c:v>
                </c:pt>
                <c:pt idx="150">
                  <c:v>42195.8333333333</c:v>
                </c:pt>
                <c:pt idx="151">
                  <c:v>42195.8340277778</c:v>
                </c:pt>
                <c:pt idx="152">
                  <c:v>42195.8347222222</c:v>
                </c:pt>
                <c:pt idx="153">
                  <c:v>42195.8354166667</c:v>
                </c:pt>
                <c:pt idx="154">
                  <c:v>42195.8361111111</c:v>
                </c:pt>
                <c:pt idx="155">
                  <c:v>42195.8368055556</c:v>
                </c:pt>
                <c:pt idx="156">
                  <c:v>42195.8375</c:v>
                </c:pt>
                <c:pt idx="157">
                  <c:v>42195.8381944446</c:v>
                </c:pt>
                <c:pt idx="158">
                  <c:v>42195.838888889</c:v>
                </c:pt>
                <c:pt idx="159">
                  <c:v>42195.8395833333</c:v>
                </c:pt>
                <c:pt idx="160">
                  <c:v>42195.8402777779</c:v>
                </c:pt>
                <c:pt idx="161">
                  <c:v>42195.8409722222</c:v>
                </c:pt>
                <c:pt idx="162">
                  <c:v>42195.8416666666</c:v>
                </c:pt>
                <c:pt idx="163">
                  <c:v>42195.8423611111</c:v>
                </c:pt>
                <c:pt idx="164">
                  <c:v>42195.8430555556</c:v>
                </c:pt>
                <c:pt idx="165">
                  <c:v>42195.84375</c:v>
                </c:pt>
                <c:pt idx="166">
                  <c:v>42195.8444444446</c:v>
                </c:pt>
                <c:pt idx="167">
                  <c:v>42195.8451388889</c:v>
                </c:pt>
                <c:pt idx="168">
                  <c:v>42195.8458333333</c:v>
                </c:pt>
                <c:pt idx="169">
                  <c:v>42195.8465277779</c:v>
                </c:pt>
                <c:pt idx="170">
                  <c:v>42195.8472222222</c:v>
                </c:pt>
                <c:pt idx="171">
                  <c:v>42195.8479166667</c:v>
                </c:pt>
                <c:pt idx="172">
                  <c:v>42195.8486111111</c:v>
                </c:pt>
                <c:pt idx="173">
                  <c:v>42195.8493055556</c:v>
                </c:pt>
                <c:pt idx="174">
                  <c:v>42195.85</c:v>
                </c:pt>
                <c:pt idx="175">
                  <c:v>42195.8506944446</c:v>
                </c:pt>
                <c:pt idx="176">
                  <c:v>42195.8513888889</c:v>
                </c:pt>
                <c:pt idx="177">
                  <c:v>42195.8520833333</c:v>
                </c:pt>
                <c:pt idx="178">
                  <c:v>42195.8527777778</c:v>
                </c:pt>
                <c:pt idx="179">
                  <c:v>42195.8534722222</c:v>
                </c:pt>
                <c:pt idx="180">
                  <c:v>42195.8541666667</c:v>
                </c:pt>
                <c:pt idx="181">
                  <c:v>42195.8548611111</c:v>
                </c:pt>
                <c:pt idx="182">
                  <c:v>42195.8555555556</c:v>
                </c:pt>
                <c:pt idx="183">
                  <c:v>42195.8562500001</c:v>
                </c:pt>
                <c:pt idx="184">
                  <c:v>42195.8569444446</c:v>
                </c:pt>
                <c:pt idx="185">
                  <c:v>42195.857638889</c:v>
                </c:pt>
                <c:pt idx="186">
                  <c:v>42195.8583333334</c:v>
                </c:pt>
                <c:pt idx="187">
                  <c:v>42195.8590277778</c:v>
                </c:pt>
                <c:pt idx="188">
                  <c:v>42195.8597222222</c:v>
                </c:pt>
                <c:pt idx="189">
                  <c:v>42195.8604166667</c:v>
                </c:pt>
                <c:pt idx="190">
                  <c:v>42195.861111111</c:v>
                </c:pt>
                <c:pt idx="191">
                  <c:v>42195.8618055556</c:v>
                </c:pt>
                <c:pt idx="192">
                  <c:v>42195.8625</c:v>
                </c:pt>
                <c:pt idx="193">
                  <c:v>42195.8631944444</c:v>
                </c:pt>
                <c:pt idx="194">
                  <c:v>42195.8638888889</c:v>
                </c:pt>
                <c:pt idx="195">
                  <c:v>42195.8645833333</c:v>
                </c:pt>
                <c:pt idx="196">
                  <c:v>42195.8652777778</c:v>
                </c:pt>
                <c:pt idx="197">
                  <c:v>42195.8659722222</c:v>
                </c:pt>
                <c:pt idx="198">
                  <c:v>42195.8666666667</c:v>
                </c:pt>
                <c:pt idx="199">
                  <c:v>42195.867361111</c:v>
                </c:pt>
                <c:pt idx="200">
                  <c:v>42195.8680555556</c:v>
                </c:pt>
                <c:pt idx="201">
                  <c:v>42195.86875</c:v>
                </c:pt>
                <c:pt idx="202">
                  <c:v>42195.8694444444</c:v>
                </c:pt>
                <c:pt idx="203">
                  <c:v>42195.870138889</c:v>
                </c:pt>
                <c:pt idx="204">
                  <c:v>42195.8708333333</c:v>
                </c:pt>
                <c:pt idx="205">
                  <c:v>42195.8715277778</c:v>
                </c:pt>
                <c:pt idx="206">
                  <c:v>42195.8722222222</c:v>
                </c:pt>
                <c:pt idx="207">
                  <c:v>42195.8729166667</c:v>
                </c:pt>
                <c:pt idx="208">
                  <c:v>42195.8736111111</c:v>
                </c:pt>
                <c:pt idx="209">
                  <c:v>42195.8743055556</c:v>
                </c:pt>
                <c:pt idx="210">
                  <c:v>42195.875</c:v>
                </c:pt>
                <c:pt idx="211">
                  <c:v>42195.8756944446</c:v>
                </c:pt>
                <c:pt idx="212">
                  <c:v>42195.8763888889</c:v>
                </c:pt>
                <c:pt idx="213">
                  <c:v>42195.8770833333</c:v>
                </c:pt>
                <c:pt idx="214">
                  <c:v>42195.8777777778</c:v>
                </c:pt>
                <c:pt idx="215">
                  <c:v>42195.8784722222</c:v>
                </c:pt>
                <c:pt idx="216">
                  <c:v>42195.8791666666</c:v>
                </c:pt>
                <c:pt idx="217">
                  <c:v>42195.8798611111</c:v>
                </c:pt>
                <c:pt idx="218">
                  <c:v>42195.8805555556</c:v>
                </c:pt>
                <c:pt idx="219">
                  <c:v>42195.88125</c:v>
                </c:pt>
                <c:pt idx="220">
                  <c:v>42195.8819444445</c:v>
                </c:pt>
                <c:pt idx="221">
                  <c:v>42195.882638889</c:v>
                </c:pt>
                <c:pt idx="222">
                  <c:v>42195.8833333333</c:v>
                </c:pt>
                <c:pt idx="223">
                  <c:v>42195.8840277778</c:v>
                </c:pt>
                <c:pt idx="224">
                  <c:v>42195.8847222222</c:v>
                </c:pt>
                <c:pt idx="225">
                  <c:v>42195.8854166667</c:v>
                </c:pt>
                <c:pt idx="226">
                  <c:v>42195.8861111111</c:v>
                </c:pt>
                <c:pt idx="227">
                  <c:v>42195.8868055556</c:v>
                </c:pt>
                <c:pt idx="228">
                  <c:v>42195.8875</c:v>
                </c:pt>
                <c:pt idx="229">
                  <c:v>42195.8881944446</c:v>
                </c:pt>
                <c:pt idx="230">
                  <c:v>42195.888888889</c:v>
                </c:pt>
                <c:pt idx="231">
                  <c:v>42195.8895833333</c:v>
                </c:pt>
                <c:pt idx="232">
                  <c:v>42195.8902777778</c:v>
                </c:pt>
                <c:pt idx="233">
                  <c:v>42195.8909722222</c:v>
                </c:pt>
                <c:pt idx="234">
                  <c:v>42195.8916666666</c:v>
                </c:pt>
                <c:pt idx="235">
                  <c:v>42195.892361111</c:v>
                </c:pt>
                <c:pt idx="236">
                  <c:v>42195.8930555556</c:v>
                </c:pt>
                <c:pt idx="237">
                  <c:v>42195.89375</c:v>
                </c:pt>
                <c:pt idx="238">
                  <c:v>42195.8944444444</c:v>
                </c:pt>
                <c:pt idx="239">
                  <c:v>42195.8951388889</c:v>
                </c:pt>
                <c:pt idx="240">
                  <c:v>42195.8958333333</c:v>
                </c:pt>
                <c:pt idx="241">
                  <c:v>42195.8965277778</c:v>
                </c:pt>
                <c:pt idx="242">
                  <c:v>42195.8972222222</c:v>
                </c:pt>
                <c:pt idx="243">
                  <c:v>42195.8979166667</c:v>
                </c:pt>
                <c:pt idx="244">
                  <c:v>42195.8986111111</c:v>
                </c:pt>
                <c:pt idx="245">
                  <c:v>42195.8993055556</c:v>
                </c:pt>
                <c:pt idx="246">
                  <c:v>42195.9</c:v>
                </c:pt>
                <c:pt idx="247">
                  <c:v>42195.9006944446</c:v>
                </c:pt>
                <c:pt idx="248">
                  <c:v>42195.9013888889</c:v>
                </c:pt>
                <c:pt idx="249">
                  <c:v>42195.9020833333</c:v>
                </c:pt>
                <c:pt idx="250">
                  <c:v>42195.9027777778</c:v>
                </c:pt>
                <c:pt idx="251">
                  <c:v>42195.9034722222</c:v>
                </c:pt>
                <c:pt idx="252">
                  <c:v>42195.9041666666</c:v>
                </c:pt>
                <c:pt idx="253">
                  <c:v>42195.9048611111</c:v>
                </c:pt>
                <c:pt idx="254">
                  <c:v>42195.9055555556</c:v>
                </c:pt>
                <c:pt idx="255">
                  <c:v>42195.9062500001</c:v>
                </c:pt>
                <c:pt idx="256">
                  <c:v>42195.9069444446</c:v>
                </c:pt>
                <c:pt idx="257">
                  <c:v>42195.9076388889</c:v>
                </c:pt>
                <c:pt idx="258">
                  <c:v>42195.9083333333</c:v>
                </c:pt>
                <c:pt idx="259">
                  <c:v>42195.9090277778</c:v>
                </c:pt>
                <c:pt idx="260">
                  <c:v>42195.9097222222</c:v>
                </c:pt>
                <c:pt idx="261">
                  <c:v>42195.9104166667</c:v>
                </c:pt>
                <c:pt idx="262">
                  <c:v>42195.9111111111</c:v>
                </c:pt>
                <c:pt idx="263">
                  <c:v>42195.9118055556</c:v>
                </c:pt>
                <c:pt idx="264">
                  <c:v>42195.9125</c:v>
                </c:pt>
                <c:pt idx="265">
                  <c:v>42195.9131944445</c:v>
                </c:pt>
                <c:pt idx="266">
                  <c:v>42195.9138888889</c:v>
                </c:pt>
                <c:pt idx="267">
                  <c:v>42195.9145833333</c:v>
                </c:pt>
                <c:pt idx="268">
                  <c:v>42195.9152777778</c:v>
                </c:pt>
                <c:pt idx="269">
                  <c:v>42195.9159722222</c:v>
                </c:pt>
                <c:pt idx="270">
                  <c:v>42195.9166666667</c:v>
                </c:pt>
                <c:pt idx="271">
                  <c:v>42195.9173611111</c:v>
                </c:pt>
                <c:pt idx="272">
                  <c:v>42195.9180555556</c:v>
                </c:pt>
                <c:pt idx="273">
                  <c:v>42195.91875</c:v>
                </c:pt>
                <c:pt idx="274">
                  <c:v>42195.9194444445</c:v>
                </c:pt>
                <c:pt idx="275">
                  <c:v>42195.9201388889</c:v>
                </c:pt>
                <c:pt idx="276">
                  <c:v>42195.9208333333</c:v>
                </c:pt>
                <c:pt idx="277">
                  <c:v>42195.9215277778</c:v>
                </c:pt>
                <c:pt idx="278">
                  <c:v>42195.9222222222</c:v>
                </c:pt>
                <c:pt idx="279">
                  <c:v>42195.9229166667</c:v>
                </c:pt>
                <c:pt idx="280">
                  <c:v>42195.923611111</c:v>
                </c:pt>
                <c:pt idx="281">
                  <c:v>42195.9243055556</c:v>
                </c:pt>
                <c:pt idx="282">
                  <c:v>42195.925</c:v>
                </c:pt>
                <c:pt idx="283">
                  <c:v>42195.9256944444</c:v>
                </c:pt>
                <c:pt idx="284">
                  <c:v>42195.9263888889</c:v>
                </c:pt>
                <c:pt idx="285">
                  <c:v>42195.9270833332</c:v>
                </c:pt>
                <c:pt idx="286">
                  <c:v>42195.9277777778</c:v>
                </c:pt>
                <c:pt idx="287">
                  <c:v>42195.9284722222</c:v>
                </c:pt>
                <c:pt idx="288">
                  <c:v>42195.9291666666</c:v>
                </c:pt>
                <c:pt idx="289">
                  <c:v>42195.929861111</c:v>
                </c:pt>
                <c:pt idx="290">
                  <c:v>42195.9305555556</c:v>
                </c:pt>
                <c:pt idx="291">
                  <c:v>42195.93125</c:v>
                </c:pt>
                <c:pt idx="292">
                  <c:v>42195.9319444444</c:v>
                </c:pt>
                <c:pt idx="293">
                  <c:v>42195.932638889</c:v>
                </c:pt>
                <c:pt idx="294">
                  <c:v>42195.9333333333</c:v>
                </c:pt>
                <c:pt idx="295">
                  <c:v>42195.9340277778</c:v>
                </c:pt>
                <c:pt idx="296">
                  <c:v>42195.9347222222</c:v>
                </c:pt>
                <c:pt idx="297">
                  <c:v>42195.9354166666</c:v>
                </c:pt>
                <c:pt idx="298">
                  <c:v>42195.9361111111</c:v>
                </c:pt>
                <c:pt idx="299">
                  <c:v>42195.9368055556</c:v>
                </c:pt>
                <c:pt idx="300">
                  <c:v>42195.9375</c:v>
                </c:pt>
                <c:pt idx="301">
                  <c:v>42195.9381944446</c:v>
                </c:pt>
                <c:pt idx="302">
                  <c:v>42195.9388888889</c:v>
                </c:pt>
                <c:pt idx="303">
                  <c:v>42195.9395833333</c:v>
                </c:pt>
                <c:pt idx="304">
                  <c:v>42195.9402777779</c:v>
                </c:pt>
                <c:pt idx="305">
                  <c:v>42195.9409722222</c:v>
                </c:pt>
                <c:pt idx="306">
                  <c:v>42195.9416666666</c:v>
                </c:pt>
                <c:pt idx="307">
                  <c:v>42195.9423611111</c:v>
                </c:pt>
                <c:pt idx="308">
                  <c:v>42195.9430555556</c:v>
                </c:pt>
                <c:pt idx="309">
                  <c:v>42195.94375</c:v>
                </c:pt>
                <c:pt idx="310">
                  <c:v>42195.9444444445</c:v>
                </c:pt>
                <c:pt idx="311">
                  <c:v>42195.9451388889</c:v>
                </c:pt>
                <c:pt idx="312">
                  <c:v>42195.9458333333</c:v>
                </c:pt>
                <c:pt idx="313">
                  <c:v>42195.9465277778</c:v>
                </c:pt>
                <c:pt idx="314">
                  <c:v>42195.9472222222</c:v>
                </c:pt>
                <c:pt idx="315">
                  <c:v>42195.9479166667</c:v>
                </c:pt>
                <c:pt idx="316">
                  <c:v>42195.9486111111</c:v>
                </c:pt>
                <c:pt idx="317">
                  <c:v>42195.9493055556</c:v>
                </c:pt>
                <c:pt idx="318">
                  <c:v>42195.95</c:v>
                </c:pt>
                <c:pt idx="319">
                  <c:v>42195.9506944446</c:v>
                </c:pt>
                <c:pt idx="320">
                  <c:v>42195.9513888889</c:v>
                </c:pt>
                <c:pt idx="321">
                  <c:v>42195.9520833333</c:v>
                </c:pt>
                <c:pt idx="322">
                  <c:v>42195.9527777778</c:v>
                </c:pt>
                <c:pt idx="323">
                  <c:v>42195.9534722222</c:v>
                </c:pt>
                <c:pt idx="324">
                  <c:v>42195.9541666667</c:v>
                </c:pt>
                <c:pt idx="325">
                  <c:v>42195.9548611111</c:v>
                </c:pt>
                <c:pt idx="326">
                  <c:v>42195.9555555556</c:v>
                </c:pt>
                <c:pt idx="327">
                  <c:v>42195.9562500001</c:v>
                </c:pt>
                <c:pt idx="328">
                  <c:v>42195.9569444446</c:v>
                </c:pt>
                <c:pt idx="329">
                  <c:v>42195.957638889</c:v>
                </c:pt>
                <c:pt idx="330">
                  <c:v>42195.9583333333</c:v>
                </c:pt>
                <c:pt idx="331">
                  <c:v>42195.9590277778</c:v>
                </c:pt>
                <c:pt idx="332">
                  <c:v>42195.9597222222</c:v>
                </c:pt>
                <c:pt idx="333">
                  <c:v>42195.9604166667</c:v>
                </c:pt>
                <c:pt idx="334">
                  <c:v>42195.961111111</c:v>
                </c:pt>
                <c:pt idx="335">
                  <c:v>42195.9618055556</c:v>
                </c:pt>
                <c:pt idx="336">
                  <c:v>42195.9625</c:v>
                </c:pt>
                <c:pt idx="337">
                  <c:v>42195.9631944444</c:v>
                </c:pt>
                <c:pt idx="338">
                  <c:v>42195.9638888889</c:v>
                </c:pt>
                <c:pt idx="339">
                  <c:v>42195.9645833333</c:v>
                </c:pt>
                <c:pt idx="340">
                  <c:v>42195.9652777778</c:v>
                </c:pt>
                <c:pt idx="341">
                  <c:v>42195.9659722222</c:v>
                </c:pt>
                <c:pt idx="342">
                  <c:v>42195.9666666666</c:v>
                </c:pt>
                <c:pt idx="343">
                  <c:v>42195.967361111</c:v>
                </c:pt>
                <c:pt idx="344">
                  <c:v>42195.9680555556</c:v>
                </c:pt>
                <c:pt idx="345">
                  <c:v>42195.96875</c:v>
                </c:pt>
                <c:pt idx="346">
                  <c:v>42195.9694444444</c:v>
                </c:pt>
                <c:pt idx="347">
                  <c:v>42195.9701388889</c:v>
                </c:pt>
                <c:pt idx="348">
                  <c:v>42195.9708333333</c:v>
                </c:pt>
                <c:pt idx="349">
                  <c:v>42195.9715277778</c:v>
                </c:pt>
                <c:pt idx="350">
                  <c:v>42195.9722222222</c:v>
                </c:pt>
                <c:pt idx="351">
                  <c:v>42195.9729166667</c:v>
                </c:pt>
                <c:pt idx="352">
                  <c:v>42195.9736111111</c:v>
                </c:pt>
                <c:pt idx="353">
                  <c:v>42195.9743055556</c:v>
                </c:pt>
                <c:pt idx="354">
                  <c:v>42195.975</c:v>
                </c:pt>
                <c:pt idx="355">
                  <c:v>42195.9756944445</c:v>
                </c:pt>
                <c:pt idx="356">
                  <c:v>42195.9763888889</c:v>
                </c:pt>
                <c:pt idx="357">
                  <c:v>42195.9770833333</c:v>
                </c:pt>
                <c:pt idx="358">
                  <c:v>42195.9777777778</c:v>
                </c:pt>
                <c:pt idx="359">
                  <c:v>42195.9784722222</c:v>
                </c:pt>
                <c:pt idx="360">
                  <c:v>42195.9791666666</c:v>
                </c:pt>
                <c:pt idx="361">
                  <c:v>42195.9798611111</c:v>
                </c:pt>
                <c:pt idx="362">
                  <c:v>42195.9805555556</c:v>
                </c:pt>
                <c:pt idx="363">
                  <c:v>42195.98125</c:v>
                </c:pt>
                <c:pt idx="364">
                  <c:v>42195.9819444445</c:v>
                </c:pt>
                <c:pt idx="365">
                  <c:v>42195.982638889</c:v>
                </c:pt>
                <c:pt idx="366">
                  <c:v>42195.9833333333</c:v>
                </c:pt>
                <c:pt idx="367">
                  <c:v>42195.9840277778</c:v>
                </c:pt>
                <c:pt idx="368">
                  <c:v>42195.9847222222</c:v>
                </c:pt>
                <c:pt idx="369">
                  <c:v>42195.9854166667</c:v>
                </c:pt>
                <c:pt idx="370">
                  <c:v>42195.9861111111</c:v>
                </c:pt>
                <c:pt idx="371">
                  <c:v>42195.9868055556</c:v>
                </c:pt>
                <c:pt idx="372">
                  <c:v>42195.9875</c:v>
                </c:pt>
                <c:pt idx="373">
                  <c:v>42195.9881944446</c:v>
                </c:pt>
                <c:pt idx="374">
                  <c:v>42195.988888889</c:v>
                </c:pt>
                <c:pt idx="375">
                  <c:v>42195.9895833333</c:v>
                </c:pt>
                <c:pt idx="376">
                  <c:v>42195.9902777778</c:v>
                </c:pt>
                <c:pt idx="377">
                  <c:v>42195.9909722222</c:v>
                </c:pt>
                <c:pt idx="378">
                  <c:v>42195.9916666666</c:v>
                </c:pt>
                <c:pt idx="379">
                  <c:v>42195.992361111</c:v>
                </c:pt>
                <c:pt idx="380">
                  <c:v>42195.9930555556</c:v>
                </c:pt>
                <c:pt idx="381">
                  <c:v>42195.99375</c:v>
                </c:pt>
                <c:pt idx="382">
                  <c:v>42195.9944444444</c:v>
                </c:pt>
                <c:pt idx="383">
                  <c:v>42195.9951388889</c:v>
                </c:pt>
                <c:pt idx="384">
                  <c:v>42195.9958333333</c:v>
                </c:pt>
                <c:pt idx="385">
                  <c:v>42195.9965277778</c:v>
                </c:pt>
                <c:pt idx="386">
                  <c:v>42195.9972222222</c:v>
                </c:pt>
                <c:pt idx="387">
                  <c:v>42195.9979166666</c:v>
                </c:pt>
                <c:pt idx="388">
                  <c:v>42195.9986111111</c:v>
                </c:pt>
                <c:pt idx="389">
                  <c:v>42195.9993055555</c:v>
                </c:pt>
                <c:pt idx="390">
                  <c:v>42196</c:v>
                </c:pt>
                <c:pt idx="391">
                  <c:v>42196.0006944446</c:v>
                </c:pt>
                <c:pt idx="392">
                  <c:v>42196.0013888889</c:v>
                </c:pt>
                <c:pt idx="393">
                  <c:v>42196.0020833333</c:v>
                </c:pt>
                <c:pt idx="394">
                  <c:v>42196.0027777778</c:v>
                </c:pt>
                <c:pt idx="395">
                  <c:v>42196.0034722222</c:v>
                </c:pt>
                <c:pt idx="396">
                  <c:v>42196.0041666666</c:v>
                </c:pt>
                <c:pt idx="397">
                  <c:v>42196.0048611111</c:v>
                </c:pt>
                <c:pt idx="398">
                  <c:v>42196.0055555556</c:v>
                </c:pt>
                <c:pt idx="399">
                  <c:v>42196.00625</c:v>
                </c:pt>
                <c:pt idx="400">
                  <c:v>42196.0069444445</c:v>
                </c:pt>
                <c:pt idx="401">
                  <c:v>42196.0076388889</c:v>
                </c:pt>
                <c:pt idx="402">
                  <c:v>42196.0083333333</c:v>
                </c:pt>
                <c:pt idx="403">
                  <c:v>42196.0090277778</c:v>
                </c:pt>
                <c:pt idx="404">
                  <c:v>42196.0097222222</c:v>
                </c:pt>
                <c:pt idx="405">
                  <c:v>42196.0104166667</c:v>
                </c:pt>
                <c:pt idx="406">
                  <c:v>42196.0111111111</c:v>
                </c:pt>
                <c:pt idx="407">
                  <c:v>42196.0118055556</c:v>
                </c:pt>
                <c:pt idx="408">
                  <c:v>42196.0125</c:v>
                </c:pt>
                <c:pt idx="409">
                  <c:v>42196.0131944445</c:v>
                </c:pt>
                <c:pt idx="410">
                  <c:v>42196.0138888889</c:v>
                </c:pt>
                <c:pt idx="411">
                  <c:v>42196.0145833333</c:v>
                </c:pt>
                <c:pt idx="412">
                  <c:v>42196.0152777778</c:v>
                </c:pt>
                <c:pt idx="413">
                  <c:v>42196.0159722222</c:v>
                </c:pt>
                <c:pt idx="414">
                  <c:v>42196.0166666667</c:v>
                </c:pt>
                <c:pt idx="415">
                  <c:v>42196.017361111</c:v>
                </c:pt>
                <c:pt idx="416">
                  <c:v>42196.0180555556</c:v>
                </c:pt>
                <c:pt idx="417">
                  <c:v>42196.01875</c:v>
                </c:pt>
                <c:pt idx="418">
                  <c:v>42196.0194444444</c:v>
                </c:pt>
                <c:pt idx="419">
                  <c:v>42196.0201388889</c:v>
                </c:pt>
                <c:pt idx="420">
                  <c:v>42196.0208333333</c:v>
                </c:pt>
                <c:pt idx="421">
                  <c:v>42196.0215277778</c:v>
                </c:pt>
                <c:pt idx="422">
                  <c:v>42196.0222222222</c:v>
                </c:pt>
                <c:pt idx="423">
                  <c:v>42196.0229166667</c:v>
                </c:pt>
                <c:pt idx="424">
                  <c:v>42196.023611111</c:v>
                </c:pt>
                <c:pt idx="425">
                  <c:v>42196.0243055556</c:v>
                </c:pt>
                <c:pt idx="426">
                  <c:v>42196.025</c:v>
                </c:pt>
                <c:pt idx="427">
                  <c:v>42196.0256944444</c:v>
                </c:pt>
                <c:pt idx="428">
                  <c:v>42196.0263888889</c:v>
                </c:pt>
                <c:pt idx="429">
                  <c:v>42196.0270833332</c:v>
                </c:pt>
                <c:pt idx="430">
                  <c:v>42196.0277777778</c:v>
                </c:pt>
                <c:pt idx="431">
                  <c:v>42196.0284722222</c:v>
                </c:pt>
                <c:pt idx="432">
                  <c:v>42196.0291666665</c:v>
                </c:pt>
                <c:pt idx="433">
                  <c:v>42196.029861111</c:v>
                </c:pt>
                <c:pt idx="434">
                  <c:v>42196.0305555556</c:v>
                </c:pt>
                <c:pt idx="435">
                  <c:v>42196.03125</c:v>
                </c:pt>
                <c:pt idx="436">
                  <c:v>42196.0319444445</c:v>
                </c:pt>
                <c:pt idx="437">
                  <c:v>42196.0326388889</c:v>
                </c:pt>
                <c:pt idx="438">
                  <c:v>42196.0333333333</c:v>
                </c:pt>
                <c:pt idx="439">
                  <c:v>42196.0340277778</c:v>
                </c:pt>
                <c:pt idx="440">
                  <c:v>42196.0347222222</c:v>
                </c:pt>
                <c:pt idx="441">
                  <c:v>42196.0354166666</c:v>
                </c:pt>
                <c:pt idx="442">
                  <c:v>42196.0361111111</c:v>
                </c:pt>
                <c:pt idx="443">
                  <c:v>42196.0368055556</c:v>
                </c:pt>
                <c:pt idx="444">
                  <c:v>42196.0375</c:v>
                </c:pt>
                <c:pt idx="445">
                  <c:v>42196.0381944445</c:v>
                </c:pt>
                <c:pt idx="446">
                  <c:v>42196.0388888889</c:v>
                </c:pt>
                <c:pt idx="447">
                  <c:v>42196.0395833333</c:v>
                </c:pt>
                <c:pt idx="448">
                  <c:v>42196.0402777778</c:v>
                </c:pt>
                <c:pt idx="449">
                  <c:v>42196.0409722222</c:v>
                </c:pt>
                <c:pt idx="450">
                  <c:v>42196.0416666666</c:v>
                </c:pt>
                <c:pt idx="451">
                  <c:v>42196.0423611111</c:v>
                </c:pt>
                <c:pt idx="452">
                  <c:v>42196.0430555556</c:v>
                </c:pt>
                <c:pt idx="453">
                  <c:v>42196.04375</c:v>
                </c:pt>
                <c:pt idx="454">
                  <c:v>42196.0444444445</c:v>
                </c:pt>
                <c:pt idx="455">
                  <c:v>42196.0451388889</c:v>
                </c:pt>
                <c:pt idx="456">
                  <c:v>42196.0458333333</c:v>
                </c:pt>
                <c:pt idx="457">
                  <c:v>42196.0465277778</c:v>
                </c:pt>
                <c:pt idx="458">
                  <c:v>42196.0472222222</c:v>
                </c:pt>
                <c:pt idx="459">
                  <c:v>42196.0479166667</c:v>
                </c:pt>
                <c:pt idx="460">
                  <c:v>42196.0486111111</c:v>
                </c:pt>
                <c:pt idx="461">
                  <c:v>42196.0493055556</c:v>
                </c:pt>
                <c:pt idx="462">
                  <c:v>42196.05</c:v>
                </c:pt>
                <c:pt idx="463">
                  <c:v>42196.0506944446</c:v>
                </c:pt>
                <c:pt idx="464">
                  <c:v>42196.0513888889</c:v>
                </c:pt>
                <c:pt idx="465">
                  <c:v>42196.0520833333</c:v>
                </c:pt>
                <c:pt idx="466">
                  <c:v>42196.0527777778</c:v>
                </c:pt>
                <c:pt idx="467">
                  <c:v>42196.0534722222</c:v>
                </c:pt>
                <c:pt idx="468">
                  <c:v>42196.0541666667</c:v>
                </c:pt>
                <c:pt idx="469">
                  <c:v>42196.0548611111</c:v>
                </c:pt>
                <c:pt idx="470">
                  <c:v>42196.0555555556</c:v>
                </c:pt>
                <c:pt idx="471">
                  <c:v>42196.0562500001</c:v>
                </c:pt>
                <c:pt idx="472">
                  <c:v>42196.0569444446</c:v>
                </c:pt>
                <c:pt idx="473">
                  <c:v>42196.057638889</c:v>
                </c:pt>
                <c:pt idx="474">
                  <c:v>42196.0583333333</c:v>
                </c:pt>
                <c:pt idx="475">
                  <c:v>42196.0590277778</c:v>
                </c:pt>
                <c:pt idx="476">
                  <c:v>42196.0597222222</c:v>
                </c:pt>
                <c:pt idx="477">
                  <c:v>42196.0604166666</c:v>
                </c:pt>
                <c:pt idx="478">
                  <c:v>42196.061111111</c:v>
                </c:pt>
                <c:pt idx="479">
                  <c:v>42196.0618055555</c:v>
                </c:pt>
                <c:pt idx="480">
                  <c:v>42196.0625</c:v>
                </c:pt>
                <c:pt idx="481">
                  <c:v>42196.0631944445</c:v>
                </c:pt>
                <c:pt idx="482">
                  <c:v>42196.0638888889</c:v>
                </c:pt>
                <c:pt idx="483">
                  <c:v>42196.0645833333</c:v>
                </c:pt>
                <c:pt idx="484">
                  <c:v>42196.0652777778</c:v>
                </c:pt>
                <c:pt idx="485">
                  <c:v>42196.0659722222</c:v>
                </c:pt>
                <c:pt idx="486">
                  <c:v>42196.0666666666</c:v>
                </c:pt>
                <c:pt idx="487">
                  <c:v>42196.067361111</c:v>
                </c:pt>
                <c:pt idx="488">
                  <c:v>42196.0680555556</c:v>
                </c:pt>
                <c:pt idx="489">
                  <c:v>42196.06875</c:v>
                </c:pt>
                <c:pt idx="490">
                  <c:v>42196.0694444444</c:v>
                </c:pt>
                <c:pt idx="491">
                  <c:v>42196.0701388889</c:v>
                </c:pt>
                <c:pt idx="492">
                  <c:v>42196.0708333333</c:v>
                </c:pt>
                <c:pt idx="493">
                  <c:v>42196.0715277778</c:v>
                </c:pt>
                <c:pt idx="494">
                  <c:v>42196.0722222222</c:v>
                </c:pt>
                <c:pt idx="495">
                  <c:v>42196.0729166667</c:v>
                </c:pt>
                <c:pt idx="496">
                  <c:v>42196.0736111111</c:v>
                </c:pt>
                <c:pt idx="497">
                  <c:v>42196.0743055556</c:v>
                </c:pt>
                <c:pt idx="498">
                  <c:v>42196.075</c:v>
                </c:pt>
                <c:pt idx="499">
                  <c:v>42196.0756944445</c:v>
                </c:pt>
                <c:pt idx="500">
                  <c:v>42196.0763888889</c:v>
                </c:pt>
                <c:pt idx="501">
                  <c:v>42196.0770833333</c:v>
                </c:pt>
                <c:pt idx="502">
                  <c:v>42196.0777777778</c:v>
                </c:pt>
                <c:pt idx="503">
                  <c:v>42196.0784722222</c:v>
                </c:pt>
                <c:pt idx="504">
                  <c:v>42196.0791666666</c:v>
                </c:pt>
                <c:pt idx="505">
                  <c:v>42196.079861111</c:v>
                </c:pt>
                <c:pt idx="506">
                  <c:v>42196.0805555556</c:v>
                </c:pt>
                <c:pt idx="507">
                  <c:v>42196.08125</c:v>
                </c:pt>
                <c:pt idx="508">
                  <c:v>42196.0819444444</c:v>
                </c:pt>
                <c:pt idx="509">
                  <c:v>42196.082638889</c:v>
                </c:pt>
                <c:pt idx="510">
                  <c:v>42196.0833333333</c:v>
                </c:pt>
                <c:pt idx="511">
                  <c:v>42196.0840277778</c:v>
                </c:pt>
                <c:pt idx="512">
                  <c:v>42196.0847222222</c:v>
                </c:pt>
                <c:pt idx="513">
                  <c:v>42196.0854166667</c:v>
                </c:pt>
                <c:pt idx="514">
                  <c:v>42196.0861111111</c:v>
                </c:pt>
                <c:pt idx="515">
                  <c:v>42196.0868055556</c:v>
                </c:pt>
                <c:pt idx="516">
                  <c:v>42196.0875</c:v>
                </c:pt>
                <c:pt idx="517">
                  <c:v>42196.0881944446</c:v>
                </c:pt>
                <c:pt idx="518">
                  <c:v>42196.088888889</c:v>
                </c:pt>
                <c:pt idx="519">
                  <c:v>42196.0895833333</c:v>
                </c:pt>
                <c:pt idx="520">
                  <c:v>42196.0902777778</c:v>
                </c:pt>
                <c:pt idx="521">
                  <c:v>42196.0909722222</c:v>
                </c:pt>
                <c:pt idx="522">
                  <c:v>42196.0916666666</c:v>
                </c:pt>
                <c:pt idx="523">
                  <c:v>42196.092361111</c:v>
                </c:pt>
                <c:pt idx="524">
                  <c:v>42196.0930555555</c:v>
                </c:pt>
                <c:pt idx="525">
                  <c:v>42196.09375</c:v>
                </c:pt>
                <c:pt idx="526">
                  <c:v>42196.0944444445</c:v>
                </c:pt>
                <c:pt idx="527">
                  <c:v>42196.0951388889</c:v>
                </c:pt>
                <c:pt idx="528">
                  <c:v>42196.0958333333</c:v>
                </c:pt>
                <c:pt idx="529">
                  <c:v>42196.0965277778</c:v>
                </c:pt>
                <c:pt idx="530">
                  <c:v>42196.0972222222</c:v>
                </c:pt>
                <c:pt idx="531">
                  <c:v>42196.0979166666</c:v>
                </c:pt>
                <c:pt idx="532">
                  <c:v>42196.0986111111</c:v>
                </c:pt>
                <c:pt idx="533">
                  <c:v>42196.0993055555</c:v>
                </c:pt>
                <c:pt idx="534">
                  <c:v>42196.1</c:v>
                </c:pt>
                <c:pt idx="535">
                  <c:v>42196.1006944445</c:v>
                </c:pt>
                <c:pt idx="536">
                  <c:v>42196.1013888889</c:v>
                </c:pt>
                <c:pt idx="537">
                  <c:v>42196.1020833333</c:v>
                </c:pt>
                <c:pt idx="538">
                  <c:v>42196.1027777778</c:v>
                </c:pt>
                <c:pt idx="539">
                  <c:v>42196.1034722222</c:v>
                </c:pt>
                <c:pt idx="540">
                  <c:v>42196.1041666666</c:v>
                </c:pt>
                <c:pt idx="541">
                  <c:v>42196.1048611111</c:v>
                </c:pt>
                <c:pt idx="542">
                  <c:v>42196.1055555556</c:v>
                </c:pt>
                <c:pt idx="543">
                  <c:v>42196.10625</c:v>
                </c:pt>
                <c:pt idx="544">
                  <c:v>42196.1069444445</c:v>
                </c:pt>
                <c:pt idx="545">
                  <c:v>42196.1076388889</c:v>
                </c:pt>
                <c:pt idx="546">
                  <c:v>42196.1083333333</c:v>
                </c:pt>
                <c:pt idx="547">
                  <c:v>42196.1090277778</c:v>
                </c:pt>
                <c:pt idx="548">
                  <c:v>42196.1097222222</c:v>
                </c:pt>
                <c:pt idx="549">
                  <c:v>42196.1104166667</c:v>
                </c:pt>
                <c:pt idx="550">
                  <c:v>42196.111111111</c:v>
                </c:pt>
                <c:pt idx="551">
                  <c:v>42196.1118055556</c:v>
                </c:pt>
                <c:pt idx="552">
                  <c:v>42196.1125</c:v>
                </c:pt>
                <c:pt idx="553">
                  <c:v>42196.1131944445</c:v>
                </c:pt>
                <c:pt idx="554">
                  <c:v>42196.1138888889</c:v>
                </c:pt>
                <c:pt idx="555">
                  <c:v>42196.1145833333</c:v>
                </c:pt>
                <c:pt idx="556">
                  <c:v>42196.1152777778</c:v>
                </c:pt>
                <c:pt idx="557">
                  <c:v>42196.1159722222</c:v>
                </c:pt>
                <c:pt idx="558">
                  <c:v>42196.1166666667</c:v>
                </c:pt>
                <c:pt idx="559">
                  <c:v>42196.117361111</c:v>
                </c:pt>
                <c:pt idx="560">
                  <c:v>42196.1180555556</c:v>
                </c:pt>
                <c:pt idx="561">
                  <c:v>42196.11875</c:v>
                </c:pt>
                <c:pt idx="562">
                  <c:v>42196.1194444444</c:v>
                </c:pt>
                <c:pt idx="563">
                  <c:v>42196.1201388889</c:v>
                </c:pt>
                <c:pt idx="564">
                  <c:v>42196.1208333333</c:v>
                </c:pt>
                <c:pt idx="565">
                  <c:v>42196.1215277778</c:v>
                </c:pt>
                <c:pt idx="566">
                  <c:v>42196.1222222222</c:v>
                </c:pt>
                <c:pt idx="567">
                  <c:v>42196.1229166666</c:v>
                </c:pt>
                <c:pt idx="568">
                  <c:v>42196.123611111</c:v>
                </c:pt>
                <c:pt idx="569">
                  <c:v>42196.1243055555</c:v>
                </c:pt>
                <c:pt idx="570">
                  <c:v>42196.125</c:v>
                </c:pt>
                <c:pt idx="571">
                  <c:v>42196.1256944445</c:v>
                </c:pt>
                <c:pt idx="572">
                  <c:v>42196.1263888889</c:v>
                </c:pt>
                <c:pt idx="573">
                  <c:v>42196.1270833332</c:v>
                </c:pt>
                <c:pt idx="574">
                  <c:v>42196.1277777777</c:v>
                </c:pt>
                <c:pt idx="575">
                  <c:v>42196.1284722222</c:v>
                </c:pt>
                <c:pt idx="576">
                  <c:v>42196.1291666665</c:v>
                </c:pt>
                <c:pt idx="577">
                  <c:v>42196.129861111</c:v>
                </c:pt>
                <c:pt idx="578">
                  <c:v>42196.1305555556</c:v>
                </c:pt>
                <c:pt idx="579">
                  <c:v>42196.13125</c:v>
                </c:pt>
                <c:pt idx="580">
                  <c:v>42196.1319444444</c:v>
                </c:pt>
                <c:pt idx="581">
                  <c:v>42196.1326388889</c:v>
                </c:pt>
                <c:pt idx="582">
                  <c:v>42196.1333333333</c:v>
                </c:pt>
                <c:pt idx="583">
                  <c:v>42196.1340277778</c:v>
                </c:pt>
                <c:pt idx="584">
                  <c:v>42196.1347222222</c:v>
                </c:pt>
                <c:pt idx="585">
                  <c:v>42196.1354166666</c:v>
                </c:pt>
                <c:pt idx="586">
                  <c:v>42196.1361111111</c:v>
                </c:pt>
                <c:pt idx="587">
                  <c:v>42196.1368055556</c:v>
                </c:pt>
                <c:pt idx="588">
                  <c:v>42196.1375</c:v>
                </c:pt>
                <c:pt idx="589">
                  <c:v>42196.1381944445</c:v>
                </c:pt>
                <c:pt idx="590">
                  <c:v>42196.1388888889</c:v>
                </c:pt>
                <c:pt idx="591">
                  <c:v>42196.1395833333</c:v>
                </c:pt>
                <c:pt idx="592">
                  <c:v>42196.1402777778</c:v>
                </c:pt>
                <c:pt idx="593">
                  <c:v>42196.1409722222</c:v>
                </c:pt>
                <c:pt idx="594">
                  <c:v>42196.1416666666</c:v>
                </c:pt>
                <c:pt idx="595">
                  <c:v>42196.142361111</c:v>
                </c:pt>
                <c:pt idx="596">
                  <c:v>42196.1430555556</c:v>
                </c:pt>
                <c:pt idx="597">
                  <c:v>42196.14375</c:v>
                </c:pt>
                <c:pt idx="598">
                  <c:v>42196.1444444444</c:v>
                </c:pt>
                <c:pt idx="599">
                  <c:v>42196.1451388889</c:v>
                </c:pt>
                <c:pt idx="600">
                  <c:v>42196.1458333333</c:v>
                </c:pt>
                <c:pt idx="601">
                  <c:v>42196.1465277778</c:v>
                </c:pt>
                <c:pt idx="602">
                  <c:v>42196.1472222222</c:v>
                </c:pt>
                <c:pt idx="603">
                  <c:v>42196.1479166667</c:v>
                </c:pt>
                <c:pt idx="604">
                  <c:v>42196.1486111111</c:v>
                </c:pt>
                <c:pt idx="605">
                  <c:v>42196.1493055556</c:v>
                </c:pt>
                <c:pt idx="606">
                  <c:v>42196.15</c:v>
                </c:pt>
                <c:pt idx="607">
                  <c:v>42196.1506944446</c:v>
                </c:pt>
                <c:pt idx="608">
                  <c:v>42196.1513888889</c:v>
                </c:pt>
                <c:pt idx="609">
                  <c:v>42196.1520833333</c:v>
                </c:pt>
                <c:pt idx="610">
                  <c:v>42196.1527777778</c:v>
                </c:pt>
                <c:pt idx="611">
                  <c:v>42196.1534722222</c:v>
                </c:pt>
                <c:pt idx="612">
                  <c:v>42196.1541666666</c:v>
                </c:pt>
                <c:pt idx="613">
                  <c:v>42196.1548611111</c:v>
                </c:pt>
                <c:pt idx="614">
                  <c:v>42196.1555555556</c:v>
                </c:pt>
                <c:pt idx="615">
                  <c:v>42196.1562500001</c:v>
                </c:pt>
                <c:pt idx="616">
                  <c:v>42196.1569444446</c:v>
                </c:pt>
                <c:pt idx="617">
                  <c:v>42196.1576388889</c:v>
                </c:pt>
                <c:pt idx="618">
                  <c:v>42196.1583333333</c:v>
                </c:pt>
                <c:pt idx="619">
                  <c:v>42196.1590277778</c:v>
                </c:pt>
                <c:pt idx="620">
                  <c:v>42196.1597222222</c:v>
                </c:pt>
                <c:pt idx="621">
                  <c:v>42196.1604166666</c:v>
                </c:pt>
                <c:pt idx="622">
                  <c:v>42196.161111111</c:v>
                </c:pt>
                <c:pt idx="623">
                  <c:v>42196.1618055555</c:v>
                </c:pt>
                <c:pt idx="624">
                  <c:v>42196.1625</c:v>
                </c:pt>
                <c:pt idx="625">
                  <c:v>42196.1631944444</c:v>
                </c:pt>
                <c:pt idx="626">
                  <c:v>42196.1638888889</c:v>
                </c:pt>
                <c:pt idx="627">
                  <c:v>42196.1645833333</c:v>
                </c:pt>
                <c:pt idx="628">
                  <c:v>42196.1652777778</c:v>
                </c:pt>
                <c:pt idx="629">
                  <c:v>42196.1659722222</c:v>
                </c:pt>
                <c:pt idx="630">
                  <c:v>42196.1666666666</c:v>
                </c:pt>
                <c:pt idx="631">
                  <c:v>42196.167361111</c:v>
                </c:pt>
                <c:pt idx="632">
                  <c:v>42196.1680555556</c:v>
                </c:pt>
                <c:pt idx="633">
                  <c:v>42196.16875</c:v>
                </c:pt>
                <c:pt idx="634">
                  <c:v>42196.1694444445</c:v>
                </c:pt>
                <c:pt idx="635">
                  <c:v>42196.1701388889</c:v>
                </c:pt>
                <c:pt idx="636">
                  <c:v>42196.1708333333</c:v>
                </c:pt>
                <c:pt idx="637">
                  <c:v>42196.1715277778</c:v>
                </c:pt>
                <c:pt idx="638">
                  <c:v>42196.1722222222</c:v>
                </c:pt>
                <c:pt idx="639">
                  <c:v>42196.1729166667</c:v>
                </c:pt>
                <c:pt idx="640">
                  <c:v>42196.173611111</c:v>
                </c:pt>
                <c:pt idx="641">
                  <c:v>42196.1743055556</c:v>
                </c:pt>
                <c:pt idx="642">
                  <c:v>42196.175</c:v>
                </c:pt>
                <c:pt idx="643">
                  <c:v>42196.1756944444</c:v>
                </c:pt>
                <c:pt idx="644">
                  <c:v>42196.1763888889</c:v>
                </c:pt>
                <c:pt idx="645">
                  <c:v>42196.1770833332</c:v>
                </c:pt>
                <c:pt idx="646">
                  <c:v>42196.1777777778</c:v>
                </c:pt>
                <c:pt idx="647">
                  <c:v>42196.1784722222</c:v>
                </c:pt>
                <c:pt idx="648">
                  <c:v>42196.1791666666</c:v>
                </c:pt>
                <c:pt idx="649">
                  <c:v>42196.179861111</c:v>
                </c:pt>
                <c:pt idx="650">
                  <c:v>42196.1805555556</c:v>
                </c:pt>
                <c:pt idx="651">
                  <c:v>42196.18125</c:v>
                </c:pt>
                <c:pt idx="652">
                  <c:v>42196.1819444444</c:v>
                </c:pt>
                <c:pt idx="653">
                  <c:v>42196.182638889</c:v>
                </c:pt>
                <c:pt idx="654">
                  <c:v>42196.1833333333</c:v>
                </c:pt>
                <c:pt idx="655">
                  <c:v>42196.1840277778</c:v>
                </c:pt>
                <c:pt idx="656">
                  <c:v>42196.1847222222</c:v>
                </c:pt>
                <c:pt idx="657">
                  <c:v>42196.1854166666</c:v>
                </c:pt>
                <c:pt idx="658">
                  <c:v>42196.1861111111</c:v>
                </c:pt>
                <c:pt idx="659">
                  <c:v>42196.1868055556</c:v>
                </c:pt>
                <c:pt idx="660">
                  <c:v>42196.1875</c:v>
                </c:pt>
                <c:pt idx="661">
                  <c:v>42196.1881944446</c:v>
                </c:pt>
                <c:pt idx="662">
                  <c:v>42196.1888888889</c:v>
                </c:pt>
                <c:pt idx="663">
                  <c:v>42196.1895833333</c:v>
                </c:pt>
                <c:pt idx="664">
                  <c:v>42196.1902777778</c:v>
                </c:pt>
                <c:pt idx="665">
                  <c:v>42196.1909722222</c:v>
                </c:pt>
                <c:pt idx="666">
                  <c:v>42196.1916666665</c:v>
                </c:pt>
                <c:pt idx="667">
                  <c:v>42196.192361111</c:v>
                </c:pt>
                <c:pt idx="668">
                  <c:v>42196.1930555555</c:v>
                </c:pt>
                <c:pt idx="669">
                  <c:v>42196.19375</c:v>
                </c:pt>
                <c:pt idx="670">
                  <c:v>42196.1944444444</c:v>
                </c:pt>
                <c:pt idx="671">
                  <c:v>42196.1951388889</c:v>
                </c:pt>
                <c:pt idx="672">
                  <c:v>42196.1958333333</c:v>
                </c:pt>
                <c:pt idx="673">
                  <c:v>42196.1965277778</c:v>
                </c:pt>
                <c:pt idx="674">
                  <c:v>42196.1972222222</c:v>
                </c:pt>
                <c:pt idx="675">
                  <c:v>42196.1979166666</c:v>
                </c:pt>
                <c:pt idx="676">
                  <c:v>42196.1986111111</c:v>
                </c:pt>
                <c:pt idx="677">
                  <c:v>42196.1993055555</c:v>
                </c:pt>
                <c:pt idx="678">
                  <c:v>42196.2</c:v>
                </c:pt>
                <c:pt idx="679">
                  <c:v>42196.2006944445</c:v>
                </c:pt>
                <c:pt idx="680">
                  <c:v>42196.2013888889</c:v>
                </c:pt>
                <c:pt idx="681">
                  <c:v>42196.2020833333</c:v>
                </c:pt>
                <c:pt idx="682">
                  <c:v>42196.2027777778</c:v>
                </c:pt>
                <c:pt idx="683">
                  <c:v>42196.2034722222</c:v>
                </c:pt>
                <c:pt idx="684">
                  <c:v>42196.2041666666</c:v>
                </c:pt>
                <c:pt idx="685">
                  <c:v>42196.204861111</c:v>
                </c:pt>
                <c:pt idx="686">
                  <c:v>42196.2055555556</c:v>
                </c:pt>
                <c:pt idx="687">
                  <c:v>42196.20625</c:v>
                </c:pt>
                <c:pt idx="688">
                  <c:v>42196.2069444444</c:v>
                </c:pt>
                <c:pt idx="689">
                  <c:v>42196.2076388889</c:v>
                </c:pt>
                <c:pt idx="690">
                  <c:v>42196.2083333333</c:v>
                </c:pt>
                <c:pt idx="691">
                  <c:v>42196.2090277778</c:v>
                </c:pt>
                <c:pt idx="692">
                  <c:v>42196.2097222222</c:v>
                </c:pt>
                <c:pt idx="693">
                  <c:v>42196.2104166667</c:v>
                </c:pt>
                <c:pt idx="694">
                  <c:v>42196.211111111</c:v>
                </c:pt>
                <c:pt idx="695">
                  <c:v>42196.2118055556</c:v>
                </c:pt>
                <c:pt idx="696">
                  <c:v>42196.2125</c:v>
                </c:pt>
                <c:pt idx="697">
                  <c:v>42196.2131944444</c:v>
                </c:pt>
                <c:pt idx="698">
                  <c:v>42196.2138888889</c:v>
                </c:pt>
                <c:pt idx="699">
                  <c:v>42196.2145833333</c:v>
                </c:pt>
                <c:pt idx="700">
                  <c:v>42196.2152777778</c:v>
                </c:pt>
                <c:pt idx="701">
                  <c:v>42196.2159722222</c:v>
                </c:pt>
                <c:pt idx="702">
                  <c:v>42196.2166666666</c:v>
                </c:pt>
                <c:pt idx="703">
                  <c:v>42196.217361111</c:v>
                </c:pt>
                <c:pt idx="704">
                  <c:v>42196.2180555556</c:v>
                </c:pt>
                <c:pt idx="705">
                  <c:v>42196.21875</c:v>
                </c:pt>
                <c:pt idx="706">
                  <c:v>42196.2194444444</c:v>
                </c:pt>
                <c:pt idx="707">
                  <c:v>42196.2201388889</c:v>
                </c:pt>
                <c:pt idx="708">
                  <c:v>42196.2208333333</c:v>
                </c:pt>
                <c:pt idx="709">
                  <c:v>42196.2215277777</c:v>
                </c:pt>
                <c:pt idx="710">
                  <c:v>42196.2222222222</c:v>
                </c:pt>
                <c:pt idx="711">
                  <c:v>42196.2229166666</c:v>
                </c:pt>
                <c:pt idx="712">
                  <c:v>42196.223611111</c:v>
                </c:pt>
                <c:pt idx="713">
                  <c:v>42196.2243055555</c:v>
                </c:pt>
                <c:pt idx="714">
                  <c:v>42196.225</c:v>
                </c:pt>
                <c:pt idx="715">
                  <c:v>42196.2256944445</c:v>
                </c:pt>
                <c:pt idx="716">
                  <c:v>42196.2263888889</c:v>
                </c:pt>
                <c:pt idx="717">
                  <c:v>42196.2270833332</c:v>
                </c:pt>
                <c:pt idx="718">
                  <c:v>42196.2277777777</c:v>
                </c:pt>
                <c:pt idx="719">
                  <c:v>42196.2284722222</c:v>
                </c:pt>
                <c:pt idx="720">
                  <c:v>42196.2291666665</c:v>
                </c:pt>
                <c:pt idx="721">
                  <c:v>42196.229861111</c:v>
                </c:pt>
                <c:pt idx="722">
                  <c:v>42196.2305555556</c:v>
                </c:pt>
                <c:pt idx="723">
                  <c:v>42196.23125</c:v>
                </c:pt>
                <c:pt idx="724">
                  <c:v>42196.2319444444</c:v>
                </c:pt>
                <c:pt idx="725">
                  <c:v>42196.2326388889</c:v>
                </c:pt>
                <c:pt idx="726">
                  <c:v>42196.2333333333</c:v>
                </c:pt>
                <c:pt idx="727">
                  <c:v>42196.2340277778</c:v>
                </c:pt>
                <c:pt idx="728">
                  <c:v>42196.2347222222</c:v>
                </c:pt>
                <c:pt idx="729">
                  <c:v>42196.2354166666</c:v>
                </c:pt>
                <c:pt idx="730">
                  <c:v>42196.236111111</c:v>
                </c:pt>
                <c:pt idx="731">
                  <c:v>42196.2368055556</c:v>
                </c:pt>
                <c:pt idx="732">
                  <c:v>42196.2375</c:v>
                </c:pt>
                <c:pt idx="733">
                  <c:v>42196.2381944444</c:v>
                </c:pt>
                <c:pt idx="734">
                  <c:v>42196.2388888889</c:v>
                </c:pt>
                <c:pt idx="735">
                  <c:v>42196.2395833332</c:v>
                </c:pt>
                <c:pt idx="736">
                  <c:v>42196.2402777778</c:v>
                </c:pt>
                <c:pt idx="737">
                  <c:v>42196.2409722222</c:v>
                </c:pt>
                <c:pt idx="738">
                  <c:v>42196.2416666666</c:v>
                </c:pt>
                <c:pt idx="739">
                  <c:v>42196.242361111</c:v>
                </c:pt>
                <c:pt idx="740">
                  <c:v>42196.2430555556</c:v>
                </c:pt>
                <c:pt idx="741">
                  <c:v>42196.24375</c:v>
                </c:pt>
                <c:pt idx="742">
                  <c:v>42196.2444444444</c:v>
                </c:pt>
                <c:pt idx="743">
                  <c:v>42196.2451388889</c:v>
                </c:pt>
                <c:pt idx="744">
                  <c:v>42196.2458333333</c:v>
                </c:pt>
                <c:pt idx="745">
                  <c:v>42196.2465277778</c:v>
                </c:pt>
                <c:pt idx="746">
                  <c:v>42196.2472222222</c:v>
                </c:pt>
                <c:pt idx="747">
                  <c:v>42196.2479166666</c:v>
                </c:pt>
                <c:pt idx="748">
                  <c:v>42196.2486111111</c:v>
                </c:pt>
                <c:pt idx="749">
                  <c:v>42196.2493055555</c:v>
                </c:pt>
                <c:pt idx="750">
                  <c:v>42196.25</c:v>
                </c:pt>
                <c:pt idx="751">
                  <c:v>42196.2506944446</c:v>
                </c:pt>
                <c:pt idx="752">
                  <c:v>42196.2513888889</c:v>
                </c:pt>
                <c:pt idx="753">
                  <c:v>42196.2520833333</c:v>
                </c:pt>
                <c:pt idx="754">
                  <c:v>42196.2527777778</c:v>
                </c:pt>
                <c:pt idx="755">
                  <c:v>42196.2534722222</c:v>
                </c:pt>
                <c:pt idx="756">
                  <c:v>42196.2541666666</c:v>
                </c:pt>
                <c:pt idx="757">
                  <c:v>42196.2548611111</c:v>
                </c:pt>
                <c:pt idx="758">
                  <c:v>42196.2555555556</c:v>
                </c:pt>
                <c:pt idx="759">
                  <c:v>42196.25625</c:v>
                </c:pt>
                <c:pt idx="760">
                  <c:v>42196.2569444445</c:v>
                </c:pt>
                <c:pt idx="761">
                  <c:v>42196.2576388889</c:v>
                </c:pt>
                <c:pt idx="762">
                  <c:v>42196.2583333333</c:v>
                </c:pt>
                <c:pt idx="763">
                  <c:v>42196.2590277778</c:v>
                </c:pt>
                <c:pt idx="764">
                  <c:v>42196.2597222222</c:v>
                </c:pt>
                <c:pt idx="765">
                  <c:v>42196.2604166666</c:v>
                </c:pt>
                <c:pt idx="766">
                  <c:v>42196.261111111</c:v>
                </c:pt>
                <c:pt idx="767">
                  <c:v>42196.2618055555</c:v>
                </c:pt>
                <c:pt idx="768">
                  <c:v>42196.2625</c:v>
                </c:pt>
                <c:pt idx="769">
                  <c:v>42196.2631944444</c:v>
                </c:pt>
                <c:pt idx="770">
                  <c:v>42196.2638888889</c:v>
                </c:pt>
                <c:pt idx="771">
                  <c:v>42196.2645833333</c:v>
                </c:pt>
                <c:pt idx="772">
                  <c:v>42196.2652777778</c:v>
                </c:pt>
                <c:pt idx="773">
                  <c:v>42196.2659722222</c:v>
                </c:pt>
                <c:pt idx="774">
                  <c:v>42196.2666666666</c:v>
                </c:pt>
                <c:pt idx="775">
                  <c:v>42196.267361111</c:v>
                </c:pt>
                <c:pt idx="776">
                  <c:v>42196.2680555556</c:v>
                </c:pt>
                <c:pt idx="777">
                  <c:v>42196.26875</c:v>
                </c:pt>
                <c:pt idx="778">
                  <c:v>42196.2694444444</c:v>
                </c:pt>
                <c:pt idx="779">
                  <c:v>42196.2701388889</c:v>
                </c:pt>
                <c:pt idx="780">
                  <c:v>42196.2708333333</c:v>
                </c:pt>
                <c:pt idx="781">
                  <c:v>42196.2715277778</c:v>
                </c:pt>
                <c:pt idx="782">
                  <c:v>42196.2722222222</c:v>
                </c:pt>
                <c:pt idx="783">
                  <c:v>42196.2729166667</c:v>
                </c:pt>
                <c:pt idx="784">
                  <c:v>42196.273611111</c:v>
                </c:pt>
                <c:pt idx="785">
                  <c:v>42196.2743055556</c:v>
                </c:pt>
                <c:pt idx="786">
                  <c:v>42196.275</c:v>
                </c:pt>
                <c:pt idx="787">
                  <c:v>42196.2756944444</c:v>
                </c:pt>
                <c:pt idx="788">
                  <c:v>42196.2763888889</c:v>
                </c:pt>
                <c:pt idx="789">
                  <c:v>42196.2770833332</c:v>
                </c:pt>
                <c:pt idx="790">
                  <c:v>42196.2777777778</c:v>
                </c:pt>
                <c:pt idx="791">
                  <c:v>42196.2784722222</c:v>
                </c:pt>
                <c:pt idx="792">
                  <c:v>42196.2791666666</c:v>
                </c:pt>
                <c:pt idx="793">
                  <c:v>42196.279861111</c:v>
                </c:pt>
                <c:pt idx="794">
                  <c:v>42196.2805555556</c:v>
                </c:pt>
                <c:pt idx="795">
                  <c:v>42196.28125</c:v>
                </c:pt>
                <c:pt idx="796">
                  <c:v>42196.2819444445</c:v>
                </c:pt>
                <c:pt idx="797">
                  <c:v>42196.2826388889</c:v>
                </c:pt>
                <c:pt idx="798">
                  <c:v>42196.2833333333</c:v>
                </c:pt>
                <c:pt idx="799">
                  <c:v>42196.2840277778</c:v>
                </c:pt>
                <c:pt idx="800">
                  <c:v>42196.2847222222</c:v>
                </c:pt>
                <c:pt idx="801">
                  <c:v>42196.2854166666</c:v>
                </c:pt>
                <c:pt idx="802">
                  <c:v>42196.2861111111</c:v>
                </c:pt>
                <c:pt idx="803">
                  <c:v>42196.2868055556</c:v>
                </c:pt>
                <c:pt idx="804">
                  <c:v>42196.2875</c:v>
                </c:pt>
                <c:pt idx="805">
                  <c:v>42196.2881944445</c:v>
                </c:pt>
                <c:pt idx="806">
                  <c:v>42196.2888888889</c:v>
                </c:pt>
                <c:pt idx="807">
                  <c:v>42196.2895833333</c:v>
                </c:pt>
                <c:pt idx="808">
                  <c:v>42196.2902777778</c:v>
                </c:pt>
                <c:pt idx="809">
                  <c:v>42196.2909722222</c:v>
                </c:pt>
                <c:pt idx="810">
                  <c:v>42196.2916666665</c:v>
                </c:pt>
                <c:pt idx="811">
                  <c:v>42196.292361111</c:v>
                </c:pt>
                <c:pt idx="812">
                  <c:v>42196.2930555555</c:v>
                </c:pt>
                <c:pt idx="813">
                  <c:v>42196.29375</c:v>
                </c:pt>
                <c:pt idx="814">
                  <c:v>42196.2944444444</c:v>
                </c:pt>
                <c:pt idx="815">
                  <c:v>42196.2951388889</c:v>
                </c:pt>
                <c:pt idx="816">
                  <c:v>42196.2958333333</c:v>
                </c:pt>
                <c:pt idx="817">
                  <c:v>42196.2965277778</c:v>
                </c:pt>
                <c:pt idx="818">
                  <c:v>42196.2972222222</c:v>
                </c:pt>
                <c:pt idx="819">
                  <c:v>42196.2979166666</c:v>
                </c:pt>
                <c:pt idx="820">
                  <c:v>42196.298611111</c:v>
                </c:pt>
                <c:pt idx="821">
                  <c:v>42196.2993055554</c:v>
                </c:pt>
                <c:pt idx="822">
                  <c:v>42196.3</c:v>
                </c:pt>
                <c:pt idx="823">
                  <c:v>42196.3006944446</c:v>
                </c:pt>
                <c:pt idx="824">
                  <c:v>42196.3013888889</c:v>
                </c:pt>
                <c:pt idx="825">
                  <c:v>42196.3020833333</c:v>
                </c:pt>
                <c:pt idx="826">
                  <c:v>42196.3027777778</c:v>
                </c:pt>
                <c:pt idx="827">
                  <c:v>42196.3034722222</c:v>
                </c:pt>
                <c:pt idx="828">
                  <c:v>42196.3041666667</c:v>
                </c:pt>
                <c:pt idx="829">
                  <c:v>42196.3048611111</c:v>
                </c:pt>
                <c:pt idx="830">
                  <c:v>42196.3055555556</c:v>
                </c:pt>
                <c:pt idx="831">
                  <c:v>42196.3062500001</c:v>
                </c:pt>
                <c:pt idx="832">
                  <c:v>42196.3069444446</c:v>
                </c:pt>
                <c:pt idx="833">
                  <c:v>42196.307638889</c:v>
                </c:pt>
                <c:pt idx="834">
                  <c:v>42196.3083333333</c:v>
                </c:pt>
                <c:pt idx="835">
                  <c:v>42196.3090277778</c:v>
                </c:pt>
                <c:pt idx="836">
                  <c:v>42196.3097222222</c:v>
                </c:pt>
                <c:pt idx="837">
                  <c:v>42196.3104166667</c:v>
                </c:pt>
                <c:pt idx="838">
                  <c:v>42196.3111111111</c:v>
                </c:pt>
                <c:pt idx="839">
                  <c:v>42196.3118055556</c:v>
                </c:pt>
                <c:pt idx="840">
                  <c:v>42196.3125000001</c:v>
                </c:pt>
                <c:pt idx="841">
                  <c:v>42196.3131944446</c:v>
                </c:pt>
                <c:pt idx="842">
                  <c:v>42196.3138888889</c:v>
                </c:pt>
                <c:pt idx="843">
                  <c:v>42196.3145833333</c:v>
                </c:pt>
                <c:pt idx="844">
                  <c:v>42196.3152777779</c:v>
                </c:pt>
                <c:pt idx="845">
                  <c:v>42196.3159722222</c:v>
                </c:pt>
                <c:pt idx="846">
                  <c:v>42196.3166666667</c:v>
                </c:pt>
                <c:pt idx="847">
                  <c:v>42196.3173611111</c:v>
                </c:pt>
                <c:pt idx="848">
                  <c:v>42196.3180555556</c:v>
                </c:pt>
                <c:pt idx="849">
                  <c:v>42196.31875</c:v>
                </c:pt>
                <c:pt idx="850">
                  <c:v>42196.3194444445</c:v>
                </c:pt>
                <c:pt idx="851">
                  <c:v>42196.3201388889</c:v>
                </c:pt>
                <c:pt idx="852">
                  <c:v>42196.3208333333</c:v>
                </c:pt>
                <c:pt idx="853">
                  <c:v>42196.3215277778</c:v>
                </c:pt>
                <c:pt idx="854">
                  <c:v>42196.3222222222</c:v>
                </c:pt>
                <c:pt idx="855">
                  <c:v>42196.3229166667</c:v>
                </c:pt>
                <c:pt idx="856">
                  <c:v>42196.3236111111</c:v>
                </c:pt>
                <c:pt idx="857">
                  <c:v>42196.3243055556</c:v>
                </c:pt>
                <c:pt idx="858">
                  <c:v>42196.325</c:v>
                </c:pt>
                <c:pt idx="859">
                  <c:v>42196.3256944445</c:v>
                </c:pt>
                <c:pt idx="860">
                  <c:v>42196.3263888889</c:v>
                </c:pt>
                <c:pt idx="861">
                  <c:v>42196.3270833333</c:v>
                </c:pt>
                <c:pt idx="862">
                  <c:v>42196.3277777778</c:v>
                </c:pt>
                <c:pt idx="863">
                  <c:v>42196.3284722222</c:v>
                </c:pt>
                <c:pt idx="864">
                  <c:v>42196.3291666666</c:v>
                </c:pt>
                <c:pt idx="865">
                  <c:v>42196.329861111</c:v>
                </c:pt>
                <c:pt idx="866">
                  <c:v>42196.3305555556</c:v>
                </c:pt>
                <c:pt idx="867">
                  <c:v>42196.33125</c:v>
                </c:pt>
                <c:pt idx="868">
                  <c:v>42196.3319444444</c:v>
                </c:pt>
                <c:pt idx="869">
                  <c:v>42196.332638889</c:v>
                </c:pt>
                <c:pt idx="870">
                  <c:v>42196.3333333333</c:v>
                </c:pt>
                <c:pt idx="871">
                  <c:v>42196.3340277778</c:v>
                </c:pt>
                <c:pt idx="872">
                  <c:v>42196.3347222222</c:v>
                </c:pt>
                <c:pt idx="873">
                  <c:v>42196.3354166667</c:v>
                </c:pt>
                <c:pt idx="874">
                  <c:v>42196.3361111111</c:v>
                </c:pt>
                <c:pt idx="875">
                  <c:v>42196.3368055556</c:v>
                </c:pt>
                <c:pt idx="876">
                  <c:v>42196.3375</c:v>
                </c:pt>
                <c:pt idx="877">
                  <c:v>42196.3381944446</c:v>
                </c:pt>
                <c:pt idx="878">
                  <c:v>42196.338888889</c:v>
                </c:pt>
                <c:pt idx="879">
                  <c:v>42196.3395833333</c:v>
                </c:pt>
                <c:pt idx="880">
                  <c:v>42196.3402777779</c:v>
                </c:pt>
                <c:pt idx="881">
                  <c:v>42196.3409722222</c:v>
                </c:pt>
                <c:pt idx="882">
                  <c:v>42196.3416666666</c:v>
                </c:pt>
                <c:pt idx="883">
                  <c:v>42196.3423611111</c:v>
                </c:pt>
                <c:pt idx="884">
                  <c:v>42196.3430555556</c:v>
                </c:pt>
                <c:pt idx="885">
                  <c:v>42196.34375</c:v>
                </c:pt>
                <c:pt idx="886">
                  <c:v>42196.3444444446</c:v>
                </c:pt>
                <c:pt idx="887">
                  <c:v>42196.3451388889</c:v>
                </c:pt>
                <c:pt idx="888">
                  <c:v>42196.3458333333</c:v>
                </c:pt>
                <c:pt idx="889">
                  <c:v>42196.3465277779</c:v>
                </c:pt>
                <c:pt idx="890">
                  <c:v>42196.3472222222</c:v>
                </c:pt>
                <c:pt idx="891">
                  <c:v>42196.3479166667</c:v>
                </c:pt>
                <c:pt idx="892">
                  <c:v>42196.3486111111</c:v>
                </c:pt>
                <c:pt idx="893">
                  <c:v>42196.3493055556</c:v>
                </c:pt>
                <c:pt idx="894">
                  <c:v>42196.35</c:v>
                </c:pt>
                <c:pt idx="895">
                  <c:v>42196.3506944446</c:v>
                </c:pt>
                <c:pt idx="896">
                  <c:v>42196.3513888889</c:v>
                </c:pt>
                <c:pt idx="897">
                  <c:v>42196.3520833333</c:v>
                </c:pt>
                <c:pt idx="898">
                  <c:v>42196.3527777778</c:v>
                </c:pt>
                <c:pt idx="899">
                  <c:v>42196.3534722222</c:v>
                </c:pt>
                <c:pt idx="900">
                  <c:v>42196.3541666667</c:v>
                </c:pt>
                <c:pt idx="901">
                  <c:v>42196.3548611111</c:v>
                </c:pt>
                <c:pt idx="902">
                  <c:v>42196.3555555556</c:v>
                </c:pt>
                <c:pt idx="903">
                  <c:v>42196.3562500001</c:v>
                </c:pt>
                <c:pt idx="904">
                  <c:v>42196.3569444446</c:v>
                </c:pt>
                <c:pt idx="905">
                  <c:v>42196.357638889</c:v>
                </c:pt>
                <c:pt idx="906">
                  <c:v>42196.3583333334</c:v>
                </c:pt>
                <c:pt idx="907">
                  <c:v>42196.3590277778</c:v>
                </c:pt>
                <c:pt idx="908">
                  <c:v>42196.3597222222</c:v>
                </c:pt>
                <c:pt idx="909">
                  <c:v>42196.3604166667</c:v>
                </c:pt>
                <c:pt idx="910">
                  <c:v>42196.361111111</c:v>
                </c:pt>
                <c:pt idx="911">
                  <c:v>42196.3618055556</c:v>
                </c:pt>
                <c:pt idx="912">
                  <c:v>42196.3625</c:v>
                </c:pt>
                <c:pt idx="913">
                  <c:v>42196.3631944444</c:v>
                </c:pt>
                <c:pt idx="914">
                  <c:v>42196.3638888889</c:v>
                </c:pt>
                <c:pt idx="915">
                  <c:v>42196.3645833333</c:v>
                </c:pt>
                <c:pt idx="916">
                  <c:v>42196.3652777778</c:v>
                </c:pt>
                <c:pt idx="917">
                  <c:v>42196.3659722222</c:v>
                </c:pt>
                <c:pt idx="918">
                  <c:v>42196.3666666667</c:v>
                </c:pt>
                <c:pt idx="919">
                  <c:v>42196.367361111</c:v>
                </c:pt>
                <c:pt idx="920">
                  <c:v>42196.3680555556</c:v>
                </c:pt>
                <c:pt idx="921">
                  <c:v>42196.36875</c:v>
                </c:pt>
                <c:pt idx="922">
                  <c:v>42196.3694444444</c:v>
                </c:pt>
                <c:pt idx="923">
                  <c:v>42196.370138889</c:v>
                </c:pt>
                <c:pt idx="924">
                  <c:v>42196.3708333333</c:v>
                </c:pt>
                <c:pt idx="925">
                  <c:v>42196.3715277778</c:v>
                </c:pt>
                <c:pt idx="926">
                  <c:v>42196.3722222222</c:v>
                </c:pt>
                <c:pt idx="927">
                  <c:v>42196.3729166667</c:v>
                </c:pt>
                <c:pt idx="928">
                  <c:v>42196.3736111111</c:v>
                </c:pt>
                <c:pt idx="929">
                  <c:v>42196.3743055556</c:v>
                </c:pt>
                <c:pt idx="930">
                  <c:v>42196.375</c:v>
                </c:pt>
                <c:pt idx="931">
                  <c:v>42196.3756944446</c:v>
                </c:pt>
                <c:pt idx="932">
                  <c:v>42196.3763888889</c:v>
                </c:pt>
                <c:pt idx="933">
                  <c:v>42196.3770833333</c:v>
                </c:pt>
                <c:pt idx="934">
                  <c:v>42196.3777777778</c:v>
                </c:pt>
                <c:pt idx="935">
                  <c:v>42196.3784722222</c:v>
                </c:pt>
                <c:pt idx="936">
                  <c:v>42196.3791666666</c:v>
                </c:pt>
                <c:pt idx="937">
                  <c:v>42196.3798611111</c:v>
                </c:pt>
                <c:pt idx="938">
                  <c:v>42196.3805555556</c:v>
                </c:pt>
                <c:pt idx="939">
                  <c:v>42196.38125</c:v>
                </c:pt>
                <c:pt idx="940">
                  <c:v>42196.3819444445</c:v>
                </c:pt>
                <c:pt idx="941">
                  <c:v>42196.382638889</c:v>
                </c:pt>
                <c:pt idx="942">
                  <c:v>42196.3833333333</c:v>
                </c:pt>
                <c:pt idx="943">
                  <c:v>42196.3840277778</c:v>
                </c:pt>
                <c:pt idx="944">
                  <c:v>42196.3847222222</c:v>
                </c:pt>
                <c:pt idx="945">
                  <c:v>42196.3854166667</c:v>
                </c:pt>
                <c:pt idx="946">
                  <c:v>42196.3861111111</c:v>
                </c:pt>
                <c:pt idx="947">
                  <c:v>42196.3868055556</c:v>
                </c:pt>
                <c:pt idx="948">
                  <c:v>42196.3875</c:v>
                </c:pt>
                <c:pt idx="949">
                  <c:v>42196.3881944446</c:v>
                </c:pt>
                <c:pt idx="950">
                  <c:v>42196.388888889</c:v>
                </c:pt>
                <c:pt idx="951">
                  <c:v>42196.3895833333</c:v>
                </c:pt>
                <c:pt idx="952">
                  <c:v>42196.3902777778</c:v>
                </c:pt>
                <c:pt idx="953">
                  <c:v>42196.3909722222</c:v>
                </c:pt>
                <c:pt idx="954">
                  <c:v>42196.3916666666</c:v>
                </c:pt>
                <c:pt idx="955">
                  <c:v>42196.392361111</c:v>
                </c:pt>
                <c:pt idx="956">
                  <c:v>42196.3930555556</c:v>
                </c:pt>
                <c:pt idx="957">
                  <c:v>42196.39375</c:v>
                </c:pt>
                <c:pt idx="958">
                  <c:v>42196.3944444444</c:v>
                </c:pt>
                <c:pt idx="959">
                  <c:v>42196.3951388889</c:v>
                </c:pt>
                <c:pt idx="960">
                  <c:v>42196.3958333333</c:v>
                </c:pt>
                <c:pt idx="961">
                  <c:v>42196.3965277778</c:v>
                </c:pt>
                <c:pt idx="962">
                  <c:v>42196.3972222222</c:v>
                </c:pt>
                <c:pt idx="963">
                  <c:v>42196.3979166667</c:v>
                </c:pt>
                <c:pt idx="964">
                  <c:v>42196.3986111111</c:v>
                </c:pt>
                <c:pt idx="965">
                  <c:v>42196.3993055556</c:v>
                </c:pt>
                <c:pt idx="966">
                  <c:v>42196.4</c:v>
                </c:pt>
                <c:pt idx="967">
                  <c:v>42196.4006944446</c:v>
                </c:pt>
                <c:pt idx="968">
                  <c:v>42196.4013888889</c:v>
                </c:pt>
                <c:pt idx="969">
                  <c:v>42196.4020833333</c:v>
                </c:pt>
                <c:pt idx="970">
                  <c:v>42196.4027777778</c:v>
                </c:pt>
                <c:pt idx="971">
                  <c:v>42196.4034722222</c:v>
                </c:pt>
                <c:pt idx="972">
                  <c:v>42196.4041666666</c:v>
                </c:pt>
                <c:pt idx="973">
                  <c:v>42196.4048611111</c:v>
                </c:pt>
                <c:pt idx="974">
                  <c:v>42196.4055555556</c:v>
                </c:pt>
                <c:pt idx="975">
                  <c:v>42196.4062500001</c:v>
                </c:pt>
                <c:pt idx="976">
                  <c:v>42196.4069444446</c:v>
                </c:pt>
                <c:pt idx="977">
                  <c:v>42196.4076388889</c:v>
                </c:pt>
                <c:pt idx="978">
                  <c:v>42196.4083333333</c:v>
                </c:pt>
                <c:pt idx="979">
                  <c:v>42196.4090277778</c:v>
                </c:pt>
                <c:pt idx="980">
                  <c:v>42196.4097222222</c:v>
                </c:pt>
                <c:pt idx="981">
                  <c:v>42196.4104166667</c:v>
                </c:pt>
                <c:pt idx="982">
                  <c:v>42196.4111111111</c:v>
                </c:pt>
                <c:pt idx="983">
                  <c:v>42196.4118055556</c:v>
                </c:pt>
                <c:pt idx="984">
                  <c:v>42196.4125</c:v>
                </c:pt>
                <c:pt idx="985">
                  <c:v>42196.4131944445</c:v>
                </c:pt>
                <c:pt idx="986">
                  <c:v>42196.4138888889</c:v>
                </c:pt>
                <c:pt idx="987">
                  <c:v>42196.4145833333</c:v>
                </c:pt>
                <c:pt idx="988">
                  <c:v>42196.4152777778</c:v>
                </c:pt>
                <c:pt idx="989">
                  <c:v>42196.4159722222</c:v>
                </c:pt>
                <c:pt idx="990">
                  <c:v>42196.4166666667</c:v>
                </c:pt>
                <c:pt idx="991">
                  <c:v>42196.4173611111</c:v>
                </c:pt>
                <c:pt idx="992">
                  <c:v>42196.4180555556</c:v>
                </c:pt>
                <c:pt idx="993">
                  <c:v>42196.41875</c:v>
                </c:pt>
                <c:pt idx="994">
                  <c:v>42196.4194444445</c:v>
                </c:pt>
                <c:pt idx="995">
                  <c:v>42196.4201388889</c:v>
                </c:pt>
                <c:pt idx="996">
                  <c:v>42196.4208333333</c:v>
                </c:pt>
                <c:pt idx="997">
                  <c:v>42196.4215277778</c:v>
                </c:pt>
                <c:pt idx="998">
                  <c:v>42196.4222222222</c:v>
                </c:pt>
                <c:pt idx="999">
                  <c:v>42196.4229166667</c:v>
                </c:pt>
                <c:pt idx="1000">
                  <c:v>42196.423611111</c:v>
                </c:pt>
                <c:pt idx="1001">
                  <c:v>42196.4243055556</c:v>
                </c:pt>
                <c:pt idx="1002">
                  <c:v>42196.425</c:v>
                </c:pt>
                <c:pt idx="1003">
                  <c:v>42196.4256944444</c:v>
                </c:pt>
                <c:pt idx="1004">
                  <c:v>42196.4263888889</c:v>
                </c:pt>
                <c:pt idx="1005">
                  <c:v>42196.4270833332</c:v>
                </c:pt>
                <c:pt idx="1006">
                  <c:v>42196.4277777778</c:v>
                </c:pt>
                <c:pt idx="1007">
                  <c:v>42196.4284722222</c:v>
                </c:pt>
                <c:pt idx="1008">
                  <c:v>42196.4291666666</c:v>
                </c:pt>
                <c:pt idx="1009">
                  <c:v>42196.429861111</c:v>
                </c:pt>
                <c:pt idx="1010">
                  <c:v>42196.4305555556</c:v>
                </c:pt>
                <c:pt idx="1011">
                  <c:v>42196.43125</c:v>
                </c:pt>
                <c:pt idx="1012">
                  <c:v>42196.4319444444</c:v>
                </c:pt>
                <c:pt idx="1013">
                  <c:v>42196.432638889</c:v>
                </c:pt>
                <c:pt idx="1014">
                  <c:v>42196.4333333333</c:v>
                </c:pt>
                <c:pt idx="1015">
                  <c:v>42196.4340277778</c:v>
                </c:pt>
                <c:pt idx="1016">
                  <c:v>42196.4347222222</c:v>
                </c:pt>
                <c:pt idx="1017">
                  <c:v>42196.4354166666</c:v>
                </c:pt>
                <c:pt idx="1018">
                  <c:v>42196.4361111111</c:v>
                </c:pt>
                <c:pt idx="1019">
                  <c:v>42196.4368055556</c:v>
                </c:pt>
                <c:pt idx="1020">
                  <c:v>42196.4375</c:v>
                </c:pt>
                <c:pt idx="1021">
                  <c:v>42196.4381944446</c:v>
                </c:pt>
                <c:pt idx="1022">
                  <c:v>42196.4388888889</c:v>
                </c:pt>
                <c:pt idx="1023">
                  <c:v>42196.4395833333</c:v>
                </c:pt>
                <c:pt idx="1024">
                  <c:v>42196.4402777779</c:v>
                </c:pt>
                <c:pt idx="1025">
                  <c:v>42196.4409722222</c:v>
                </c:pt>
                <c:pt idx="1026">
                  <c:v>42196.4416666666</c:v>
                </c:pt>
                <c:pt idx="1027">
                  <c:v>42196.4423611111</c:v>
                </c:pt>
                <c:pt idx="1028">
                  <c:v>42196.4430555556</c:v>
                </c:pt>
                <c:pt idx="1029">
                  <c:v>42196.44375</c:v>
                </c:pt>
                <c:pt idx="1030">
                  <c:v>42196.4444444445</c:v>
                </c:pt>
                <c:pt idx="1031">
                  <c:v>42196.4451388889</c:v>
                </c:pt>
                <c:pt idx="1032">
                  <c:v>42196.4458333333</c:v>
                </c:pt>
                <c:pt idx="1033">
                  <c:v>42196.4465277778</c:v>
                </c:pt>
                <c:pt idx="1034">
                  <c:v>42196.4472222222</c:v>
                </c:pt>
                <c:pt idx="1035">
                  <c:v>42196.4479166667</c:v>
                </c:pt>
                <c:pt idx="1036">
                  <c:v>42196.4486111111</c:v>
                </c:pt>
                <c:pt idx="1037">
                  <c:v>42196.4493055556</c:v>
                </c:pt>
                <c:pt idx="1038">
                  <c:v>42196.45</c:v>
                </c:pt>
                <c:pt idx="1039">
                  <c:v>42196.4506944446</c:v>
                </c:pt>
                <c:pt idx="1040">
                  <c:v>42196.4513888889</c:v>
                </c:pt>
                <c:pt idx="1041">
                  <c:v>42196.4520833333</c:v>
                </c:pt>
                <c:pt idx="1042">
                  <c:v>42196.4527777778</c:v>
                </c:pt>
                <c:pt idx="1043">
                  <c:v>42196.4534722222</c:v>
                </c:pt>
                <c:pt idx="1044">
                  <c:v>42196.4541666667</c:v>
                </c:pt>
                <c:pt idx="1045">
                  <c:v>42196.4548611111</c:v>
                </c:pt>
                <c:pt idx="1046">
                  <c:v>42196.4555555556</c:v>
                </c:pt>
                <c:pt idx="1047">
                  <c:v>42196.4562500001</c:v>
                </c:pt>
                <c:pt idx="1048">
                  <c:v>42196.4569444446</c:v>
                </c:pt>
                <c:pt idx="1049">
                  <c:v>42196.457638889</c:v>
                </c:pt>
                <c:pt idx="1050">
                  <c:v>42196.4583333333</c:v>
                </c:pt>
                <c:pt idx="1051">
                  <c:v>42196.4590277778</c:v>
                </c:pt>
                <c:pt idx="1052">
                  <c:v>42196.4597222222</c:v>
                </c:pt>
                <c:pt idx="1053">
                  <c:v>42196.4604166667</c:v>
                </c:pt>
                <c:pt idx="1054">
                  <c:v>42196.461111111</c:v>
                </c:pt>
                <c:pt idx="1055">
                  <c:v>42196.4618055556</c:v>
                </c:pt>
                <c:pt idx="1056">
                  <c:v>42196.4625</c:v>
                </c:pt>
                <c:pt idx="1057">
                  <c:v>42196.4631944444</c:v>
                </c:pt>
                <c:pt idx="1058">
                  <c:v>42196.4638888889</c:v>
                </c:pt>
                <c:pt idx="1059">
                  <c:v>42196.4645833333</c:v>
                </c:pt>
                <c:pt idx="1060">
                  <c:v>42196.4652777778</c:v>
                </c:pt>
                <c:pt idx="1061">
                  <c:v>42196.4659722222</c:v>
                </c:pt>
                <c:pt idx="1062">
                  <c:v>42196.4666666666</c:v>
                </c:pt>
                <c:pt idx="1063">
                  <c:v>42196.467361111</c:v>
                </c:pt>
                <c:pt idx="1064">
                  <c:v>42196.4680555556</c:v>
                </c:pt>
                <c:pt idx="1065">
                  <c:v>42196.46875</c:v>
                </c:pt>
                <c:pt idx="1066">
                  <c:v>42196.4694444444</c:v>
                </c:pt>
                <c:pt idx="1067">
                  <c:v>42196.4701388889</c:v>
                </c:pt>
                <c:pt idx="1068">
                  <c:v>42196.4708333333</c:v>
                </c:pt>
                <c:pt idx="1069">
                  <c:v>42196.4715277778</c:v>
                </c:pt>
                <c:pt idx="1070">
                  <c:v>42196.4722222222</c:v>
                </c:pt>
                <c:pt idx="1071">
                  <c:v>42196.4729166667</c:v>
                </c:pt>
                <c:pt idx="1072">
                  <c:v>42196.4736111111</c:v>
                </c:pt>
                <c:pt idx="1073">
                  <c:v>42196.4743055556</c:v>
                </c:pt>
                <c:pt idx="1074">
                  <c:v>42196.475</c:v>
                </c:pt>
                <c:pt idx="1075">
                  <c:v>42196.4756944445</c:v>
                </c:pt>
                <c:pt idx="1076">
                  <c:v>42196.4763888889</c:v>
                </c:pt>
                <c:pt idx="1077">
                  <c:v>42196.4770833333</c:v>
                </c:pt>
                <c:pt idx="1078">
                  <c:v>42196.4777777778</c:v>
                </c:pt>
                <c:pt idx="1079">
                  <c:v>42196.4784722222</c:v>
                </c:pt>
                <c:pt idx="1080">
                  <c:v>42196.4791666666</c:v>
                </c:pt>
                <c:pt idx="1081">
                  <c:v>42196.4798611111</c:v>
                </c:pt>
                <c:pt idx="1082">
                  <c:v>42196.4805555556</c:v>
                </c:pt>
                <c:pt idx="1083">
                  <c:v>42196.48125</c:v>
                </c:pt>
                <c:pt idx="1084">
                  <c:v>42196.4819444445</c:v>
                </c:pt>
                <c:pt idx="1085">
                  <c:v>42196.482638889</c:v>
                </c:pt>
                <c:pt idx="1086">
                  <c:v>42196.4833333333</c:v>
                </c:pt>
                <c:pt idx="1087">
                  <c:v>42196.4840277778</c:v>
                </c:pt>
                <c:pt idx="1088">
                  <c:v>42196.4847222222</c:v>
                </c:pt>
                <c:pt idx="1089">
                  <c:v>42196.4854166667</c:v>
                </c:pt>
                <c:pt idx="1090">
                  <c:v>42196.4861111111</c:v>
                </c:pt>
                <c:pt idx="1091">
                  <c:v>42196.4868055556</c:v>
                </c:pt>
                <c:pt idx="1092">
                  <c:v>42196.4875</c:v>
                </c:pt>
                <c:pt idx="1093">
                  <c:v>42196.4881944446</c:v>
                </c:pt>
                <c:pt idx="1094">
                  <c:v>42196.488888889</c:v>
                </c:pt>
                <c:pt idx="1095">
                  <c:v>42196.4895833333</c:v>
                </c:pt>
                <c:pt idx="1096">
                  <c:v>42196.4902777778</c:v>
                </c:pt>
                <c:pt idx="1097">
                  <c:v>42196.4909722222</c:v>
                </c:pt>
                <c:pt idx="1098">
                  <c:v>42196.4916666666</c:v>
                </c:pt>
                <c:pt idx="1099">
                  <c:v>42196.492361111</c:v>
                </c:pt>
                <c:pt idx="1100">
                  <c:v>42196.4930555556</c:v>
                </c:pt>
                <c:pt idx="1101">
                  <c:v>42196.49375</c:v>
                </c:pt>
                <c:pt idx="1102">
                  <c:v>42196.4944444444</c:v>
                </c:pt>
                <c:pt idx="1103">
                  <c:v>42196.4951388889</c:v>
                </c:pt>
                <c:pt idx="1104">
                  <c:v>42196.4958333333</c:v>
                </c:pt>
                <c:pt idx="1105">
                  <c:v>42196.4965277778</c:v>
                </c:pt>
                <c:pt idx="1106">
                  <c:v>42196.4972222222</c:v>
                </c:pt>
                <c:pt idx="1107">
                  <c:v>42196.4979166666</c:v>
                </c:pt>
                <c:pt idx="1108">
                  <c:v>42196.4986111111</c:v>
                </c:pt>
                <c:pt idx="1109">
                  <c:v>42196.4993055555</c:v>
                </c:pt>
                <c:pt idx="1110">
                  <c:v>42196.5</c:v>
                </c:pt>
                <c:pt idx="1111">
                  <c:v>42196.5006944446</c:v>
                </c:pt>
                <c:pt idx="1112">
                  <c:v>42196.5013888889</c:v>
                </c:pt>
                <c:pt idx="1113">
                  <c:v>42196.5020833333</c:v>
                </c:pt>
                <c:pt idx="1114">
                  <c:v>42196.5027777778</c:v>
                </c:pt>
                <c:pt idx="1115">
                  <c:v>42196.5034722222</c:v>
                </c:pt>
                <c:pt idx="1116">
                  <c:v>42196.5041666666</c:v>
                </c:pt>
                <c:pt idx="1117">
                  <c:v>42196.5048611111</c:v>
                </c:pt>
                <c:pt idx="1118">
                  <c:v>42196.5055555556</c:v>
                </c:pt>
                <c:pt idx="1119">
                  <c:v>42196.50625</c:v>
                </c:pt>
                <c:pt idx="1120">
                  <c:v>42196.5069444445</c:v>
                </c:pt>
                <c:pt idx="1121">
                  <c:v>42196.5076388889</c:v>
                </c:pt>
                <c:pt idx="1122">
                  <c:v>42196.5083333333</c:v>
                </c:pt>
                <c:pt idx="1123">
                  <c:v>42196.5090277778</c:v>
                </c:pt>
                <c:pt idx="1124">
                  <c:v>42196.5097222222</c:v>
                </c:pt>
                <c:pt idx="1125">
                  <c:v>42196.5104166667</c:v>
                </c:pt>
                <c:pt idx="1126">
                  <c:v>42196.5111111111</c:v>
                </c:pt>
                <c:pt idx="1127">
                  <c:v>42196.5118055556</c:v>
                </c:pt>
                <c:pt idx="1128">
                  <c:v>42196.5125</c:v>
                </c:pt>
                <c:pt idx="1129">
                  <c:v>42196.5131944445</c:v>
                </c:pt>
                <c:pt idx="1130">
                  <c:v>42196.5138888889</c:v>
                </c:pt>
                <c:pt idx="1131">
                  <c:v>42196.5145833333</c:v>
                </c:pt>
                <c:pt idx="1132">
                  <c:v>42196.5152777778</c:v>
                </c:pt>
                <c:pt idx="1133">
                  <c:v>42196.5159722222</c:v>
                </c:pt>
                <c:pt idx="1134">
                  <c:v>42196.5166666667</c:v>
                </c:pt>
                <c:pt idx="1135">
                  <c:v>42196.517361111</c:v>
                </c:pt>
                <c:pt idx="1136">
                  <c:v>42196.5180555556</c:v>
                </c:pt>
                <c:pt idx="1137">
                  <c:v>42196.51875</c:v>
                </c:pt>
                <c:pt idx="1138">
                  <c:v>42196.5194444444</c:v>
                </c:pt>
                <c:pt idx="1139">
                  <c:v>42196.5201388889</c:v>
                </c:pt>
                <c:pt idx="1140">
                  <c:v>42196.5208333333</c:v>
                </c:pt>
                <c:pt idx="1141">
                  <c:v>42196.5215277778</c:v>
                </c:pt>
                <c:pt idx="1142">
                  <c:v>42196.5222222222</c:v>
                </c:pt>
                <c:pt idx="1143">
                  <c:v>42196.5229166667</c:v>
                </c:pt>
                <c:pt idx="1144">
                  <c:v>42196.523611111</c:v>
                </c:pt>
                <c:pt idx="1145">
                  <c:v>42196.5243055556</c:v>
                </c:pt>
                <c:pt idx="1146">
                  <c:v>42196.525</c:v>
                </c:pt>
                <c:pt idx="1147">
                  <c:v>42196.5256944444</c:v>
                </c:pt>
                <c:pt idx="1148">
                  <c:v>42196.5263888889</c:v>
                </c:pt>
                <c:pt idx="1149">
                  <c:v>42196.5270833332</c:v>
                </c:pt>
                <c:pt idx="1150">
                  <c:v>42196.5277777778</c:v>
                </c:pt>
                <c:pt idx="1151">
                  <c:v>42196.5284722222</c:v>
                </c:pt>
                <c:pt idx="1152">
                  <c:v>42196.5291666666</c:v>
                </c:pt>
                <c:pt idx="1153">
                  <c:v>42196.529861111</c:v>
                </c:pt>
                <c:pt idx="1154">
                  <c:v>42196.5305555556</c:v>
                </c:pt>
                <c:pt idx="1155">
                  <c:v>42196.53125</c:v>
                </c:pt>
                <c:pt idx="1156">
                  <c:v>42196.5319444444</c:v>
                </c:pt>
                <c:pt idx="1157">
                  <c:v>42196.5326388889</c:v>
                </c:pt>
                <c:pt idx="1158">
                  <c:v>42196.5333333333</c:v>
                </c:pt>
                <c:pt idx="1159">
                  <c:v>42196.5340277778</c:v>
                </c:pt>
                <c:pt idx="1160">
                  <c:v>42196.5347222222</c:v>
                </c:pt>
                <c:pt idx="1161">
                  <c:v>42196.5354166666</c:v>
                </c:pt>
                <c:pt idx="1162">
                  <c:v>42196.5361111111</c:v>
                </c:pt>
                <c:pt idx="1163">
                  <c:v>42196.5368055556</c:v>
                </c:pt>
                <c:pt idx="1164">
                  <c:v>42196.5375</c:v>
                </c:pt>
                <c:pt idx="1165">
                  <c:v>42196.5381944445</c:v>
                </c:pt>
                <c:pt idx="1166">
                  <c:v>42196.5388888889</c:v>
                </c:pt>
                <c:pt idx="1167">
                  <c:v>42196.5395833333</c:v>
                </c:pt>
                <c:pt idx="1168">
                  <c:v>42196.5402777778</c:v>
                </c:pt>
                <c:pt idx="1169">
                  <c:v>42196.5409722222</c:v>
                </c:pt>
                <c:pt idx="1170">
                  <c:v>42196.5416666666</c:v>
                </c:pt>
                <c:pt idx="1171">
                  <c:v>42196.5423611111</c:v>
                </c:pt>
                <c:pt idx="1172">
                  <c:v>42196.5430555556</c:v>
                </c:pt>
                <c:pt idx="1173">
                  <c:v>42196.54375</c:v>
                </c:pt>
                <c:pt idx="1174">
                  <c:v>42196.5444444445</c:v>
                </c:pt>
                <c:pt idx="1175">
                  <c:v>42196.5451388889</c:v>
                </c:pt>
                <c:pt idx="1176">
                  <c:v>42196.5458333333</c:v>
                </c:pt>
                <c:pt idx="1177">
                  <c:v>42196.5465277778</c:v>
                </c:pt>
                <c:pt idx="1178">
                  <c:v>42196.5472222222</c:v>
                </c:pt>
                <c:pt idx="1179">
                  <c:v>42196.5479166667</c:v>
                </c:pt>
                <c:pt idx="1180">
                  <c:v>42196.5486111111</c:v>
                </c:pt>
                <c:pt idx="1181">
                  <c:v>42196.5493055556</c:v>
                </c:pt>
                <c:pt idx="1182">
                  <c:v>42196.55</c:v>
                </c:pt>
                <c:pt idx="1183">
                  <c:v>42196.5506944446</c:v>
                </c:pt>
                <c:pt idx="1184">
                  <c:v>42196.5513888889</c:v>
                </c:pt>
                <c:pt idx="1185">
                  <c:v>42196.5520833333</c:v>
                </c:pt>
                <c:pt idx="1186">
                  <c:v>42196.5527777778</c:v>
                </c:pt>
                <c:pt idx="1187">
                  <c:v>42196.5534722222</c:v>
                </c:pt>
                <c:pt idx="1188">
                  <c:v>42196.5541666667</c:v>
                </c:pt>
                <c:pt idx="1189">
                  <c:v>42196.5548611111</c:v>
                </c:pt>
                <c:pt idx="1190">
                  <c:v>42196.5555555556</c:v>
                </c:pt>
                <c:pt idx="1191">
                  <c:v>42196.5562500001</c:v>
                </c:pt>
                <c:pt idx="1192">
                  <c:v>42196.5569444446</c:v>
                </c:pt>
                <c:pt idx="1193">
                  <c:v>42196.557638889</c:v>
                </c:pt>
                <c:pt idx="1194">
                  <c:v>42196.5583333333</c:v>
                </c:pt>
                <c:pt idx="1195">
                  <c:v>42196.5590277778</c:v>
                </c:pt>
                <c:pt idx="1196">
                  <c:v>42196.5597222222</c:v>
                </c:pt>
                <c:pt idx="1197">
                  <c:v>42196.5604166666</c:v>
                </c:pt>
                <c:pt idx="1198">
                  <c:v>42196.561111111</c:v>
                </c:pt>
                <c:pt idx="1199">
                  <c:v>42196.5618055555</c:v>
                </c:pt>
                <c:pt idx="1200">
                  <c:v>42196.5625</c:v>
                </c:pt>
                <c:pt idx="1201">
                  <c:v>42196.5631944445</c:v>
                </c:pt>
                <c:pt idx="1202">
                  <c:v>42196.5638888889</c:v>
                </c:pt>
                <c:pt idx="1203">
                  <c:v>42196.5645833333</c:v>
                </c:pt>
                <c:pt idx="1204">
                  <c:v>42196.5652777778</c:v>
                </c:pt>
                <c:pt idx="1205">
                  <c:v>42196.5659722222</c:v>
                </c:pt>
                <c:pt idx="1206">
                  <c:v>42196.5666666666</c:v>
                </c:pt>
                <c:pt idx="1207">
                  <c:v>42196.567361111</c:v>
                </c:pt>
                <c:pt idx="1208">
                  <c:v>42196.5680555556</c:v>
                </c:pt>
                <c:pt idx="1209">
                  <c:v>42196.56875</c:v>
                </c:pt>
                <c:pt idx="1210">
                  <c:v>42196.5694444445</c:v>
                </c:pt>
                <c:pt idx="1211">
                  <c:v>42196.5701388889</c:v>
                </c:pt>
                <c:pt idx="1212">
                  <c:v>42196.5708333333</c:v>
                </c:pt>
                <c:pt idx="1213">
                  <c:v>42196.5715277778</c:v>
                </c:pt>
                <c:pt idx="1214">
                  <c:v>42196.5722222222</c:v>
                </c:pt>
                <c:pt idx="1215">
                  <c:v>42196.5729166667</c:v>
                </c:pt>
                <c:pt idx="1216">
                  <c:v>42196.5736111111</c:v>
                </c:pt>
                <c:pt idx="1217">
                  <c:v>42196.5743055556</c:v>
                </c:pt>
                <c:pt idx="1218">
                  <c:v>42196.575</c:v>
                </c:pt>
                <c:pt idx="1219">
                  <c:v>42196.5756944445</c:v>
                </c:pt>
                <c:pt idx="1220">
                  <c:v>42196.5763888889</c:v>
                </c:pt>
                <c:pt idx="1221">
                  <c:v>42196.5770833333</c:v>
                </c:pt>
                <c:pt idx="1222">
                  <c:v>42196.5777777778</c:v>
                </c:pt>
                <c:pt idx="1223">
                  <c:v>42196.5784722222</c:v>
                </c:pt>
                <c:pt idx="1224">
                  <c:v>42196.5791666666</c:v>
                </c:pt>
                <c:pt idx="1225">
                  <c:v>42196.579861111</c:v>
                </c:pt>
                <c:pt idx="1226">
                  <c:v>42196.5805555556</c:v>
                </c:pt>
                <c:pt idx="1227">
                  <c:v>42196.58125</c:v>
                </c:pt>
                <c:pt idx="1228">
                  <c:v>42196.5819444444</c:v>
                </c:pt>
                <c:pt idx="1229">
                  <c:v>42196.582638889</c:v>
                </c:pt>
                <c:pt idx="1230">
                  <c:v>42196.5833333333</c:v>
                </c:pt>
                <c:pt idx="1231">
                  <c:v>42196.5840277778</c:v>
                </c:pt>
                <c:pt idx="1232">
                  <c:v>42196.5847222222</c:v>
                </c:pt>
                <c:pt idx="1233">
                  <c:v>42196.5854166667</c:v>
                </c:pt>
                <c:pt idx="1234">
                  <c:v>42196.5861111111</c:v>
                </c:pt>
                <c:pt idx="1235">
                  <c:v>42196.5868055556</c:v>
                </c:pt>
                <c:pt idx="1236">
                  <c:v>42196.5875</c:v>
                </c:pt>
                <c:pt idx="1237">
                  <c:v>42196.5881944446</c:v>
                </c:pt>
                <c:pt idx="1238">
                  <c:v>42196.588888889</c:v>
                </c:pt>
                <c:pt idx="1239">
                  <c:v>42196.5895833333</c:v>
                </c:pt>
                <c:pt idx="1240">
                  <c:v>42196.5902777778</c:v>
                </c:pt>
                <c:pt idx="1241">
                  <c:v>42196.5909722222</c:v>
                </c:pt>
                <c:pt idx="1242">
                  <c:v>42196.5916666666</c:v>
                </c:pt>
                <c:pt idx="1243">
                  <c:v>42196.592361111</c:v>
                </c:pt>
                <c:pt idx="1244">
                  <c:v>42196.5930555555</c:v>
                </c:pt>
                <c:pt idx="1245">
                  <c:v>42196.59375</c:v>
                </c:pt>
                <c:pt idx="1246">
                  <c:v>42196.5944444445</c:v>
                </c:pt>
                <c:pt idx="1247">
                  <c:v>42196.5951388889</c:v>
                </c:pt>
                <c:pt idx="1248">
                  <c:v>42196.5958333333</c:v>
                </c:pt>
                <c:pt idx="1249">
                  <c:v>42196.5965277778</c:v>
                </c:pt>
                <c:pt idx="1250">
                  <c:v>42196.5972222222</c:v>
                </c:pt>
                <c:pt idx="1251">
                  <c:v>42196.5979166666</c:v>
                </c:pt>
                <c:pt idx="1252">
                  <c:v>42196.5986111111</c:v>
                </c:pt>
                <c:pt idx="1253">
                  <c:v>42196.5993055555</c:v>
                </c:pt>
                <c:pt idx="1254">
                  <c:v>42196.6</c:v>
                </c:pt>
                <c:pt idx="1255">
                  <c:v>42196.6006944445</c:v>
                </c:pt>
                <c:pt idx="1256">
                  <c:v>42196.6013888889</c:v>
                </c:pt>
                <c:pt idx="1257">
                  <c:v>42196.6020833333</c:v>
                </c:pt>
                <c:pt idx="1258">
                  <c:v>42196.6027777778</c:v>
                </c:pt>
                <c:pt idx="1259">
                  <c:v>42196.6034722222</c:v>
                </c:pt>
                <c:pt idx="1260">
                  <c:v>42196.6041666666</c:v>
                </c:pt>
                <c:pt idx="1261">
                  <c:v>42196.6048611111</c:v>
                </c:pt>
                <c:pt idx="1262">
                  <c:v>42196.6055555556</c:v>
                </c:pt>
                <c:pt idx="1263">
                  <c:v>42196.60625</c:v>
                </c:pt>
                <c:pt idx="1264">
                  <c:v>42196.6069444445</c:v>
                </c:pt>
                <c:pt idx="1265">
                  <c:v>42196.6076388889</c:v>
                </c:pt>
                <c:pt idx="1266">
                  <c:v>42196.6083333333</c:v>
                </c:pt>
                <c:pt idx="1267">
                  <c:v>42196.6090277778</c:v>
                </c:pt>
                <c:pt idx="1268">
                  <c:v>42196.6097222222</c:v>
                </c:pt>
                <c:pt idx="1269">
                  <c:v>42196.6104166667</c:v>
                </c:pt>
                <c:pt idx="1270">
                  <c:v>42196.611111111</c:v>
                </c:pt>
                <c:pt idx="1271">
                  <c:v>42196.6118055556</c:v>
                </c:pt>
                <c:pt idx="1272">
                  <c:v>42196.6125</c:v>
                </c:pt>
                <c:pt idx="1273">
                  <c:v>42196.6131944444</c:v>
                </c:pt>
                <c:pt idx="1274">
                  <c:v>42196.6138888889</c:v>
                </c:pt>
                <c:pt idx="1275">
                  <c:v>42196.6145833333</c:v>
                </c:pt>
                <c:pt idx="1276">
                  <c:v>42196.6152777778</c:v>
                </c:pt>
                <c:pt idx="1277">
                  <c:v>42196.6159722222</c:v>
                </c:pt>
                <c:pt idx="1278">
                  <c:v>42196.6166666667</c:v>
                </c:pt>
                <c:pt idx="1279">
                  <c:v>42196.617361111</c:v>
                </c:pt>
                <c:pt idx="1280">
                  <c:v>42196.6180555556</c:v>
                </c:pt>
                <c:pt idx="1281">
                  <c:v>42196.61875</c:v>
                </c:pt>
                <c:pt idx="1282">
                  <c:v>42196.6194444444</c:v>
                </c:pt>
                <c:pt idx="1283">
                  <c:v>42196.6201388889</c:v>
                </c:pt>
                <c:pt idx="1284">
                  <c:v>42196.6208333333</c:v>
                </c:pt>
                <c:pt idx="1285">
                  <c:v>42196.6215277778</c:v>
                </c:pt>
                <c:pt idx="1286">
                  <c:v>42196.6222222222</c:v>
                </c:pt>
                <c:pt idx="1287">
                  <c:v>42196.6229166666</c:v>
                </c:pt>
                <c:pt idx="1288">
                  <c:v>42196.623611111</c:v>
                </c:pt>
                <c:pt idx="1289">
                  <c:v>42196.6243055555</c:v>
                </c:pt>
                <c:pt idx="1290">
                  <c:v>42196.625</c:v>
                </c:pt>
                <c:pt idx="1291">
                  <c:v>42196.6256944445</c:v>
                </c:pt>
                <c:pt idx="1292">
                  <c:v>42196.6263888889</c:v>
                </c:pt>
                <c:pt idx="1293">
                  <c:v>42196.6270833332</c:v>
                </c:pt>
                <c:pt idx="1294">
                  <c:v>42196.6277777777</c:v>
                </c:pt>
                <c:pt idx="1295">
                  <c:v>42196.6284722222</c:v>
                </c:pt>
                <c:pt idx="1296">
                  <c:v>42196.6291666665</c:v>
                </c:pt>
                <c:pt idx="1297">
                  <c:v>42196.629861111</c:v>
                </c:pt>
                <c:pt idx="1298">
                  <c:v>42196.6305555556</c:v>
                </c:pt>
                <c:pt idx="1299">
                  <c:v>42196.63125</c:v>
                </c:pt>
                <c:pt idx="1300">
                  <c:v>42196.6319444444</c:v>
                </c:pt>
                <c:pt idx="1301">
                  <c:v>42196.6326388889</c:v>
                </c:pt>
                <c:pt idx="1302">
                  <c:v>42196.6333333333</c:v>
                </c:pt>
                <c:pt idx="1303">
                  <c:v>42196.6340277778</c:v>
                </c:pt>
                <c:pt idx="1304">
                  <c:v>42196.6347222222</c:v>
                </c:pt>
                <c:pt idx="1305">
                  <c:v>42196.6354166666</c:v>
                </c:pt>
                <c:pt idx="1306">
                  <c:v>42196.6361111111</c:v>
                </c:pt>
                <c:pt idx="1307">
                  <c:v>42196.6368055556</c:v>
                </c:pt>
                <c:pt idx="1308">
                  <c:v>42196.6375</c:v>
                </c:pt>
                <c:pt idx="1309">
                  <c:v>42196.6381944445</c:v>
                </c:pt>
                <c:pt idx="1310">
                  <c:v>42196.6388888889</c:v>
                </c:pt>
                <c:pt idx="1311">
                  <c:v>42196.6395833333</c:v>
                </c:pt>
                <c:pt idx="1312">
                  <c:v>42196.6402777778</c:v>
                </c:pt>
                <c:pt idx="1313">
                  <c:v>42196.6409722222</c:v>
                </c:pt>
                <c:pt idx="1314">
                  <c:v>42196.6416666666</c:v>
                </c:pt>
                <c:pt idx="1315">
                  <c:v>42196.642361111</c:v>
                </c:pt>
                <c:pt idx="1316">
                  <c:v>42196.6430555556</c:v>
                </c:pt>
                <c:pt idx="1317">
                  <c:v>42196.64375</c:v>
                </c:pt>
                <c:pt idx="1318">
                  <c:v>42196.6444444444</c:v>
                </c:pt>
                <c:pt idx="1319">
                  <c:v>42196.6451388889</c:v>
                </c:pt>
                <c:pt idx="1320">
                  <c:v>42196.6458333333</c:v>
                </c:pt>
                <c:pt idx="1321">
                  <c:v>42196.6465277778</c:v>
                </c:pt>
                <c:pt idx="1322">
                  <c:v>42196.6472222222</c:v>
                </c:pt>
                <c:pt idx="1323">
                  <c:v>42196.6479166667</c:v>
                </c:pt>
                <c:pt idx="1324">
                  <c:v>42196.6486111111</c:v>
                </c:pt>
                <c:pt idx="1325">
                  <c:v>42196.6493055556</c:v>
                </c:pt>
                <c:pt idx="1326">
                  <c:v>42196.65</c:v>
                </c:pt>
                <c:pt idx="1327">
                  <c:v>42196.6506944446</c:v>
                </c:pt>
                <c:pt idx="1328">
                  <c:v>42196.6513888889</c:v>
                </c:pt>
                <c:pt idx="1329">
                  <c:v>42196.6520833333</c:v>
                </c:pt>
                <c:pt idx="1330">
                  <c:v>42196.6527777778</c:v>
                </c:pt>
                <c:pt idx="1331">
                  <c:v>42196.6534722222</c:v>
                </c:pt>
                <c:pt idx="1332">
                  <c:v>42196.6541666666</c:v>
                </c:pt>
                <c:pt idx="1333">
                  <c:v>42196.6548611111</c:v>
                </c:pt>
                <c:pt idx="1334">
                  <c:v>42196.6555555556</c:v>
                </c:pt>
                <c:pt idx="1335">
                  <c:v>42196.6562500001</c:v>
                </c:pt>
                <c:pt idx="1336">
                  <c:v>42196.6569444446</c:v>
                </c:pt>
                <c:pt idx="1337">
                  <c:v>42196.6576388889</c:v>
                </c:pt>
                <c:pt idx="1338">
                  <c:v>42196.6583333333</c:v>
                </c:pt>
                <c:pt idx="1339">
                  <c:v>42196.6590277778</c:v>
                </c:pt>
                <c:pt idx="1340">
                  <c:v>42196.6597222222</c:v>
                </c:pt>
                <c:pt idx="1341">
                  <c:v>42196.6604166666</c:v>
                </c:pt>
                <c:pt idx="1342">
                  <c:v>42196.661111111</c:v>
                </c:pt>
                <c:pt idx="1343">
                  <c:v>42196.6618055555</c:v>
                </c:pt>
                <c:pt idx="1344">
                  <c:v>42196.6625</c:v>
                </c:pt>
                <c:pt idx="1345">
                  <c:v>42196.6631944444</c:v>
                </c:pt>
                <c:pt idx="1346">
                  <c:v>42196.6638888889</c:v>
                </c:pt>
                <c:pt idx="1347">
                  <c:v>42196.6645833333</c:v>
                </c:pt>
                <c:pt idx="1348">
                  <c:v>42196.6652777778</c:v>
                </c:pt>
                <c:pt idx="1349">
                  <c:v>42196.6659722222</c:v>
                </c:pt>
                <c:pt idx="1350">
                  <c:v>42196.6666666666</c:v>
                </c:pt>
                <c:pt idx="1351">
                  <c:v>42196.667361111</c:v>
                </c:pt>
                <c:pt idx="1352">
                  <c:v>42196.6680555556</c:v>
                </c:pt>
                <c:pt idx="1353">
                  <c:v>42196.66875</c:v>
                </c:pt>
                <c:pt idx="1354">
                  <c:v>42196.6694444444</c:v>
                </c:pt>
                <c:pt idx="1355">
                  <c:v>42196.6701388889</c:v>
                </c:pt>
                <c:pt idx="1356">
                  <c:v>42196.6708333333</c:v>
                </c:pt>
                <c:pt idx="1357">
                  <c:v>42196.6715277778</c:v>
                </c:pt>
                <c:pt idx="1358">
                  <c:v>42196.6722222222</c:v>
                </c:pt>
                <c:pt idx="1359">
                  <c:v>42196.6729166667</c:v>
                </c:pt>
                <c:pt idx="1360">
                  <c:v>42196.673611111</c:v>
                </c:pt>
                <c:pt idx="1361">
                  <c:v>42196.6743055556</c:v>
                </c:pt>
                <c:pt idx="1362">
                  <c:v>42196.675</c:v>
                </c:pt>
                <c:pt idx="1363">
                  <c:v>42196.6756944444</c:v>
                </c:pt>
                <c:pt idx="1364">
                  <c:v>42196.6763888889</c:v>
                </c:pt>
                <c:pt idx="1365">
                  <c:v>42196.6770833332</c:v>
                </c:pt>
                <c:pt idx="1366">
                  <c:v>42196.6777777778</c:v>
                </c:pt>
                <c:pt idx="1367">
                  <c:v>42196.6784722222</c:v>
                </c:pt>
                <c:pt idx="1368">
                  <c:v>42196.6791666666</c:v>
                </c:pt>
                <c:pt idx="1369">
                  <c:v>42196.679861111</c:v>
                </c:pt>
                <c:pt idx="1370">
                  <c:v>42196.6805555556</c:v>
                </c:pt>
                <c:pt idx="1371">
                  <c:v>42196.68125</c:v>
                </c:pt>
                <c:pt idx="1372">
                  <c:v>42196.6819444444</c:v>
                </c:pt>
                <c:pt idx="1373">
                  <c:v>42196.682638889</c:v>
                </c:pt>
                <c:pt idx="1374">
                  <c:v>42196.6833333333</c:v>
                </c:pt>
                <c:pt idx="1375">
                  <c:v>42196.6840277778</c:v>
                </c:pt>
                <c:pt idx="1376">
                  <c:v>42196.6847222222</c:v>
                </c:pt>
                <c:pt idx="1377">
                  <c:v>42196.6854166666</c:v>
                </c:pt>
                <c:pt idx="1378">
                  <c:v>42196.6861111111</c:v>
                </c:pt>
                <c:pt idx="1379">
                  <c:v>42196.6868055556</c:v>
                </c:pt>
                <c:pt idx="1380">
                  <c:v>42196.6875</c:v>
                </c:pt>
                <c:pt idx="1381">
                  <c:v>42196.6881944446</c:v>
                </c:pt>
                <c:pt idx="1382">
                  <c:v>42196.6888888889</c:v>
                </c:pt>
                <c:pt idx="1383">
                  <c:v>42196.6895833333</c:v>
                </c:pt>
                <c:pt idx="1384">
                  <c:v>42196.6902777778</c:v>
                </c:pt>
                <c:pt idx="1385">
                  <c:v>42196.6909722222</c:v>
                </c:pt>
                <c:pt idx="1386">
                  <c:v>42196.6916666665</c:v>
                </c:pt>
                <c:pt idx="1387">
                  <c:v>42196.692361111</c:v>
                </c:pt>
                <c:pt idx="1388">
                  <c:v>42196.6930555555</c:v>
                </c:pt>
                <c:pt idx="1389">
                  <c:v>42196.69375</c:v>
                </c:pt>
                <c:pt idx="1390">
                  <c:v>42196.6944444444</c:v>
                </c:pt>
                <c:pt idx="1391">
                  <c:v>42196.6951388889</c:v>
                </c:pt>
                <c:pt idx="1392">
                  <c:v>42196.6958333333</c:v>
                </c:pt>
                <c:pt idx="1393">
                  <c:v>42196.6965277778</c:v>
                </c:pt>
                <c:pt idx="1394">
                  <c:v>42196.6972222222</c:v>
                </c:pt>
                <c:pt idx="1395">
                  <c:v>42196.6979166666</c:v>
                </c:pt>
                <c:pt idx="1396">
                  <c:v>42196.6986111111</c:v>
                </c:pt>
                <c:pt idx="1397">
                  <c:v>42196.6993055555</c:v>
                </c:pt>
                <c:pt idx="1398">
                  <c:v>42196.7</c:v>
                </c:pt>
                <c:pt idx="1399">
                  <c:v>42196.7006944445</c:v>
                </c:pt>
                <c:pt idx="1400">
                  <c:v>42196.7013888889</c:v>
                </c:pt>
                <c:pt idx="1401">
                  <c:v>42196.7020833332</c:v>
                </c:pt>
                <c:pt idx="1402">
                  <c:v>42196.7027777778</c:v>
                </c:pt>
                <c:pt idx="1403">
                  <c:v>42196.7034722222</c:v>
                </c:pt>
                <c:pt idx="1404">
                  <c:v>42196.7041666666</c:v>
                </c:pt>
                <c:pt idx="1405">
                  <c:v>42196.704861111</c:v>
                </c:pt>
                <c:pt idx="1406">
                  <c:v>42196.7055555556</c:v>
                </c:pt>
                <c:pt idx="1407">
                  <c:v>42196.70625</c:v>
                </c:pt>
                <c:pt idx="1408">
                  <c:v>42196.7069444444</c:v>
                </c:pt>
                <c:pt idx="1409">
                  <c:v>42196.7076388889</c:v>
                </c:pt>
                <c:pt idx="1410">
                  <c:v>42196.7083333333</c:v>
                </c:pt>
                <c:pt idx="1411">
                  <c:v>42196.7090277778</c:v>
                </c:pt>
                <c:pt idx="1412">
                  <c:v>42196.7097222222</c:v>
                </c:pt>
                <c:pt idx="1413">
                  <c:v>42196.7104166667</c:v>
                </c:pt>
                <c:pt idx="1414">
                  <c:v>42196.711111111</c:v>
                </c:pt>
                <c:pt idx="1415">
                  <c:v>42196.7118055556</c:v>
                </c:pt>
                <c:pt idx="1416">
                  <c:v>42196.7125</c:v>
                </c:pt>
                <c:pt idx="1417">
                  <c:v>42196.7131944444</c:v>
                </c:pt>
                <c:pt idx="1418">
                  <c:v>42196.7138888889</c:v>
                </c:pt>
                <c:pt idx="1419">
                  <c:v>42196.7145833333</c:v>
                </c:pt>
                <c:pt idx="1420">
                  <c:v>42196.7152777778</c:v>
                </c:pt>
                <c:pt idx="1421">
                  <c:v>42196.7159722222</c:v>
                </c:pt>
                <c:pt idx="1422">
                  <c:v>42196.7166666666</c:v>
                </c:pt>
                <c:pt idx="1423">
                  <c:v>42196.717361111</c:v>
                </c:pt>
                <c:pt idx="1424">
                  <c:v>42196.7180555556</c:v>
                </c:pt>
                <c:pt idx="1425">
                  <c:v>42196.71875</c:v>
                </c:pt>
                <c:pt idx="1426">
                  <c:v>42196.7194444444</c:v>
                </c:pt>
                <c:pt idx="1427">
                  <c:v>42196.7201388889</c:v>
                </c:pt>
                <c:pt idx="1428">
                  <c:v>42196.7208333333</c:v>
                </c:pt>
                <c:pt idx="1429">
                  <c:v>42196.7215277777</c:v>
                </c:pt>
                <c:pt idx="1430">
                  <c:v>42196.7222222222</c:v>
                </c:pt>
                <c:pt idx="1431">
                  <c:v>42196.7229166666</c:v>
                </c:pt>
                <c:pt idx="1432">
                  <c:v>42196.723611111</c:v>
                </c:pt>
                <c:pt idx="1433">
                  <c:v>42196.7243055555</c:v>
                </c:pt>
                <c:pt idx="1434">
                  <c:v>42196.725</c:v>
                </c:pt>
                <c:pt idx="1435">
                  <c:v>42196.7256944444</c:v>
                </c:pt>
                <c:pt idx="1436">
                  <c:v>42196.7263888889</c:v>
                </c:pt>
                <c:pt idx="1437">
                  <c:v>42196.7270833332</c:v>
                </c:pt>
                <c:pt idx="1438">
                  <c:v>42196.7277777777</c:v>
                </c:pt>
                <c:pt idx="1439">
                  <c:v>42196.7284722222</c:v>
                </c:pt>
                <c:pt idx="1440">
                  <c:v>42196.7291666665</c:v>
                </c:pt>
                <c:pt idx="1441">
                  <c:v>42196.729861111</c:v>
                </c:pt>
                <c:pt idx="1442">
                  <c:v>42196.7305555556</c:v>
                </c:pt>
                <c:pt idx="1443">
                  <c:v>42196.73125</c:v>
                </c:pt>
                <c:pt idx="1444">
                  <c:v>42196.7319444445</c:v>
                </c:pt>
                <c:pt idx="1445">
                  <c:v>42196.7326388889</c:v>
                </c:pt>
                <c:pt idx="1446">
                  <c:v>42196.7333333333</c:v>
                </c:pt>
                <c:pt idx="1447">
                  <c:v>42196.7340277778</c:v>
                </c:pt>
                <c:pt idx="1448">
                  <c:v>42196.7347222222</c:v>
                </c:pt>
                <c:pt idx="1449">
                  <c:v>42196.7354166666</c:v>
                </c:pt>
                <c:pt idx="1450">
                  <c:v>42196.736111111</c:v>
                </c:pt>
                <c:pt idx="1451">
                  <c:v>42196.7368055556</c:v>
                </c:pt>
                <c:pt idx="1452">
                  <c:v>42196.7375</c:v>
                </c:pt>
                <c:pt idx="1453">
                  <c:v>42196.7381944444</c:v>
                </c:pt>
                <c:pt idx="1454">
                  <c:v>42196.7388888889</c:v>
                </c:pt>
                <c:pt idx="1455">
                  <c:v>42196.7395833332</c:v>
                </c:pt>
                <c:pt idx="1456">
                  <c:v>42196.7402777778</c:v>
                </c:pt>
                <c:pt idx="1457">
                  <c:v>42196.7409722222</c:v>
                </c:pt>
                <c:pt idx="1458">
                  <c:v>42196.7416666666</c:v>
                </c:pt>
                <c:pt idx="1459">
                  <c:v>42196.742361111</c:v>
                </c:pt>
                <c:pt idx="1460">
                  <c:v>42196.7430555556</c:v>
                </c:pt>
                <c:pt idx="1461">
                  <c:v>42196.74375</c:v>
                </c:pt>
                <c:pt idx="1462">
                  <c:v>42196.7444444444</c:v>
                </c:pt>
                <c:pt idx="1463">
                  <c:v>42196.7451388889</c:v>
                </c:pt>
                <c:pt idx="1464">
                  <c:v>42196.7458333333</c:v>
                </c:pt>
                <c:pt idx="1465">
                  <c:v>42196.7465277778</c:v>
                </c:pt>
                <c:pt idx="1466">
                  <c:v>42196.7472222222</c:v>
                </c:pt>
                <c:pt idx="1467">
                  <c:v>42196.7479166666</c:v>
                </c:pt>
                <c:pt idx="1468">
                  <c:v>42196.7486111111</c:v>
                </c:pt>
                <c:pt idx="1469">
                  <c:v>42196.7493055555</c:v>
                </c:pt>
                <c:pt idx="1470">
                  <c:v>42196.75</c:v>
                </c:pt>
                <c:pt idx="1471">
                  <c:v>42196.7506944446</c:v>
                </c:pt>
                <c:pt idx="1472">
                  <c:v>42196.7513888889</c:v>
                </c:pt>
                <c:pt idx="1473">
                  <c:v>42196.7520833333</c:v>
                </c:pt>
                <c:pt idx="1474">
                  <c:v>42196.7527777778</c:v>
                </c:pt>
                <c:pt idx="1475">
                  <c:v>42196.7534722222</c:v>
                </c:pt>
                <c:pt idx="1476">
                  <c:v>42196.7541666666</c:v>
                </c:pt>
                <c:pt idx="1477">
                  <c:v>42196.7548611111</c:v>
                </c:pt>
                <c:pt idx="1478">
                  <c:v>42196.7555555556</c:v>
                </c:pt>
                <c:pt idx="1479">
                  <c:v>42196.75625</c:v>
                </c:pt>
                <c:pt idx="1480">
                  <c:v>42196.7569444445</c:v>
                </c:pt>
                <c:pt idx="1481">
                  <c:v>42196.7576388889</c:v>
                </c:pt>
                <c:pt idx="1482">
                  <c:v>42196.7583333333</c:v>
                </c:pt>
                <c:pt idx="1483">
                  <c:v>42196.7590277778</c:v>
                </c:pt>
                <c:pt idx="1484">
                  <c:v>42196.7597222222</c:v>
                </c:pt>
                <c:pt idx="1485">
                  <c:v>42196.7604166666</c:v>
                </c:pt>
                <c:pt idx="1486">
                  <c:v>42196.761111111</c:v>
                </c:pt>
                <c:pt idx="1487">
                  <c:v>42196.7618055555</c:v>
                </c:pt>
                <c:pt idx="1488">
                  <c:v>42196.7625</c:v>
                </c:pt>
                <c:pt idx="1489">
                  <c:v>42196.7631944444</c:v>
                </c:pt>
                <c:pt idx="1490">
                  <c:v>42196.7638888889</c:v>
                </c:pt>
                <c:pt idx="1491">
                  <c:v>42196.7645833333</c:v>
                </c:pt>
                <c:pt idx="1492">
                  <c:v>42196.7652777778</c:v>
                </c:pt>
                <c:pt idx="1493">
                  <c:v>42196.7659722222</c:v>
                </c:pt>
                <c:pt idx="1494">
                  <c:v>42196.7666666666</c:v>
                </c:pt>
                <c:pt idx="1495">
                  <c:v>42196.767361111</c:v>
                </c:pt>
                <c:pt idx="1496">
                  <c:v>42196.7680555556</c:v>
                </c:pt>
                <c:pt idx="1497">
                  <c:v>42196.76875</c:v>
                </c:pt>
                <c:pt idx="1498">
                  <c:v>42196.7694444444</c:v>
                </c:pt>
                <c:pt idx="1499">
                  <c:v>42196.7701388889</c:v>
                </c:pt>
                <c:pt idx="1500">
                  <c:v>42196.7708333333</c:v>
                </c:pt>
                <c:pt idx="1501">
                  <c:v>42196.7715277778</c:v>
                </c:pt>
                <c:pt idx="1502">
                  <c:v>42196.7722222222</c:v>
                </c:pt>
                <c:pt idx="1503">
                  <c:v>42196.7729166667</c:v>
                </c:pt>
                <c:pt idx="1504">
                  <c:v>42196.773611111</c:v>
                </c:pt>
                <c:pt idx="1505">
                  <c:v>42196.7743055556</c:v>
                </c:pt>
                <c:pt idx="1506">
                  <c:v>42196.775</c:v>
                </c:pt>
                <c:pt idx="1507">
                  <c:v>42196.7756944444</c:v>
                </c:pt>
                <c:pt idx="1508">
                  <c:v>42196.7763888889</c:v>
                </c:pt>
                <c:pt idx="1509">
                  <c:v>42196.7770833332</c:v>
                </c:pt>
                <c:pt idx="1510">
                  <c:v>42196.7777777778</c:v>
                </c:pt>
                <c:pt idx="1511">
                  <c:v>42196.7784722222</c:v>
                </c:pt>
                <c:pt idx="1512">
                  <c:v>42196.7791666666</c:v>
                </c:pt>
                <c:pt idx="1513">
                  <c:v>42196.779861111</c:v>
                </c:pt>
                <c:pt idx="1514">
                  <c:v>42196.7805555556</c:v>
                </c:pt>
                <c:pt idx="1515">
                  <c:v>42196.78125</c:v>
                </c:pt>
                <c:pt idx="1516">
                  <c:v>42196.7819444444</c:v>
                </c:pt>
                <c:pt idx="1517">
                  <c:v>42196.7826388889</c:v>
                </c:pt>
                <c:pt idx="1518">
                  <c:v>42196.7833333333</c:v>
                </c:pt>
                <c:pt idx="1519">
                  <c:v>42196.7840277778</c:v>
                </c:pt>
                <c:pt idx="1520">
                  <c:v>42196.7847222222</c:v>
                </c:pt>
                <c:pt idx="1521">
                  <c:v>42196.7854166666</c:v>
                </c:pt>
                <c:pt idx="1522">
                  <c:v>42196.7861111111</c:v>
                </c:pt>
                <c:pt idx="1523">
                  <c:v>42196.7868055556</c:v>
                </c:pt>
                <c:pt idx="1524">
                  <c:v>42196.7875</c:v>
                </c:pt>
                <c:pt idx="1525">
                  <c:v>42196.7881944445</c:v>
                </c:pt>
                <c:pt idx="1526">
                  <c:v>42196.7888888889</c:v>
                </c:pt>
                <c:pt idx="1527">
                  <c:v>42196.7895833333</c:v>
                </c:pt>
                <c:pt idx="1528">
                  <c:v>42196.7902777778</c:v>
                </c:pt>
                <c:pt idx="1529">
                  <c:v>42196.7909722222</c:v>
                </c:pt>
                <c:pt idx="1530">
                  <c:v>42196.7916666665</c:v>
                </c:pt>
                <c:pt idx="1531">
                  <c:v>42196.792361111</c:v>
                </c:pt>
                <c:pt idx="1532">
                  <c:v>42196.7930555555</c:v>
                </c:pt>
                <c:pt idx="1533">
                  <c:v>42196.79375</c:v>
                </c:pt>
                <c:pt idx="1534">
                  <c:v>42196.7944444444</c:v>
                </c:pt>
                <c:pt idx="1535">
                  <c:v>42196.7951388889</c:v>
                </c:pt>
                <c:pt idx="1536">
                  <c:v>42196.7958333333</c:v>
                </c:pt>
                <c:pt idx="1537">
                  <c:v>42196.7965277778</c:v>
                </c:pt>
                <c:pt idx="1538">
                  <c:v>42196.7972222222</c:v>
                </c:pt>
                <c:pt idx="1539">
                  <c:v>42196.7979166666</c:v>
                </c:pt>
                <c:pt idx="1540">
                  <c:v>42196.798611111</c:v>
                </c:pt>
                <c:pt idx="1541">
                  <c:v>42196.7993055554</c:v>
                </c:pt>
                <c:pt idx="1542">
                  <c:v>42196.8</c:v>
                </c:pt>
                <c:pt idx="1543">
                  <c:v>42196.8006944446</c:v>
                </c:pt>
                <c:pt idx="1544">
                  <c:v>42196.8013888889</c:v>
                </c:pt>
                <c:pt idx="1545">
                  <c:v>42196.8020833333</c:v>
                </c:pt>
                <c:pt idx="1546">
                  <c:v>42196.8027777778</c:v>
                </c:pt>
                <c:pt idx="1547">
                  <c:v>42196.8034722222</c:v>
                </c:pt>
                <c:pt idx="1548">
                  <c:v>42196.8041666667</c:v>
                </c:pt>
                <c:pt idx="1549">
                  <c:v>42196.8048611111</c:v>
                </c:pt>
                <c:pt idx="1550">
                  <c:v>42196.8055555556</c:v>
                </c:pt>
                <c:pt idx="1551">
                  <c:v>42196.8062500001</c:v>
                </c:pt>
                <c:pt idx="1552">
                  <c:v>42196.8069444446</c:v>
                </c:pt>
                <c:pt idx="1553">
                  <c:v>42196.807638889</c:v>
                </c:pt>
                <c:pt idx="1554">
                  <c:v>42196.8083333333</c:v>
                </c:pt>
                <c:pt idx="1555">
                  <c:v>42196.8090277778</c:v>
                </c:pt>
                <c:pt idx="1556">
                  <c:v>42196.8097222222</c:v>
                </c:pt>
                <c:pt idx="1557">
                  <c:v>42196.8104166667</c:v>
                </c:pt>
                <c:pt idx="1558">
                  <c:v>42196.8111111111</c:v>
                </c:pt>
                <c:pt idx="1559">
                  <c:v>42196.8118055556</c:v>
                </c:pt>
                <c:pt idx="1560">
                  <c:v>42196.8125000001</c:v>
                </c:pt>
                <c:pt idx="1561">
                  <c:v>42196.8131944446</c:v>
                </c:pt>
                <c:pt idx="1562">
                  <c:v>42196.8138888889</c:v>
                </c:pt>
                <c:pt idx="1563">
                  <c:v>42196.8145833333</c:v>
                </c:pt>
                <c:pt idx="1564">
                  <c:v>42196.8152777779</c:v>
                </c:pt>
                <c:pt idx="1565">
                  <c:v>42196.8159722222</c:v>
                </c:pt>
                <c:pt idx="1566">
                  <c:v>42196.8166666667</c:v>
                </c:pt>
                <c:pt idx="1567">
                  <c:v>42196.8173611111</c:v>
                </c:pt>
                <c:pt idx="1568">
                  <c:v>42196.8180555556</c:v>
                </c:pt>
                <c:pt idx="1569">
                  <c:v>42196.81875</c:v>
                </c:pt>
                <c:pt idx="1570">
                  <c:v>42196.8194444445</c:v>
                </c:pt>
                <c:pt idx="1571">
                  <c:v>42196.8201388889</c:v>
                </c:pt>
                <c:pt idx="1572">
                  <c:v>42196.8208333333</c:v>
                </c:pt>
                <c:pt idx="1573">
                  <c:v>42196.8215277778</c:v>
                </c:pt>
                <c:pt idx="1574">
                  <c:v>42196.8222222222</c:v>
                </c:pt>
                <c:pt idx="1575">
                  <c:v>42196.8229166667</c:v>
                </c:pt>
                <c:pt idx="1576">
                  <c:v>42196.8236111111</c:v>
                </c:pt>
                <c:pt idx="1577">
                  <c:v>42196.8243055556</c:v>
                </c:pt>
                <c:pt idx="1578">
                  <c:v>42196.825</c:v>
                </c:pt>
                <c:pt idx="1579">
                  <c:v>42196.8256944445</c:v>
                </c:pt>
                <c:pt idx="1580">
                  <c:v>42196.8263888889</c:v>
                </c:pt>
                <c:pt idx="1581">
                  <c:v>42196.8270833333</c:v>
                </c:pt>
                <c:pt idx="1582">
                  <c:v>42196.8277777778</c:v>
                </c:pt>
                <c:pt idx="1583">
                  <c:v>42196.8284722222</c:v>
                </c:pt>
                <c:pt idx="1584">
                  <c:v>42196.8291666666</c:v>
                </c:pt>
                <c:pt idx="1585">
                  <c:v>42196.829861111</c:v>
                </c:pt>
                <c:pt idx="1586">
                  <c:v>42196.8305555556</c:v>
                </c:pt>
                <c:pt idx="1587">
                  <c:v>42196.83125</c:v>
                </c:pt>
                <c:pt idx="1588">
                  <c:v>42196.8319444444</c:v>
                </c:pt>
                <c:pt idx="1589">
                  <c:v>42196.832638889</c:v>
                </c:pt>
                <c:pt idx="1590">
                  <c:v>42196.8333333333</c:v>
                </c:pt>
                <c:pt idx="1591">
                  <c:v>42196.8340277778</c:v>
                </c:pt>
                <c:pt idx="1592">
                  <c:v>42196.8347222222</c:v>
                </c:pt>
                <c:pt idx="1593">
                  <c:v>42196.8354166667</c:v>
                </c:pt>
                <c:pt idx="1594">
                  <c:v>42196.8361111111</c:v>
                </c:pt>
                <c:pt idx="1595">
                  <c:v>42196.8368055556</c:v>
                </c:pt>
                <c:pt idx="1596">
                  <c:v>42196.8375</c:v>
                </c:pt>
                <c:pt idx="1597">
                  <c:v>42196.8381944446</c:v>
                </c:pt>
                <c:pt idx="1598">
                  <c:v>42196.838888889</c:v>
                </c:pt>
                <c:pt idx="1599">
                  <c:v>42196.8395833333</c:v>
                </c:pt>
                <c:pt idx="1600">
                  <c:v>42196.8402777779</c:v>
                </c:pt>
                <c:pt idx="1601">
                  <c:v>42196.8409722222</c:v>
                </c:pt>
                <c:pt idx="1602">
                  <c:v>42196.8416666666</c:v>
                </c:pt>
                <c:pt idx="1603">
                  <c:v>42196.8423611111</c:v>
                </c:pt>
                <c:pt idx="1604">
                  <c:v>42196.8430555556</c:v>
                </c:pt>
                <c:pt idx="1605">
                  <c:v>42196.84375</c:v>
                </c:pt>
                <c:pt idx="1606">
                  <c:v>42196.8444444446</c:v>
                </c:pt>
                <c:pt idx="1607">
                  <c:v>42196.8451388889</c:v>
                </c:pt>
                <c:pt idx="1608">
                  <c:v>42196.8458333333</c:v>
                </c:pt>
                <c:pt idx="1609">
                  <c:v>42196.8465277779</c:v>
                </c:pt>
                <c:pt idx="1610">
                  <c:v>42196.8472222222</c:v>
                </c:pt>
                <c:pt idx="1611">
                  <c:v>42196.8479166667</c:v>
                </c:pt>
                <c:pt idx="1612">
                  <c:v>42196.8486111111</c:v>
                </c:pt>
                <c:pt idx="1613">
                  <c:v>42196.8493055556</c:v>
                </c:pt>
                <c:pt idx="1614">
                  <c:v>42196.85</c:v>
                </c:pt>
                <c:pt idx="1615">
                  <c:v>42196.8506944446</c:v>
                </c:pt>
                <c:pt idx="1616">
                  <c:v>42196.8513888889</c:v>
                </c:pt>
                <c:pt idx="1617">
                  <c:v>42196.8520833333</c:v>
                </c:pt>
                <c:pt idx="1618">
                  <c:v>42196.8527777778</c:v>
                </c:pt>
                <c:pt idx="1619">
                  <c:v>42196.8534722222</c:v>
                </c:pt>
                <c:pt idx="1620">
                  <c:v>42196.8541666667</c:v>
                </c:pt>
                <c:pt idx="1621">
                  <c:v>42196.8548611111</c:v>
                </c:pt>
                <c:pt idx="1622">
                  <c:v>42196.8555555556</c:v>
                </c:pt>
                <c:pt idx="1623">
                  <c:v>42196.8562500001</c:v>
                </c:pt>
                <c:pt idx="1624">
                  <c:v>42196.8569444446</c:v>
                </c:pt>
                <c:pt idx="1625">
                  <c:v>42196.857638889</c:v>
                </c:pt>
                <c:pt idx="1626">
                  <c:v>42196.8583333334</c:v>
                </c:pt>
                <c:pt idx="1627">
                  <c:v>42196.8590277778</c:v>
                </c:pt>
                <c:pt idx="1628">
                  <c:v>42196.8597222222</c:v>
                </c:pt>
                <c:pt idx="1629">
                  <c:v>42196.8604166667</c:v>
                </c:pt>
                <c:pt idx="1630">
                  <c:v>42196.861111111</c:v>
                </c:pt>
                <c:pt idx="1631">
                  <c:v>42196.8618055556</c:v>
                </c:pt>
                <c:pt idx="1632">
                  <c:v>42196.8625</c:v>
                </c:pt>
                <c:pt idx="1633">
                  <c:v>42196.8631944444</c:v>
                </c:pt>
                <c:pt idx="1634">
                  <c:v>42196.8638888889</c:v>
                </c:pt>
                <c:pt idx="1635">
                  <c:v>42196.8645833333</c:v>
                </c:pt>
                <c:pt idx="1636">
                  <c:v>42196.8652777778</c:v>
                </c:pt>
                <c:pt idx="1637">
                  <c:v>42196.8659722222</c:v>
                </c:pt>
                <c:pt idx="1638">
                  <c:v>42196.8666666667</c:v>
                </c:pt>
                <c:pt idx="1639">
                  <c:v>42196.867361111</c:v>
                </c:pt>
                <c:pt idx="1640">
                  <c:v>42196.8680555556</c:v>
                </c:pt>
                <c:pt idx="1641">
                  <c:v>42196.86875</c:v>
                </c:pt>
                <c:pt idx="1642">
                  <c:v>42196.8694444444</c:v>
                </c:pt>
                <c:pt idx="1643">
                  <c:v>42196.870138889</c:v>
                </c:pt>
                <c:pt idx="1644">
                  <c:v>42196.8708333333</c:v>
                </c:pt>
                <c:pt idx="1645">
                  <c:v>42196.8715277778</c:v>
                </c:pt>
                <c:pt idx="1646">
                  <c:v>42196.8722222222</c:v>
                </c:pt>
                <c:pt idx="1647">
                  <c:v>42196.8729166667</c:v>
                </c:pt>
                <c:pt idx="1648">
                  <c:v>42196.8736111111</c:v>
                </c:pt>
                <c:pt idx="1649">
                  <c:v>42196.8743055556</c:v>
                </c:pt>
                <c:pt idx="1650">
                  <c:v>42196.875</c:v>
                </c:pt>
                <c:pt idx="1651">
                  <c:v>42196.8756944446</c:v>
                </c:pt>
                <c:pt idx="1652">
                  <c:v>42196.8763888889</c:v>
                </c:pt>
                <c:pt idx="1653">
                  <c:v>42196.8770833333</c:v>
                </c:pt>
                <c:pt idx="1654">
                  <c:v>42196.8777777778</c:v>
                </c:pt>
                <c:pt idx="1655">
                  <c:v>42196.8784722222</c:v>
                </c:pt>
                <c:pt idx="1656">
                  <c:v>42196.8791666666</c:v>
                </c:pt>
                <c:pt idx="1657">
                  <c:v>42196.8798611111</c:v>
                </c:pt>
                <c:pt idx="1658">
                  <c:v>42196.8805555556</c:v>
                </c:pt>
                <c:pt idx="1659">
                  <c:v>42196.88125</c:v>
                </c:pt>
                <c:pt idx="1660">
                  <c:v>42196.8819444445</c:v>
                </c:pt>
                <c:pt idx="1661">
                  <c:v>42196.882638889</c:v>
                </c:pt>
                <c:pt idx="1662">
                  <c:v>42196.8833333333</c:v>
                </c:pt>
                <c:pt idx="1663">
                  <c:v>42196.8840277778</c:v>
                </c:pt>
                <c:pt idx="1664">
                  <c:v>42196.8847222222</c:v>
                </c:pt>
                <c:pt idx="1665">
                  <c:v>42196.8854166667</c:v>
                </c:pt>
                <c:pt idx="1666">
                  <c:v>42196.8861111111</c:v>
                </c:pt>
                <c:pt idx="1667">
                  <c:v>42196.8868055556</c:v>
                </c:pt>
                <c:pt idx="1668">
                  <c:v>42196.8875</c:v>
                </c:pt>
                <c:pt idx="1669">
                  <c:v>42196.8881944446</c:v>
                </c:pt>
                <c:pt idx="1670">
                  <c:v>42196.888888889</c:v>
                </c:pt>
                <c:pt idx="1671">
                  <c:v>42196.8895833333</c:v>
                </c:pt>
                <c:pt idx="1672">
                  <c:v>42196.8902777778</c:v>
                </c:pt>
                <c:pt idx="1673">
                  <c:v>42196.8909722222</c:v>
                </c:pt>
                <c:pt idx="1674">
                  <c:v>42196.8916666666</c:v>
                </c:pt>
                <c:pt idx="1675">
                  <c:v>42196.892361111</c:v>
                </c:pt>
                <c:pt idx="1676">
                  <c:v>42196.8930555556</c:v>
                </c:pt>
                <c:pt idx="1677">
                  <c:v>42196.89375</c:v>
                </c:pt>
                <c:pt idx="1678">
                  <c:v>42196.8944444444</c:v>
                </c:pt>
                <c:pt idx="1679">
                  <c:v>42196.8951388889</c:v>
                </c:pt>
                <c:pt idx="1680">
                  <c:v>42196.8958333333</c:v>
                </c:pt>
                <c:pt idx="1681">
                  <c:v>42196.8965277778</c:v>
                </c:pt>
                <c:pt idx="1682">
                  <c:v>42196.8972222222</c:v>
                </c:pt>
                <c:pt idx="1683">
                  <c:v>42196.8979166667</c:v>
                </c:pt>
                <c:pt idx="1684">
                  <c:v>42196.8986111111</c:v>
                </c:pt>
                <c:pt idx="1685">
                  <c:v>42196.8993055556</c:v>
                </c:pt>
                <c:pt idx="1686">
                  <c:v>42196.9</c:v>
                </c:pt>
                <c:pt idx="1687">
                  <c:v>42196.9006944446</c:v>
                </c:pt>
                <c:pt idx="1688">
                  <c:v>42196.9013888889</c:v>
                </c:pt>
                <c:pt idx="1689">
                  <c:v>42196.9020833333</c:v>
                </c:pt>
                <c:pt idx="1690">
                  <c:v>42196.9027777778</c:v>
                </c:pt>
                <c:pt idx="1691">
                  <c:v>42196.9034722222</c:v>
                </c:pt>
                <c:pt idx="1692">
                  <c:v>42196.9041666666</c:v>
                </c:pt>
                <c:pt idx="1693">
                  <c:v>42196.9048611111</c:v>
                </c:pt>
                <c:pt idx="1694">
                  <c:v>42196.9055555556</c:v>
                </c:pt>
                <c:pt idx="1695">
                  <c:v>42196.9062500001</c:v>
                </c:pt>
                <c:pt idx="1696">
                  <c:v>42196.9069444446</c:v>
                </c:pt>
                <c:pt idx="1697">
                  <c:v>42196.9076388889</c:v>
                </c:pt>
                <c:pt idx="1698">
                  <c:v>42196.9083333333</c:v>
                </c:pt>
                <c:pt idx="1699">
                  <c:v>42196.9090277778</c:v>
                </c:pt>
                <c:pt idx="1700">
                  <c:v>42196.9097222222</c:v>
                </c:pt>
                <c:pt idx="1701">
                  <c:v>42196.9104166667</c:v>
                </c:pt>
                <c:pt idx="1702">
                  <c:v>42196.9111111111</c:v>
                </c:pt>
                <c:pt idx="1703">
                  <c:v>42196.9118055556</c:v>
                </c:pt>
                <c:pt idx="1704">
                  <c:v>42196.9125</c:v>
                </c:pt>
                <c:pt idx="1705">
                  <c:v>42196.9131944445</c:v>
                </c:pt>
                <c:pt idx="1706">
                  <c:v>42196.9138888889</c:v>
                </c:pt>
                <c:pt idx="1707">
                  <c:v>42196.9145833333</c:v>
                </c:pt>
                <c:pt idx="1708">
                  <c:v>42196.9152777778</c:v>
                </c:pt>
                <c:pt idx="1709">
                  <c:v>42196.9159722222</c:v>
                </c:pt>
                <c:pt idx="1710">
                  <c:v>42196.9166666667</c:v>
                </c:pt>
                <c:pt idx="1711">
                  <c:v>42196.9173611111</c:v>
                </c:pt>
                <c:pt idx="1712">
                  <c:v>42196.9180555556</c:v>
                </c:pt>
                <c:pt idx="1713">
                  <c:v>42196.91875</c:v>
                </c:pt>
                <c:pt idx="1714">
                  <c:v>42196.9194444445</c:v>
                </c:pt>
                <c:pt idx="1715">
                  <c:v>42196.9201388889</c:v>
                </c:pt>
                <c:pt idx="1716">
                  <c:v>42196.9208333333</c:v>
                </c:pt>
                <c:pt idx="1717">
                  <c:v>42196.9215277778</c:v>
                </c:pt>
                <c:pt idx="1718">
                  <c:v>42196.9222222222</c:v>
                </c:pt>
                <c:pt idx="1719">
                  <c:v>42196.9229166667</c:v>
                </c:pt>
                <c:pt idx="1720">
                  <c:v>42196.923611111</c:v>
                </c:pt>
                <c:pt idx="1721">
                  <c:v>42196.9243055556</c:v>
                </c:pt>
                <c:pt idx="1722">
                  <c:v>42196.925</c:v>
                </c:pt>
                <c:pt idx="1723">
                  <c:v>42196.9256944444</c:v>
                </c:pt>
                <c:pt idx="1724">
                  <c:v>42196.9263888889</c:v>
                </c:pt>
                <c:pt idx="1725">
                  <c:v>42196.9270833332</c:v>
                </c:pt>
                <c:pt idx="1726">
                  <c:v>42196.9277777778</c:v>
                </c:pt>
                <c:pt idx="1727">
                  <c:v>42196.9284722222</c:v>
                </c:pt>
                <c:pt idx="1728">
                  <c:v>42196.9291666666</c:v>
                </c:pt>
                <c:pt idx="1729">
                  <c:v>42196.929861111</c:v>
                </c:pt>
                <c:pt idx="1730">
                  <c:v>42196.9305555556</c:v>
                </c:pt>
                <c:pt idx="1731">
                  <c:v>42196.93125</c:v>
                </c:pt>
                <c:pt idx="1732">
                  <c:v>42196.9319444444</c:v>
                </c:pt>
                <c:pt idx="1733">
                  <c:v>42196.932638889</c:v>
                </c:pt>
                <c:pt idx="1734">
                  <c:v>42196.9333333333</c:v>
                </c:pt>
                <c:pt idx="1735">
                  <c:v>42196.9340277778</c:v>
                </c:pt>
                <c:pt idx="1736">
                  <c:v>42196.9347222222</c:v>
                </c:pt>
                <c:pt idx="1737">
                  <c:v>42196.9354166666</c:v>
                </c:pt>
                <c:pt idx="1738">
                  <c:v>42196.9361111111</c:v>
                </c:pt>
                <c:pt idx="1739">
                  <c:v>42196.9368055556</c:v>
                </c:pt>
                <c:pt idx="1740">
                  <c:v>42196.9375</c:v>
                </c:pt>
                <c:pt idx="1741">
                  <c:v>42196.9381944446</c:v>
                </c:pt>
                <c:pt idx="1742">
                  <c:v>42196.9388888889</c:v>
                </c:pt>
                <c:pt idx="1743">
                  <c:v>42196.9395833333</c:v>
                </c:pt>
                <c:pt idx="1744">
                  <c:v>42196.9402777779</c:v>
                </c:pt>
                <c:pt idx="1745">
                  <c:v>42196.9409722222</c:v>
                </c:pt>
                <c:pt idx="1746">
                  <c:v>42196.9416666666</c:v>
                </c:pt>
                <c:pt idx="1747">
                  <c:v>42196.9423611111</c:v>
                </c:pt>
                <c:pt idx="1748">
                  <c:v>42196.9430555556</c:v>
                </c:pt>
                <c:pt idx="1749">
                  <c:v>42196.94375</c:v>
                </c:pt>
                <c:pt idx="1750">
                  <c:v>42196.9444444445</c:v>
                </c:pt>
                <c:pt idx="1751">
                  <c:v>42196.9451388889</c:v>
                </c:pt>
                <c:pt idx="1752">
                  <c:v>42196.9458333333</c:v>
                </c:pt>
                <c:pt idx="1753">
                  <c:v>42196.9465277778</c:v>
                </c:pt>
                <c:pt idx="1754">
                  <c:v>42196.9472222222</c:v>
                </c:pt>
                <c:pt idx="1755">
                  <c:v>42196.9479166667</c:v>
                </c:pt>
                <c:pt idx="1756">
                  <c:v>42196.9486111111</c:v>
                </c:pt>
                <c:pt idx="1757">
                  <c:v>42196.9493055556</c:v>
                </c:pt>
                <c:pt idx="1758">
                  <c:v>42196.95</c:v>
                </c:pt>
                <c:pt idx="1759">
                  <c:v>42196.9506944446</c:v>
                </c:pt>
                <c:pt idx="1760">
                  <c:v>42196.9513888889</c:v>
                </c:pt>
                <c:pt idx="1761">
                  <c:v>42196.9520833333</c:v>
                </c:pt>
                <c:pt idx="1762">
                  <c:v>42196.9527777778</c:v>
                </c:pt>
                <c:pt idx="1763">
                  <c:v>42196.9534722222</c:v>
                </c:pt>
                <c:pt idx="1764">
                  <c:v>42196.9541666667</c:v>
                </c:pt>
                <c:pt idx="1765">
                  <c:v>42196.9548611111</c:v>
                </c:pt>
                <c:pt idx="1766">
                  <c:v>42196.9555555556</c:v>
                </c:pt>
                <c:pt idx="1767">
                  <c:v>42196.9562500001</c:v>
                </c:pt>
                <c:pt idx="1768">
                  <c:v>42196.9569444446</c:v>
                </c:pt>
                <c:pt idx="1769">
                  <c:v>42196.957638889</c:v>
                </c:pt>
                <c:pt idx="1770">
                  <c:v>42196.9583333333</c:v>
                </c:pt>
                <c:pt idx="1771">
                  <c:v>42196.9590277778</c:v>
                </c:pt>
                <c:pt idx="1772">
                  <c:v>42196.9597222222</c:v>
                </c:pt>
                <c:pt idx="1773">
                  <c:v>42196.9604166667</c:v>
                </c:pt>
                <c:pt idx="1774">
                  <c:v>42196.961111111</c:v>
                </c:pt>
                <c:pt idx="1775">
                  <c:v>42196.9618055556</c:v>
                </c:pt>
                <c:pt idx="1776">
                  <c:v>42196.9625</c:v>
                </c:pt>
                <c:pt idx="1777">
                  <c:v>42196.9631944444</c:v>
                </c:pt>
                <c:pt idx="1778">
                  <c:v>42196.9638888889</c:v>
                </c:pt>
                <c:pt idx="1779">
                  <c:v>42196.9645833333</c:v>
                </c:pt>
                <c:pt idx="1780">
                  <c:v>42196.9652777778</c:v>
                </c:pt>
                <c:pt idx="1781">
                  <c:v>42196.9659722222</c:v>
                </c:pt>
                <c:pt idx="1782">
                  <c:v>42196.9666666666</c:v>
                </c:pt>
                <c:pt idx="1783">
                  <c:v>42196.967361111</c:v>
                </c:pt>
                <c:pt idx="1784">
                  <c:v>42196.9680555556</c:v>
                </c:pt>
                <c:pt idx="1785">
                  <c:v>42196.96875</c:v>
                </c:pt>
                <c:pt idx="1786">
                  <c:v>42196.9694444444</c:v>
                </c:pt>
                <c:pt idx="1787">
                  <c:v>42196.9701388889</c:v>
                </c:pt>
                <c:pt idx="1788">
                  <c:v>42196.9708333333</c:v>
                </c:pt>
                <c:pt idx="1789">
                  <c:v>42196.9715277778</c:v>
                </c:pt>
                <c:pt idx="1790">
                  <c:v>42196.9722222222</c:v>
                </c:pt>
                <c:pt idx="1791">
                  <c:v>42196.9729166667</c:v>
                </c:pt>
                <c:pt idx="1792">
                  <c:v>42196.9736111111</c:v>
                </c:pt>
                <c:pt idx="1793">
                  <c:v>42196.9743055556</c:v>
                </c:pt>
                <c:pt idx="1794">
                  <c:v>42196.975</c:v>
                </c:pt>
                <c:pt idx="1795">
                  <c:v>42196.9756944445</c:v>
                </c:pt>
                <c:pt idx="1796">
                  <c:v>42196.9763888889</c:v>
                </c:pt>
                <c:pt idx="1797">
                  <c:v>42196.9770833333</c:v>
                </c:pt>
                <c:pt idx="1798">
                  <c:v>42196.9777777778</c:v>
                </c:pt>
                <c:pt idx="1799">
                  <c:v>42196.9784722222</c:v>
                </c:pt>
                <c:pt idx="1800">
                  <c:v>42196.9791666666</c:v>
                </c:pt>
                <c:pt idx="1801">
                  <c:v>42196.9798611111</c:v>
                </c:pt>
                <c:pt idx="1802">
                  <c:v>42196.9805555556</c:v>
                </c:pt>
                <c:pt idx="1803">
                  <c:v>42196.98125</c:v>
                </c:pt>
                <c:pt idx="1804">
                  <c:v>42196.9819444445</c:v>
                </c:pt>
                <c:pt idx="1805">
                  <c:v>42196.982638889</c:v>
                </c:pt>
                <c:pt idx="1806">
                  <c:v>42196.9833333333</c:v>
                </c:pt>
                <c:pt idx="1807">
                  <c:v>42196.9840277778</c:v>
                </c:pt>
                <c:pt idx="1808">
                  <c:v>42196.9847222222</c:v>
                </c:pt>
                <c:pt idx="1809">
                  <c:v>42196.9854166667</c:v>
                </c:pt>
                <c:pt idx="1810">
                  <c:v>42196.9861111111</c:v>
                </c:pt>
                <c:pt idx="1811">
                  <c:v>42196.9868055556</c:v>
                </c:pt>
                <c:pt idx="1812">
                  <c:v>42196.9875</c:v>
                </c:pt>
                <c:pt idx="1813">
                  <c:v>42196.9881944446</c:v>
                </c:pt>
                <c:pt idx="1814">
                  <c:v>42196.988888889</c:v>
                </c:pt>
                <c:pt idx="1815">
                  <c:v>42196.9895833333</c:v>
                </c:pt>
                <c:pt idx="1816">
                  <c:v>42196.9902777778</c:v>
                </c:pt>
                <c:pt idx="1817">
                  <c:v>42196.9909722222</c:v>
                </c:pt>
                <c:pt idx="1818">
                  <c:v>42196.9916666666</c:v>
                </c:pt>
                <c:pt idx="1819">
                  <c:v>42196.992361111</c:v>
                </c:pt>
                <c:pt idx="1820">
                  <c:v>42196.9930555556</c:v>
                </c:pt>
                <c:pt idx="1821">
                  <c:v>42196.99375</c:v>
                </c:pt>
                <c:pt idx="1822">
                  <c:v>42196.9944444444</c:v>
                </c:pt>
                <c:pt idx="1823">
                  <c:v>42196.9951388889</c:v>
                </c:pt>
                <c:pt idx="1824">
                  <c:v>42196.9958333333</c:v>
                </c:pt>
                <c:pt idx="1825">
                  <c:v>42196.9965277778</c:v>
                </c:pt>
                <c:pt idx="1826">
                  <c:v>42196.9972222222</c:v>
                </c:pt>
                <c:pt idx="1827">
                  <c:v>42196.9979166666</c:v>
                </c:pt>
                <c:pt idx="1828">
                  <c:v>42196.9986111111</c:v>
                </c:pt>
                <c:pt idx="1829">
                  <c:v>42196.9993055555</c:v>
                </c:pt>
                <c:pt idx="1830">
                  <c:v>42197</c:v>
                </c:pt>
                <c:pt idx="1831">
                  <c:v>42197.0006944446</c:v>
                </c:pt>
                <c:pt idx="1832">
                  <c:v>42197.0013888889</c:v>
                </c:pt>
                <c:pt idx="1833">
                  <c:v>42197.0020833333</c:v>
                </c:pt>
                <c:pt idx="1834">
                  <c:v>42197.0027777778</c:v>
                </c:pt>
                <c:pt idx="1835">
                  <c:v>42197.0034722222</c:v>
                </c:pt>
                <c:pt idx="1836">
                  <c:v>42197.0041666666</c:v>
                </c:pt>
                <c:pt idx="1837">
                  <c:v>42197.0048611111</c:v>
                </c:pt>
                <c:pt idx="1838">
                  <c:v>42197.0055555556</c:v>
                </c:pt>
                <c:pt idx="1839">
                  <c:v>42197.00625</c:v>
                </c:pt>
                <c:pt idx="1840">
                  <c:v>42197.0069444445</c:v>
                </c:pt>
                <c:pt idx="1841">
                  <c:v>42197.0076388889</c:v>
                </c:pt>
                <c:pt idx="1842">
                  <c:v>42197.0083333333</c:v>
                </c:pt>
                <c:pt idx="1843">
                  <c:v>42197.0090277778</c:v>
                </c:pt>
                <c:pt idx="1844">
                  <c:v>42197.0097222222</c:v>
                </c:pt>
                <c:pt idx="1845">
                  <c:v>42197.0104166667</c:v>
                </c:pt>
                <c:pt idx="1846">
                  <c:v>42197.0111111111</c:v>
                </c:pt>
                <c:pt idx="1847">
                  <c:v>42197.0118055556</c:v>
                </c:pt>
                <c:pt idx="1848">
                  <c:v>42197.0125</c:v>
                </c:pt>
                <c:pt idx="1849">
                  <c:v>42197.0131944445</c:v>
                </c:pt>
                <c:pt idx="1850">
                  <c:v>42197.0138888889</c:v>
                </c:pt>
                <c:pt idx="1851">
                  <c:v>42197.0145833333</c:v>
                </c:pt>
                <c:pt idx="1852">
                  <c:v>42197.0152777778</c:v>
                </c:pt>
                <c:pt idx="1853">
                  <c:v>42197.0159722222</c:v>
                </c:pt>
                <c:pt idx="1854">
                  <c:v>42197.0166666667</c:v>
                </c:pt>
                <c:pt idx="1855">
                  <c:v>42197.017361111</c:v>
                </c:pt>
                <c:pt idx="1856">
                  <c:v>42197.0180555556</c:v>
                </c:pt>
                <c:pt idx="1857">
                  <c:v>42197.01875</c:v>
                </c:pt>
                <c:pt idx="1858">
                  <c:v>42197.0194444444</c:v>
                </c:pt>
                <c:pt idx="1859">
                  <c:v>42197.0201388889</c:v>
                </c:pt>
                <c:pt idx="1860">
                  <c:v>42197.0208333333</c:v>
                </c:pt>
                <c:pt idx="1861">
                  <c:v>42197.0215277778</c:v>
                </c:pt>
                <c:pt idx="1862">
                  <c:v>42197.0222222222</c:v>
                </c:pt>
                <c:pt idx="1863">
                  <c:v>42197.0229166667</c:v>
                </c:pt>
                <c:pt idx="1864">
                  <c:v>42197.023611111</c:v>
                </c:pt>
                <c:pt idx="1865">
                  <c:v>42197.0243055556</c:v>
                </c:pt>
                <c:pt idx="1866">
                  <c:v>42197.025</c:v>
                </c:pt>
                <c:pt idx="1867">
                  <c:v>42197.0256944444</c:v>
                </c:pt>
                <c:pt idx="1868">
                  <c:v>42197.0263888889</c:v>
                </c:pt>
                <c:pt idx="1869">
                  <c:v>42197.0270833332</c:v>
                </c:pt>
                <c:pt idx="1870">
                  <c:v>42197.0277777778</c:v>
                </c:pt>
                <c:pt idx="1871">
                  <c:v>42197.0284722222</c:v>
                </c:pt>
                <c:pt idx="1872">
                  <c:v>42197.0291666666</c:v>
                </c:pt>
                <c:pt idx="1873">
                  <c:v>42197.029861111</c:v>
                </c:pt>
                <c:pt idx="1874">
                  <c:v>42197.0305555556</c:v>
                </c:pt>
                <c:pt idx="1875">
                  <c:v>42197.03125</c:v>
                </c:pt>
                <c:pt idx="1876">
                  <c:v>42197.0319444444</c:v>
                </c:pt>
                <c:pt idx="1877">
                  <c:v>42197.0326388889</c:v>
                </c:pt>
                <c:pt idx="1878">
                  <c:v>42197.0333333333</c:v>
                </c:pt>
                <c:pt idx="1879">
                  <c:v>42197.0340277778</c:v>
                </c:pt>
                <c:pt idx="1880">
                  <c:v>42197.0347222222</c:v>
                </c:pt>
                <c:pt idx="1881">
                  <c:v>42197.0354166666</c:v>
                </c:pt>
                <c:pt idx="1882">
                  <c:v>42197.0361111111</c:v>
                </c:pt>
                <c:pt idx="1883">
                  <c:v>42197.0368055556</c:v>
                </c:pt>
                <c:pt idx="1884">
                  <c:v>42197.0375</c:v>
                </c:pt>
                <c:pt idx="1885">
                  <c:v>42197.0381944445</c:v>
                </c:pt>
                <c:pt idx="1886">
                  <c:v>42197.0388888889</c:v>
                </c:pt>
                <c:pt idx="1887">
                  <c:v>42197.0395833333</c:v>
                </c:pt>
                <c:pt idx="1888">
                  <c:v>42197.0402777778</c:v>
                </c:pt>
                <c:pt idx="1889">
                  <c:v>42197.0409722222</c:v>
                </c:pt>
                <c:pt idx="1890">
                  <c:v>42197.0416666666</c:v>
                </c:pt>
                <c:pt idx="1891">
                  <c:v>42197.0423611111</c:v>
                </c:pt>
                <c:pt idx="1892">
                  <c:v>42197.0430555556</c:v>
                </c:pt>
                <c:pt idx="1893">
                  <c:v>42197.04375</c:v>
                </c:pt>
                <c:pt idx="1894">
                  <c:v>42197.0444444445</c:v>
                </c:pt>
                <c:pt idx="1895">
                  <c:v>42197.0451388889</c:v>
                </c:pt>
                <c:pt idx="1896">
                  <c:v>42197.0458333333</c:v>
                </c:pt>
                <c:pt idx="1897">
                  <c:v>42197.0465277778</c:v>
                </c:pt>
                <c:pt idx="1898">
                  <c:v>42197.0472222222</c:v>
                </c:pt>
                <c:pt idx="1899">
                  <c:v>42197.0479166667</c:v>
                </c:pt>
                <c:pt idx="1900">
                  <c:v>42197.0486111111</c:v>
                </c:pt>
                <c:pt idx="1901">
                  <c:v>42197.0493055556</c:v>
                </c:pt>
                <c:pt idx="1902">
                  <c:v>42197.05</c:v>
                </c:pt>
                <c:pt idx="1903">
                  <c:v>42197.0506944446</c:v>
                </c:pt>
                <c:pt idx="1904">
                  <c:v>42197.0513888889</c:v>
                </c:pt>
                <c:pt idx="1905">
                  <c:v>42197.0520833333</c:v>
                </c:pt>
                <c:pt idx="1906">
                  <c:v>42197.0527777778</c:v>
                </c:pt>
                <c:pt idx="1907">
                  <c:v>42197.0534722222</c:v>
                </c:pt>
                <c:pt idx="1908">
                  <c:v>42197.0541666667</c:v>
                </c:pt>
                <c:pt idx="1909">
                  <c:v>42197.0548611111</c:v>
                </c:pt>
                <c:pt idx="1910">
                  <c:v>42197.0555555556</c:v>
                </c:pt>
                <c:pt idx="1911">
                  <c:v>42197.0562500001</c:v>
                </c:pt>
                <c:pt idx="1912">
                  <c:v>42197.0569444446</c:v>
                </c:pt>
                <c:pt idx="1913">
                  <c:v>42197.057638889</c:v>
                </c:pt>
                <c:pt idx="1914">
                  <c:v>42197.0583333333</c:v>
                </c:pt>
                <c:pt idx="1915">
                  <c:v>42197.0590277778</c:v>
                </c:pt>
                <c:pt idx="1916">
                  <c:v>42197.0597222222</c:v>
                </c:pt>
                <c:pt idx="1917">
                  <c:v>42197.0604166666</c:v>
                </c:pt>
                <c:pt idx="1918">
                  <c:v>42197.061111111</c:v>
                </c:pt>
                <c:pt idx="1919">
                  <c:v>42197.0618055555</c:v>
                </c:pt>
                <c:pt idx="1920">
                  <c:v>42197.0625</c:v>
                </c:pt>
                <c:pt idx="1921">
                  <c:v>42197.0631944444</c:v>
                </c:pt>
                <c:pt idx="1922">
                  <c:v>42197.0638888889</c:v>
                </c:pt>
                <c:pt idx="1923">
                  <c:v>42197.0645833333</c:v>
                </c:pt>
                <c:pt idx="1924">
                  <c:v>42197.0652777778</c:v>
                </c:pt>
                <c:pt idx="1925">
                  <c:v>42197.0659722222</c:v>
                </c:pt>
                <c:pt idx="1926">
                  <c:v>42197.0666666666</c:v>
                </c:pt>
                <c:pt idx="1927">
                  <c:v>42197.067361111</c:v>
                </c:pt>
                <c:pt idx="1928">
                  <c:v>42197.0680555556</c:v>
                </c:pt>
                <c:pt idx="1929">
                  <c:v>42197.06875</c:v>
                </c:pt>
                <c:pt idx="1930">
                  <c:v>42197.0694444445</c:v>
                </c:pt>
                <c:pt idx="1931">
                  <c:v>42197.0701388889</c:v>
                </c:pt>
                <c:pt idx="1932">
                  <c:v>42197.0708333333</c:v>
                </c:pt>
                <c:pt idx="1933">
                  <c:v>42197.0715277778</c:v>
                </c:pt>
                <c:pt idx="1934">
                  <c:v>42197.0722222222</c:v>
                </c:pt>
                <c:pt idx="1935">
                  <c:v>42197.0729166667</c:v>
                </c:pt>
                <c:pt idx="1936">
                  <c:v>42197.0736111111</c:v>
                </c:pt>
                <c:pt idx="1937">
                  <c:v>42197.0743055556</c:v>
                </c:pt>
                <c:pt idx="1938">
                  <c:v>42197.075</c:v>
                </c:pt>
                <c:pt idx="1939">
                  <c:v>42197.0756944445</c:v>
                </c:pt>
                <c:pt idx="1940">
                  <c:v>42197.0763888889</c:v>
                </c:pt>
                <c:pt idx="1941">
                  <c:v>42197.0770833333</c:v>
                </c:pt>
                <c:pt idx="1942">
                  <c:v>42197.0777777778</c:v>
                </c:pt>
                <c:pt idx="1943">
                  <c:v>42197.0784722222</c:v>
                </c:pt>
                <c:pt idx="1944">
                  <c:v>42197.0791666666</c:v>
                </c:pt>
                <c:pt idx="1945">
                  <c:v>42197.079861111</c:v>
                </c:pt>
                <c:pt idx="1946">
                  <c:v>42197.0805555556</c:v>
                </c:pt>
                <c:pt idx="1947">
                  <c:v>42197.08125</c:v>
                </c:pt>
                <c:pt idx="1948">
                  <c:v>42197.0819444444</c:v>
                </c:pt>
                <c:pt idx="1949">
                  <c:v>42197.082638889</c:v>
                </c:pt>
                <c:pt idx="1950">
                  <c:v>42197.0833333333</c:v>
                </c:pt>
                <c:pt idx="1951">
                  <c:v>42197.0840277778</c:v>
                </c:pt>
                <c:pt idx="1952">
                  <c:v>42197.0847222222</c:v>
                </c:pt>
                <c:pt idx="1953">
                  <c:v>42197.0854166667</c:v>
                </c:pt>
                <c:pt idx="1954">
                  <c:v>42197.0861111111</c:v>
                </c:pt>
                <c:pt idx="1955">
                  <c:v>42197.0868055556</c:v>
                </c:pt>
                <c:pt idx="1956">
                  <c:v>42197.0875</c:v>
                </c:pt>
                <c:pt idx="1957">
                  <c:v>42197.0881944446</c:v>
                </c:pt>
                <c:pt idx="1958">
                  <c:v>42197.088888889</c:v>
                </c:pt>
                <c:pt idx="1959">
                  <c:v>42197.0895833333</c:v>
                </c:pt>
                <c:pt idx="1960">
                  <c:v>42197.0902777778</c:v>
                </c:pt>
                <c:pt idx="1961">
                  <c:v>42197.0909722222</c:v>
                </c:pt>
                <c:pt idx="1962">
                  <c:v>42197.0916666665</c:v>
                </c:pt>
                <c:pt idx="1963">
                  <c:v>42197.092361111</c:v>
                </c:pt>
                <c:pt idx="1964">
                  <c:v>42197.0930555555</c:v>
                </c:pt>
                <c:pt idx="1965">
                  <c:v>42197.09375</c:v>
                </c:pt>
                <c:pt idx="1966">
                  <c:v>42197.0944444445</c:v>
                </c:pt>
                <c:pt idx="1967">
                  <c:v>42197.0951388889</c:v>
                </c:pt>
                <c:pt idx="1968">
                  <c:v>42197.0958333333</c:v>
                </c:pt>
                <c:pt idx="1969">
                  <c:v>42197.0965277778</c:v>
                </c:pt>
                <c:pt idx="1970">
                  <c:v>42197.0972222222</c:v>
                </c:pt>
                <c:pt idx="1971">
                  <c:v>42197.0979166666</c:v>
                </c:pt>
                <c:pt idx="1972">
                  <c:v>42197.0986111111</c:v>
                </c:pt>
                <c:pt idx="1973">
                  <c:v>42197.0993055555</c:v>
                </c:pt>
                <c:pt idx="1974">
                  <c:v>42197.1</c:v>
                </c:pt>
                <c:pt idx="1975">
                  <c:v>42197.1006944445</c:v>
                </c:pt>
                <c:pt idx="1976">
                  <c:v>42197.1013888889</c:v>
                </c:pt>
                <c:pt idx="1977">
                  <c:v>42197.1020833333</c:v>
                </c:pt>
                <c:pt idx="1978">
                  <c:v>42197.1027777778</c:v>
                </c:pt>
                <c:pt idx="1979">
                  <c:v>42197.1034722222</c:v>
                </c:pt>
                <c:pt idx="1980">
                  <c:v>42197.1041666666</c:v>
                </c:pt>
                <c:pt idx="1981">
                  <c:v>42197.1048611111</c:v>
                </c:pt>
                <c:pt idx="1982">
                  <c:v>42197.1055555556</c:v>
                </c:pt>
                <c:pt idx="1983">
                  <c:v>42197.10625</c:v>
                </c:pt>
                <c:pt idx="1984">
                  <c:v>42197.1069444445</c:v>
                </c:pt>
                <c:pt idx="1985">
                  <c:v>42197.1076388889</c:v>
                </c:pt>
                <c:pt idx="1986">
                  <c:v>42197.1083333333</c:v>
                </c:pt>
                <c:pt idx="1987">
                  <c:v>42197.1090277778</c:v>
                </c:pt>
                <c:pt idx="1988">
                  <c:v>42197.1097222222</c:v>
                </c:pt>
                <c:pt idx="1989">
                  <c:v>42197.1104166667</c:v>
                </c:pt>
                <c:pt idx="1990">
                  <c:v>42197.111111111</c:v>
                </c:pt>
                <c:pt idx="1991">
                  <c:v>42197.1118055556</c:v>
                </c:pt>
                <c:pt idx="1992">
                  <c:v>42197.1125</c:v>
                </c:pt>
                <c:pt idx="1993">
                  <c:v>42197.1131944444</c:v>
                </c:pt>
                <c:pt idx="1994">
                  <c:v>42197.1138888889</c:v>
                </c:pt>
                <c:pt idx="1995">
                  <c:v>42197.1145833333</c:v>
                </c:pt>
                <c:pt idx="1996">
                  <c:v>42197.1152777778</c:v>
                </c:pt>
                <c:pt idx="1997">
                  <c:v>42197.1159722222</c:v>
                </c:pt>
                <c:pt idx="1998">
                  <c:v>42197.1166666667</c:v>
                </c:pt>
                <c:pt idx="1999">
                  <c:v>42197.117361111</c:v>
                </c:pt>
                <c:pt idx="2000">
                  <c:v>42197.1180555556</c:v>
                </c:pt>
                <c:pt idx="2001">
                  <c:v>42197.11875</c:v>
                </c:pt>
                <c:pt idx="2002">
                  <c:v>42197.1194444444</c:v>
                </c:pt>
                <c:pt idx="2003">
                  <c:v>42197.1201388889</c:v>
                </c:pt>
                <c:pt idx="2004">
                  <c:v>42197.1208333333</c:v>
                </c:pt>
                <c:pt idx="2005">
                  <c:v>42197.1215277778</c:v>
                </c:pt>
                <c:pt idx="2006">
                  <c:v>42197.1222222222</c:v>
                </c:pt>
                <c:pt idx="2007">
                  <c:v>42197.1229166666</c:v>
                </c:pt>
                <c:pt idx="2008">
                  <c:v>42197.123611111</c:v>
                </c:pt>
                <c:pt idx="2009">
                  <c:v>42197.1243055555</c:v>
                </c:pt>
                <c:pt idx="2010">
                  <c:v>42197.125</c:v>
                </c:pt>
                <c:pt idx="2011">
                  <c:v>42197.1256944445</c:v>
                </c:pt>
                <c:pt idx="2012">
                  <c:v>42197.1263888889</c:v>
                </c:pt>
                <c:pt idx="2013">
                  <c:v>42197.1270833332</c:v>
                </c:pt>
                <c:pt idx="2014">
                  <c:v>42197.1277777777</c:v>
                </c:pt>
                <c:pt idx="2015">
                  <c:v>42197.1284722222</c:v>
                </c:pt>
                <c:pt idx="2016">
                  <c:v>42197.1291666665</c:v>
                </c:pt>
                <c:pt idx="2017">
                  <c:v>42197.129861111</c:v>
                </c:pt>
                <c:pt idx="2018">
                  <c:v>42197.1305555556</c:v>
                </c:pt>
                <c:pt idx="2019">
                  <c:v>42197.13125</c:v>
                </c:pt>
                <c:pt idx="2020">
                  <c:v>42197.1319444444</c:v>
                </c:pt>
                <c:pt idx="2021">
                  <c:v>42197.1326388889</c:v>
                </c:pt>
                <c:pt idx="2022">
                  <c:v>42197.1333333333</c:v>
                </c:pt>
                <c:pt idx="2023">
                  <c:v>42197.1340277778</c:v>
                </c:pt>
                <c:pt idx="2024">
                  <c:v>42197.1347222222</c:v>
                </c:pt>
                <c:pt idx="2025">
                  <c:v>42197.1354166666</c:v>
                </c:pt>
                <c:pt idx="2026">
                  <c:v>42197.1361111111</c:v>
                </c:pt>
                <c:pt idx="2027">
                  <c:v>42197.1368055556</c:v>
                </c:pt>
                <c:pt idx="2028">
                  <c:v>42197.1375</c:v>
                </c:pt>
                <c:pt idx="2029">
                  <c:v>42197.1381944445</c:v>
                </c:pt>
                <c:pt idx="2030">
                  <c:v>42197.1388888889</c:v>
                </c:pt>
                <c:pt idx="2031">
                  <c:v>42197.1395833333</c:v>
                </c:pt>
                <c:pt idx="2032">
                  <c:v>42197.1402777778</c:v>
                </c:pt>
                <c:pt idx="2033">
                  <c:v>42197.1409722222</c:v>
                </c:pt>
                <c:pt idx="2034">
                  <c:v>42197.1416666666</c:v>
                </c:pt>
                <c:pt idx="2035">
                  <c:v>42197.142361111</c:v>
                </c:pt>
                <c:pt idx="2036">
                  <c:v>42197.1430555556</c:v>
                </c:pt>
                <c:pt idx="2037">
                  <c:v>42197.14375</c:v>
                </c:pt>
                <c:pt idx="2038">
                  <c:v>42197.1444444444</c:v>
                </c:pt>
                <c:pt idx="2039">
                  <c:v>42197.1451388889</c:v>
                </c:pt>
                <c:pt idx="2040">
                  <c:v>42197.1458333333</c:v>
                </c:pt>
                <c:pt idx="2041">
                  <c:v>42197.1465277778</c:v>
                </c:pt>
                <c:pt idx="2042">
                  <c:v>42197.1472222222</c:v>
                </c:pt>
                <c:pt idx="2043">
                  <c:v>42197.1479166667</c:v>
                </c:pt>
                <c:pt idx="2044">
                  <c:v>42197.1486111111</c:v>
                </c:pt>
                <c:pt idx="2045">
                  <c:v>42197.1493055556</c:v>
                </c:pt>
                <c:pt idx="2046">
                  <c:v>42197.15</c:v>
                </c:pt>
                <c:pt idx="2047">
                  <c:v>42197.1506944446</c:v>
                </c:pt>
                <c:pt idx="2048">
                  <c:v>42197.1513888889</c:v>
                </c:pt>
                <c:pt idx="2049">
                  <c:v>42197.1520833333</c:v>
                </c:pt>
                <c:pt idx="2050">
                  <c:v>42197.1527777778</c:v>
                </c:pt>
                <c:pt idx="2051">
                  <c:v>42197.1534722222</c:v>
                </c:pt>
                <c:pt idx="2052">
                  <c:v>42197.1541666666</c:v>
                </c:pt>
                <c:pt idx="2053">
                  <c:v>42197.1548611111</c:v>
                </c:pt>
                <c:pt idx="2054">
                  <c:v>42197.1555555556</c:v>
                </c:pt>
                <c:pt idx="2055">
                  <c:v>42197.1562500001</c:v>
                </c:pt>
                <c:pt idx="2056">
                  <c:v>42197.1569444446</c:v>
                </c:pt>
                <c:pt idx="2057">
                  <c:v>42197.1576388889</c:v>
                </c:pt>
                <c:pt idx="2058">
                  <c:v>42197.1583333333</c:v>
                </c:pt>
                <c:pt idx="2059">
                  <c:v>42197.1590277778</c:v>
                </c:pt>
                <c:pt idx="2060">
                  <c:v>42197.1597222222</c:v>
                </c:pt>
                <c:pt idx="2061">
                  <c:v>42197.1604166666</c:v>
                </c:pt>
                <c:pt idx="2062">
                  <c:v>42197.161111111</c:v>
                </c:pt>
                <c:pt idx="2063">
                  <c:v>42197.1618055555</c:v>
                </c:pt>
                <c:pt idx="2064">
                  <c:v>42197.1625</c:v>
                </c:pt>
                <c:pt idx="2065">
                  <c:v>42197.1631944444</c:v>
                </c:pt>
                <c:pt idx="2066">
                  <c:v>42197.1638888889</c:v>
                </c:pt>
                <c:pt idx="2067">
                  <c:v>42197.1645833333</c:v>
                </c:pt>
                <c:pt idx="2068">
                  <c:v>42197.1652777778</c:v>
                </c:pt>
                <c:pt idx="2069">
                  <c:v>42197.1659722222</c:v>
                </c:pt>
                <c:pt idx="2070">
                  <c:v>42197.1666666666</c:v>
                </c:pt>
                <c:pt idx="2071">
                  <c:v>42197.167361111</c:v>
                </c:pt>
                <c:pt idx="2072">
                  <c:v>42197.1680555556</c:v>
                </c:pt>
                <c:pt idx="2073">
                  <c:v>42197.16875</c:v>
                </c:pt>
                <c:pt idx="2074">
                  <c:v>42197.1694444444</c:v>
                </c:pt>
                <c:pt idx="2075">
                  <c:v>42197.1701388889</c:v>
                </c:pt>
                <c:pt idx="2076">
                  <c:v>42197.1708333333</c:v>
                </c:pt>
                <c:pt idx="2077">
                  <c:v>42197.1715277778</c:v>
                </c:pt>
                <c:pt idx="2078">
                  <c:v>42197.1722222222</c:v>
                </c:pt>
                <c:pt idx="2079">
                  <c:v>42197.1729166667</c:v>
                </c:pt>
                <c:pt idx="2080">
                  <c:v>42197.173611111</c:v>
                </c:pt>
                <c:pt idx="2081">
                  <c:v>42197.1743055556</c:v>
                </c:pt>
                <c:pt idx="2082">
                  <c:v>42197.175</c:v>
                </c:pt>
                <c:pt idx="2083">
                  <c:v>42197.1756944444</c:v>
                </c:pt>
                <c:pt idx="2084">
                  <c:v>42197.1763888889</c:v>
                </c:pt>
                <c:pt idx="2085">
                  <c:v>42197.1770833332</c:v>
                </c:pt>
                <c:pt idx="2086">
                  <c:v>42197.1777777778</c:v>
                </c:pt>
                <c:pt idx="2087">
                  <c:v>42197.1784722222</c:v>
                </c:pt>
                <c:pt idx="2088">
                  <c:v>42197.1791666666</c:v>
                </c:pt>
                <c:pt idx="2089">
                  <c:v>42197.179861111</c:v>
                </c:pt>
                <c:pt idx="2090">
                  <c:v>42197.1805555556</c:v>
                </c:pt>
                <c:pt idx="2091">
                  <c:v>42197.18125</c:v>
                </c:pt>
                <c:pt idx="2092">
                  <c:v>42197.1819444444</c:v>
                </c:pt>
                <c:pt idx="2093">
                  <c:v>42197.182638889</c:v>
                </c:pt>
                <c:pt idx="2094">
                  <c:v>42197.1833333333</c:v>
                </c:pt>
                <c:pt idx="2095">
                  <c:v>42197.1840277778</c:v>
                </c:pt>
                <c:pt idx="2096">
                  <c:v>42197.1847222222</c:v>
                </c:pt>
                <c:pt idx="2097">
                  <c:v>42197.1854166666</c:v>
                </c:pt>
                <c:pt idx="2098">
                  <c:v>42197.1861111111</c:v>
                </c:pt>
                <c:pt idx="2099">
                  <c:v>42197.1868055556</c:v>
                </c:pt>
                <c:pt idx="2100">
                  <c:v>42197.1875</c:v>
                </c:pt>
                <c:pt idx="2101">
                  <c:v>42197.1881944446</c:v>
                </c:pt>
                <c:pt idx="2102">
                  <c:v>42197.1888888889</c:v>
                </c:pt>
                <c:pt idx="2103">
                  <c:v>42197.1895833333</c:v>
                </c:pt>
                <c:pt idx="2104">
                  <c:v>42197.1902777778</c:v>
                </c:pt>
                <c:pt idx="2105">
                  <c:v>42197.1909722222</c:v>
                </c:pt>
                <c:pt idx="2106">
                  <c:v>42197.1916666665</c:v>
                </c:pt>
                <c:pt idx="2107">
                  <c:v>42197.192361111</c:v>
                </c:pt>
                <c:pt idx="2108">
                  <c:v>42197.1930555555</c:v>
                </c:pt>
                <c:pt idx="2109">
                  <c:v>42197.19375</c:v>
                </c:pt>
                <c:pt idx="2110">
                  <c:v>42197.1944444444</c:v>
                </c:pt>
                <c:pt idx="2111">
                  <c:v>42197.1951388889</c:v>
                </c:pt>
                <c:pt idx="2112">
                  <c:v>42197.1958333333</c:v>
                </c:pt>
                <c:pt idx="2113">
                  <c:v>42197.1965277778</c:v>
                </c:pt>
                <c:pt idx="2114">
                  <c:v>42197.1972222222</c:v>
                </c:pt>
                <c:pt idx="2115">
                  <c:v>42197.1979166666</c:v>
                </c:pt>
                <c:pt idx="2116">
                  <c:v>42197.1986111111</c:v>
                </c:pt>
                <c:pt idx="2117">
                  <c:v>42197.1993055555</c:v>
                </c:pt>
                <c:pt idx="2118">
                  <c:v>42197.2</c:v>
                </c:pt>
                <c:pt idx="2119">
                  <c:v>42197.2006944445</c:v>
                </c:pt>
                <c:pt idx="2120">
                  <c:v>42197.2013888889</c:v>
                </c:pt>
                <c:pt idx="2121">
                  <c:v>42197.2020833333</c:v>
                </c:pt>
                <c:pt idx="2122">
                  <c:v>42197.2027777778</c:v>
                </c:pt>
                <c:pt idx="2123">
                  <c:v>42197.2034722222</c:v>
                </c:pt>
                <c:pt idx="2124">
                  <c:v>42197.2041666666</c:v>
                </c:pt>
                <c:pt idx="2125">
                  <c:v>42197.204861111</c:v>
                </c:pt>
                <c:pt idx="2126">
                  <c:v>42197.2055555556</c:v>
                </c:pt>
                <c:pt idx="2127">
                  <c:v>42197.20625</c:v>
                </c:pt>
                <c:pt idx="2128">
                  <c:v>42197.2069444444</c:v>
                </c:pt>
                <c:pt idx="2129">
                  <c:v>42197.2076388889</c:v>
                </c:pt>
                <c:pt idx="2130">
                  <c:v>42197.2083333333</c:v>
                </c:pt>
                <c:pt idx="2131">
                  <c:v>42197.2090277778</c:v>
                </c:pt>
                <c:pt idx="2132">
                  <c:v>42197.2097222222</c:v>
                </c:pt>
                <c:pt idx="2133">
                  <c:v>42197.2104166667</c:v>
                </c:pt>
                <c:pt idx="2134">
                  <c:v>42197.211111111</c:v>
                </c:pt>
                <c:pt idx="2135">
                  <c:v>42197.2118055556</c:v>
                </c:pt>
                <c:pt idx="2136">
                  <c:v>42197.2125</c:v>
                </c:pt>
                <c:pt idx="2137">
                  <c:v>42197.2131944444</c:v>
                </c:pt>
                <c:pt idx="2138">
                  <c:v>42197.2138888889</c:v>
                </c:pt>
                <c:pt idx="2139">
                  <c:v>42197.2145833333</c:v>
                </c:pt>
                <c:pt idx="2140">
                  <c:v>42197.2152777778</c:v>
                </c:pt>
                <c:pt idx="2141">
                  <c:v>42197.2159722222</c:v>
                </c:pt>
                <c:pt idx="2142">
                  <c:v>42197.2166666666</c:v>
                </c:pt>
                <c:pt idx="2143">
                  <c:v>42197.217361111</c:v>
                </c:pt>
                <c:pt idx="2144">
                  <c:v>42197.2180555556</c:v>
                </c:pt>
                <c:pt idx="2145">
                  <c:v>42197.21875</c:v>
                </c:pt>
                <c:pt idx="2146">
                  <c:v>42197.2194444444</c:v>
                </c:pt>
                <c:pt idx="2147">
                  <c:v>42197.2201388889</c:v>
                </c:pt>
                <c:pt idx="2148">
                  <c:v>42197.2208333333</c:v>
                </c:pt>
                <c:pt idx="2149">
                  <c:v>42197.2215277777</c:v>
                </c:pt>
                <c:pt idx="2150">
                  <c:v>42197.2222222222</c:v>
                </c:pt>
                <c:pt idx="2151">
                  <c:v>42197.2229166666</c:v>
                </c:pt>
                <c:pt idx="2152">
                  <c:v>42197.223611111</c:v>
                </c:pt>
                <c:pt idx="2153">
                  <c:v>42197.2243055555</c:v>
                </c:pt>
                <c:pt idx="2154">
                  <c:v>42197.225</c:v>
                </c:pt>
                <c:pt idx="2155">
                  <c:v>42197.2256944444</c:v>
                </c:pt>
                <c:pt idx="2156">
                  <c:v>42197.2263888889</c:v>
                </c:pt>
                <c:pt idx="2157">
                  <c:v>42197.2270833332</c:v>
                </c:pt>
                <c:pt idx="2158">
                  <c:v>42197.2277777777</c:v>
                </c:pt>
                <c:pt idx="2159">
                  <c:v>42197.2284722222</c:v>
                </c:pt>
                <c:pt idx="2160">
                  <c:v>42197.2291666665</c:v>
                </c:pt>
                <c:pt idx="2161">
                  <c:v>42197.229861111</c:v>
                </c:pt>
                <c:pt idx="2162">
                  <c:v>42197.2305555556</c:v>
                </c:pt>
                <c:pt idx="2163">
                  <c:v>42197.23125</c:v>
                </c:pt>
                <c:pt idx="2164">
                  <c:v>42197.2319444444</c:v>
                </c:pt>
                <c:pt idx="2165">
                  <c:v>42197.2326388889</c:v>
                </c:pt>
                <c:pt idx="2166">
                  <c:v>42197.2333333332</c:v>
                </c:pt>
                <c:pt idx="2167">
                  <c:v>42197.2340277778</c:v>
                </c:pt>
                <c:pt idx="2168">
                  <c:v>42197.2347222222</c:v>
                </c:pt>
                <c:pt idx="2169">
                  <c:v>42197.2354166666</c:v>
                </c:pt>
                <c:pt idx="2170">
                  <c:v>42197.236111111</c:v>
                </c:pt>
                <c:pt idx="2171">
                  <c:v>42197.2368055556</c:v>
                </c:pt>
                <c:pt idx="2172">
                  <c:v>42197.2375</c:v>
                </c:pt>
                <c:pt idx="2173">
                  <c:v>42197.2381944444</c:v>
                </c:pt>
                <c:pt idx="2174">
                  <c:v>42197.2388888889</c:v>
                </c:pt>
                <c:pt idx="2175">
                  <c:v>42197.2395833332</c:v>
                </c:pt>
                <c:pt idx="2176">
                  <c:v>42197.2402777778</c:v>
                </c:pt>
                <c:pt idx="2177">
                  <c:v>42197.2409722222</c:v>
                </c:pt>
                <c:pt idx="2178">
                  <c:v>42197.2416666666</c:v>
                </c:pt>
                <c:pt idx="2179">
                  <c:v>42197.242361111</c:v>
                </c:pt>
                <c:pt idx="2180">
                  <c:v>42197.2430555556</c:v>
                </c:pt>
                <c:pt idx="2181">
                  <c:v>42197.24375</c:v>
                </c:pt>
                <c:pt idx="2182">
                  <c:v>42197.2444444444</c:v>
                </c:pt>
                <c:pt idx="2183">
                  <c:v>42197.2451388889</c:v>
                </c:pt>
                <c:pt idx="2184">
                  <c:v>42197.2458333333</c:v>
                </c:pt>
                <c:pt idx="2185">
                  <c:v>42197.2465277778</c:v>
                </c:pt>
                <c:pt idx="2186">
                  <c:v>42197.2472222222</c:v>
                </c:pt>
                <c:pt idx="2187">
                  <c:v>42197.2479166666</c:v>
                </c:pt>
                <c:pt idx="2188">
                  <c:v>42197.2486111111</c:v>
                </c:pt>
                <c:pt idx="2189">
                  <c:v>42197.2493055555</c:v>
                </c:pt>
                <c:pt idx="2190">
                  <c:v>42197.25</c:v>
                </c:pt>
                <c:pt idx="2191">
                  <c:v>42197.2506944446</c:v>
                </c:pt>
                <c:pt idx="2192">
                  <c:v>42197.2513888889</c:v>
                </c:pt>
                <c:pt idx="2193">
                  <c:v>42197.2520833333</c:v>
                </c:pt>
                <c:pt idx="2194">
                  <c:v>42197.2527777778</c:v>
                </c:pt>
                <c:pt idx="2195">
                  <c:v>42197.2534722222</c:v>
                </c:pt>
                <c:pt idx="2196">
                  <c:v>42197.2541666666</c:v>
                </c:pt>
                <c:pt idx="2197">
                  <c:v>42197.2548611111</c:v>
                </c:pt>
                <c:pt idx="2198">
                  <c:v>42197.2555555556</c:v>
                </c:pt>
                <c:pt idx="2199">
                  <c:v>42197.25625</c:v>
                </c:pt>
                <c:pt idx="2200">
                  <c:v>42197.2569444445</c:v>
                </c:pt>
                <c:pt idx="2201">
                  <c:v>42197.2576388889</c:v>
                </c:pt>
                <c:pt idx="2202">
                  <c:v>42197.2583333333</c:v>
                </c:pt>
                <c:pt idx="2203">
                  <c:v>42197.2590277778</c:v>
                </c:pt>
                <c:pt idx="2204">
                  <c:v>42197.2597222222</c:v>
                </c:pt>
                <c:pt idx="2205">
                  <c:v>42197.2604166666</c:v>
                </c:pt>
                <c:pt idx="2206">
                  <c:v>42197.261111111</c:v>
                </c:pt>
                <c:pt idx="2207">
                  <c:v>42197.2618055555</c:v>
                </c:pt>
                <c:pt idx="2208">
                  <c:v>42197.2625</c:v>
                </c:pt>
                <c:pt idx="2209">
                  <c:v>42197.2631944445</c:v>
                </c:pt>
                <c:pt idx="2210">
                  <c:v>42197.2638888889</c:v>
                </c:pt>
                <c:pt idx="2211">
                  <c:v>42197.2645833333</c:v>
                </c:pt>
                <c:pt idx="2212">
                  <c:v>42197.2652777778</c:v>
                </c:pt>
                <c:pt idx="2213">
                  <c:v>42197.2659722222</c:v>
                </c:pt>
                <c:pt idx="2214">
                  <c:v>42197.2666666666</c:v>
                </c:pt>
                <c:pt idx="2215">
                  <c:v>42197.267361111</c:v>
                </c:pt>
                <c:pt idx="2216">
                  <c:v>42197.2680555556</c:v>
                </c:pt>
                <c:pt idx="2217">
                  <c:v>42197.26875</c:v>
                </c:pt>
                <c:pt idx="2218">
                  <c:v>42197.2694444444</c:v>
                </c:pt>
                <c:pt idx="2219">
                  <c:v>42197.2701388889</c:v>
                </c:pt>
                <c:pt idx="2220">
                  <c:v>42197.2708333333</c:v>
                </c:pt>
                <c:pt idx="2221">
                  <c:v>42197.2715277778</c:v>
                </c:pt>
                <c:pt idx="2222">
                  <c:v>42197.2722222222</c:v>
                </c:pt>
                <c:pt idx="2223">
                  <c:v>42197.2729166667</c:v>
                </c:pt>
                <c:pt idx="2224">
                  <c:v>42197.273611111</c:v>
                </c:pt>
                <c:pt idx="2225">
                  <c:v>42197.2743055556</c:v>
                </c:pt>
                <c:pt idx="2226">
                  <c:v>42197.275</c:v>
                </c:pt>
                <c:pt idx="2227">
                  <c:v>42197.2756944444</c:v>
                </c:pt>
                <c:pt idx="2228">
                  <c:v>42197.2763888889</c:v>
                </c:pt>
                <c:pt idx="2229">
                  <c:v>42197.2770833332</c:v>
                </c:pt>
                <c:pt idx="2230">
                  <c:v>42197.2777777778</c:v>
                </c:pt>
                <c:pt idx="2231">
                  <c:v>42197.2784722222</c:v>
                </c:pt>
                <c:pt idx="2232">
                  <c:v>42197.2791666666</c:v>
                </c:pt>
                <c:pt idx="2233">
                  <c:v>42197.279861111</c:v>
                </c:pt>
                <c:pt idx="2234">
                  <c:v>42197.2805555556</c:v>
                </c:pt>
                <c:pt idx="2235">
                  <c:v>42197.28125</c:v>
                </c:pt>
                <c:pt idx="2236">
                  <c:v>42197.2819444444</c:v>
                </c:pt>
                <c:pt idx="2237">
                  <c:v>42197.2826388889</c:v>
                </c:pt>
                <c:pt idx="2238">
                  <c:v>42197.2833333333</c:v>
                </c:pt>
                <c:pt idx="2239">
                  <c:v>42197.2840277778</c:v>
                </c:pt>
                <c:pt idx="2240">
                  <c:v>42197.2847222222</c:v>
                </c:pt>
                <c:pt idx="2241">
                  <c:v>42197.2854166666</c:v>
                </c:pt>
                <c:pt idx="2242">
                  <c:v>42197.2861111111</c:v>
                </c:pt>
                <c:pt idx="2243">
                  <c:v>42197.2868055556</c:v>
                </c:pt>
                <c:pt idx="2244">
                  <c:v>42197.2875</c:v>
                </c:pt>
                <c:pt idx="2245">
                  <c:v>42197.2881944445</c:v>
                </c:pt>
                <c:pt idx="2246">
                  <c:v>42197.2888888889</c:v>
                </c:pt>
                <c:pt idx="2247">
                  <c:v>42197.2895833333</c:v>
                </c:pt>
                <c:pt idx="2248">
                  <c:v>42197.2902777778</c:v>
                </c:pt>
                <c:pt idx="2249">
                  <c:v>42197.2909722222</c:v>
                </c:pt>
                <c:pt idx="2250">
                  <c:v>42197.2916666665</c:v>
                </c:pt>
                <c:pt idx="2251">
                  <c:v>42197.292361111</c:v>
                </c:pt>
                <c:pt idx="2252">
                  <c:v>42197.2930555555</c:v>
                </c:pt>
                <c:pt idx="2253">
                  <c:v>42197.29375</c:v>
                </c:pt>
                <c:pt idx="2254">
                  <c:v>42197.2944444444</c:v>
                </c:pt>
                <c:pt idx="2255">
                  <c:v>42197.2951388889</c:v>
                </c:pt>
                <c:pt idx="2256">
                  <c:v>42197.2958333333</c:v>
                </c:pt>
                <c:pt idx="2257">
                  <c:v>42197.2965277778</c:v>
                </c:pt>
                <c:pt idx="2258">
                  <c:v>42197.2972222222</c:v>
                </c:pt>
                <c:pt idx="2259">
                  <c:v>42197.2979166666</c:v>
                </c:pt>
                <c:pt idx="2260">
                  <c:v>42197.298611111</c:v>
                </c:pt>
                <c:pt idx="2261">
                  <c:v>42197.2993055554</c:v>
                </c:pt>
                <c:pt idx="2262">
                  <c:v>42197.3</c:v>
                </c:pt>
                <c:pt idx="2263">
                  <c:v>42197.3006944446</c:v>
                </c:pt>
                <c:pt idx="2264">
                  <c:v>42197.3013888889</c:v>
                </c:pt>
                <c:pt idx="2265">
                  <c:v>42197.3020833333</c:v>
                </c:pt>
                <c:pt idx="2266">
                  <c:v>42197.3027777778</c:v>
                </c:pt>
                <c:pt idx="2267">
                  <c:v>42197.3034722222</c:v>
                </c:pt>
                <c:pt idx="2268">
                  <c:v>42197.3041666667</c:v>
                </c:pt>
                <c:pt idx="2269">
                  <c:v>42197.3048611111</c:v>
                </c:pt>
                <c:pt idx="2270">
                  <c:v>42197.3055555556</c:v>
                </c:pt>
                <c:pt idx="2271">
                  <c:v>42197.3062500001</c:v>
                </c:pt>
                <c:pt idx="2272">
                  <c:v>42197.3069444446</c:v>
                </c:pt>
                <c:pt idx="2273">
                  <c:v>42197.307638889</c:v>
                </c:pt>
                <c:pt idx="2274">
                  <c:v>42197.3083333333</c:v>
                </c:pt>
                <c:pt idx="2275">
                  <c:v>42197.3090277778</c:v>
                </c:pt>
                <c:pt idx="2276">
                  <c:v>42197.3097222222</c:v>
                </c:pt>
                <c:pt idx="2277">
                  <c:v>42197.3104166667</c:v>
                </c:pt>
                <c:pt idx="2278">
                  <c:v>42197.3111111111</c:v>
                </c:pt>
                <c:pt idx="2279">
                  <c:v>42197.3118055556</c:v>
                </c:pt>
                <c:pt idx="2280">
                  <c:v>42197.3125000001</c:v>
                </c:pt>
                <c:pt idx="2281">
                  <c:v>42197.3131944446</c:v>
                </c:pt>
                <c:pt idx="2282">
                  <c:v>42197.3138888889</c:v>
                </c:pt>
                <c:pt idx="2283">
                  <c:v>42197.3145833333</c:v>
                </c:pt>
                <c:pt idx="2284">
                  <c:v>42197.3152777779</c:v>
                </c:pt>
                <c:pt idx="2285">
                  <c:v>42197.3159722222</c:v>
                </c:pt>
                <c:pt idx="2286">
                  <c:v>42197.3166666667</c:v>
                </c:pt>
                <c:pt idx="2287">
                  <c:v>42197.3173611111</c:v>
                </c:pt>
                <c:pt idx="2288">
                  <c:v>42197.3180555556</c:v>
                </c:pt>
                <c:pt idx="2289">
                  <c:v>42197.31875</c:v>
                </c:pt>
                <c:pt idx="2290">
                  <c:v>42197.3194444445</c:v>
                </c:pt>
                <c:pt idx="2291">
                  <c:v>42197.3201388889</c:v>
                </c:pt>
                <c:pt idx="2292">
                  <c:v>42197.3208333333</c:v>
                </c:pt>
                <c:pt idx="2293">
                  <c:v>42197.3215277778</c:v>
                </c:pt>
                <c:pt idx="2294">
                  <c:v>42197.3222222222</c:v>
                </c:pt>
                <c:pt idx="2295">
                  <c:v>42197.3229166667</c:v>
                </c:pt>
                <c:pt idx="2296">
                  <c:v>42197.3236111111</c:v>
                </c:pt>
                <c:pt idx="2297">
                  <c:v>42197.3243055556</c:v>
                </c:pt>
                <c:pt idx="2298">
                  <c:v>42197.325</c:v>
                </c:pt>
                <c:pt idx="2299">
                  <c:v>42197.3256944445</c:v>
                </c:pt>
                <c:pt idx="2300">
                  <c:v>42197.3263888889</c:v>
                </c:pt>
                <c:pt idx="2301">
                  <c:v>42197.3270833333</c:v>
                </c:pt>
                <c:pt idx="2302">
                  <c:v>42197.3277777778</c:v>
                </c:pt>
                <c:pt idx="2303">
                  <c:v>42197.3284722222</c:v>
                </c:pt>
                <c:pt idx="2304">
                  <c:v>42197.3291666666</c:v>
                </c:pt>
                <c:pt idx="2305">
                  <c:v>42197.329861111</c:v>
                </c:pt>
                <c:pt idx="2306">
                  <c:v>42197.3305555556</c:v>
                </c:pt>
                <c:pt idx="2307">
                  <c:v>42197.33125</c:v>
                </c:pt>
                <c:pt idx="2308">
                  <c:v>42197.3319444444</c:v>
                </c:pt>
                <c:pt idx="2309">
                  <c:v>42197.332638889</c:v>
                </c:pt>
                <c:pt idx="2310">
                  <c:v>42197.3333333333</c:v>
                </c:pt>
                <c:pt idx="2311">
                  <c:v>42197.3340277778</c:v>
                </c:pt>
                <c:pt idx="2312">
                  <c:v>42197.3347222222</c:v>
                </c:pt>
                <c:pt idx="2313">
                  <c:v>42197.3354166667</c:v>
                </c:pt>
                <c:pt idx="2314">
                  <c:v>42197.3361111111</c:v>
                </c:pt>
                <c:pt idx="2315">
                  <c:v>42197.3368055556</c:v>
                </c:pt>
                <c:pt idx="2316">
                  <c:v>42197.3375</c:v>
                </c:pt>
                <c:pt idx="2317">
                  <c:v>42197.3381944446</c:v>
                </c:pt>
                <c:pt idx="2318">
                  <c:v>42197.338888889</c:v>
                </c:pt>
                <c:pt idx="2319">
                  <c:v>42197.3395833333</c:v>
                </c:pt>
                <c:pt idx="2320">
                  <c:v>42197.3402777779</c:v>
                </c:pt>
                <c:pt idx="2321">
                  <c:v>42197.3409722222</c:v>
                </c:pt>
                <c:pt idx="2322">
                  <c:v>42197.3416666666</c:v>
                </c:pt>
                <c:pt idx="2323">
                  <c:v>42197.3423611111</c:v>
                </c:pt>
                <c:pt idx="2324">
                  <c:v>42197.3430555556</c:v>
                </c:pt>
                <c:pt idx="2325">
                  <c:v>42197.34375</c:v>
                </c:pt>
                <c:pt idx="2326">
                  <c:v>42197.3444444446</c:v>
                </c:pt>
                <c:pt idx="2327">
                  <c:v>42197.3451388889</c:v>
                </c:pt>
                <c:pt idx="2328">
                  <c:v>42197.3458333333</c:v>
                </c:pt>
                <c:pt idx="2329">
                  <c:v>42197.3465277779</c:v>
                </c:pt>
                <c:pt idx="2330">
                  <c:v>42197.3472222222</c:v>
                </c:pt>
                <c:pt idx="2331">
                  <c:v>42197.3479166667</c:v>
                </c:pt>
                <c:pt idx="2332">
                  <c:v>42197.3486111111</c:v>
                </c:pt>
                <c:pt idx="2333">
                  <c:v>42197.3493055556</c:v>
                </c:pt>
                <c:pt idx="2334">
                  <c:v>42197.35</c:v>
                </c:pt>
                <c:pt idx="2335">
                  <c:v>42197.3506944446</c:v>
                </c:pt>
                <c:pt idx="2336">
                  <c:v>42197.3513888889</c:v>
                </c:pt>
                <c:pt idx="2337">
                  <c:v>42197.3520833333</c:v>
                </c:pt>
                <c:pt idx="2338">
                  <c:v>42197.3527777778</c:v>
                </c:pt>
                <c:pt idx="2339">
                  <c:v>42197.3534722222</c:v>
                </c:pt>
                <c:pt idx="2340">
                  <c:v>42197.3541666667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2341"/>
                <c:pt idx="0">
                  <c:v>25.27</c:v>
                </c:pt>
                <c:pt idx="1">
                  <c:v>25.24</c:v>
                </c:pt>
                <c:pt idx="2">
                  <c:v>25.19</c:v>
                </c:pt>
                <c:pt idx="3">
                  <c:v>25.18</c:v>
                </c:pt>
                <c:pt idx="4">
                  <c:v>25.17</c:v>
                </c:pt>
                <c:pt idx="5">
                  <c:v>25.14</c:v>
                </c:pt>
                <c:pt idx="6">
                  <c:v>25.05</c:v>
                </c:pt>
                <c:pt idx="7">
                  <c:v>25.06</c:v>
                </c:pt>
                <c:pt idx="8">
                  <c:v>25.06</c:v>
                </c:pt>
                <c:pt idx="9">
                  <c:v>24.99</c:v>
                </c:pt>
                <c:pt idx="10">
                  <c:v>24.91</c:v>
                </c:pt>
                <c:pt idx="11">
                  <c:v>24.98</c:v>
                </c:pt>
                <c:pt idx="12">
                  <c:v>24.9</c:v>
                </c:pt>
                <c:pt idx="13">
                  <c:v>24.89</c:v>
                </c:pt>
                <c:pt idx="14">
                  <c:v>24.9</c:v>
                </c:pt>
                <c:pt idx="15">
                  <c:v>24.91</c:v>
                </c:pt>
                <c:pt idx="16">
                  <c:v>24.9</c:v>
                </c:pt>
                <c:pt idx="17">
                  <c:v>24.89</c:v>
                </c:pt>
                <c:pt idx="18">
                  <c:v>24.88</c:v>
                </c:pt>
                <c:pt idx="19">
                  <c:v>24.86</c:v>
                </c:pt>
                <c:pt idx="20">
                  <c:v>24.85</c:v>
                </c:pt>
                <c:pt idx="21">
                  <c:v>24.79</c:v>
                </c:pt>
                <c:pt idx="22">
                  <c:v>24.74</c:v>
                </c:pt>
                <c:pt idx="23">
                  <c:v>24.69</c:v>
                </c:pt>
                <c:pt idx="24">
                  <c:v>24.65</c:v>
                </c:pt>
                <c:pt idx="25">
                  <c:v>24.63</c:v>
                </c:pt>
                <c:pt idx="26">
                  <c:v>24.63</c:v>
                </c:pt>
                <c:pt idx="27">
                  <c:v>24.64</c:v>
                </c:pt>
                <c:pt idx="28">
                  <c:v>24.61</c:v>
                </c:pt>
                <c:pt idx="29">
                  <c:v>24.59</c:v>
                </c:pt>
                <c:pt idx="30">
                  <c:v>24.57</c:v>
                </c:pt>
                <c:pt idx="31">
                  <c:v>24.51</c:v>
                </c:pt>
                <c:pt idx="32">
                  <c:v>24.53</c:v>
                </c:pt>
                <c:pt idx="33">
                  <c:v>24.54</c:v>
                </c:pt>
                <c:pt idx="34">
                  <c:v>24.55</c:v>
                </c:pt>
                <c:pt idx="35">
                  <c:v>24.5</c:v>
                </c:pt>
                <c:pt idx="36">
                  <c:v>24.49</c:v>
                </c:pt>
                <c:pt idx="37">
                  <c:v>24.49</c:v>
                </c:pt>
                <c:pt idx="38">
                  <c:v>24.47</c:v>
                </c:pt>
                <c:pt idx="39">
                  <c:v>24.5</c:v>
                </c:pt>
                <c:pt idx="40">
                  <c:v>24.54</c:v>
                </c:pt>
                <c:pt idx="41">
                  <c:v>24.58</c:v>
                </c:pt>
                <c:pt idx="42">
                  <c:v>24.59</c:v>
                </c:pt>
                <c:pt idx="43">
                  <c:v>24.63</c:v>
                </c:pt>
                <c:pt idx="44">
                  <c:v>24.65</c:v>
                </c:pt>
                <c:pt idx="45">
                  <c:v>24.73</c:v>
                </c:pt>
                <c:pt idx="46">
                  <c:v>24.76</c:v>
                </c:pt>
                <c:pt idx="47">
                  <c:v>24.78</c:v>
                </c:pt>
                <c:pt idx="48">
                  <c:v>24.79</c:v>
                </c:pt>
                <c:pt idx="49">
                  <c:v>24.82</c:v>
                </c:pt>
                <c:pt idx="50">
                  <c:v>24.85</c:v>
                </c:pt>
                <c:pt idx="51">
                  <c:v>24.88</c:v>
                </c:pt>
                <c:pt idx="52">
                  <c:v>24.91</c:v>
                </c:pt>
                <c:pt idx="53">
                  <c:v>24.89</c:v>
                </c:pt>
                <c:pt idx="54">
                  <c:v>24.92</c:v>
                </c:pt>
                <c:pt idx="55">
                  <c:v>24.9</c:v>
                </c:pt>
                <c:pt idx="56">
                  <c:v>24.99</c:v>
                </c:pt>
                <c:pt idx="57">
                  <c:v>25.07</c:v>
                </c:pt>
                <c:pt idx="58">
                  <c:v>25.08</c:v>
                </c:pt>
                <c:pt idx="59">
                  <c:v>25.06</c:v>
                </c:pt>
                <c:pt idx="60">
                  <c:v>25.06</c:v>
                </c:pt>
                <c:pt idx="61">
                  <c:v>25.06</c:v>
                </c:pt>
                <c:pt idx="62">
                  <c:v>25.06</c:v>
                </c:pt>
                <c:pt idx="63">
                  <c:v>25.06</c:v>
                </c:pt>
                <c:pt idx="64">
                  <c:v>25.06</c:v>
                </c:pt>
                <c:pt idx="65">
                  <c:v>25.09</c:v>
                </c:pt>
                <c:pt idx="66">
                  <c:v>25.1</c:v>
                </c:pt>
                <c:pt idx="67">
                  <c:v>25.15</c:v>
                </c:pt>
                <c:pt idx="68">
                  <c:v>25.15</c:v>
                </c:pt>
                <c:pt idx="69">
                  <c:v>25.16</c:v>
                </c:pt>
                <c:pt idx="70">
                  <c:v>25.16</c:v>
                </c:pt>
                <c:pt idx="71">
                  <c:v>25.19</c:v>
                </c:pt>
                <c:pt idx="72">
                  <c:v>25.16</c:v>
                </c:pt>
                <c:pt idx="73">
                  <c:v>25.18</c:v>
                </c:pt>
                <c:pt idx="74">
                  <c:v>25.18</c:v>
                </c:pt>
                <c:pt idx="75">
                  <c:v>25.15</c:v>
                </c:pt>
                <c:pt idx="76">
                  <c:v>25.16</c:v>
                </c:pt>
                <c:pt idx="77">
                  <c:v>25.2</c:v>
                </c:pt>
                <c:pt idx="78">
                  <c:v>25.19</c:v>
                </c:pt>
                <c:pt idx="79">
                  <c:v>25.2</c:v>
                </c:pt>
                <c:pt idx="80">
                  <c:v>25.2</c:v>
                </c:pt>
                <c:pt idx="81">
                  <c:v>25.21</c:v>
                </c:pt>
                <c:pt idx="82">
                  <c:v>25.21</c:v>
                </c:pt>
                <c:pt idx="83">
                  <c:v>25.21</c:v>
                </c:pt>
                <c:pt idx="84">
                  <c:v>25.21</c:v>
                </c:pt>
                <c:pt idx="85">
                  <c:v>25.22</c:v>
                </c:pt>
                <c:pt idx="86">
                  <c:v>25.21</c:v>
                </c:pt>
                <c:pt idx="87">
                  <c:v>25.2</c:v>
                </c:pt>
                <c:pt idx="88">
                  <c:v>25.19</c:v>
                </c:pt>
                <c:pt idx="89">
                  <c:v>25.2</c:v>
                </c:pt>
                <c:pt idx="90">
                  <c:v>25.2</c:v>
                </c:pt>
                <c:pt idx="91">
                  <c:v>25.2</c:v>
                </c:pt>
                <c:pt idx="92">
                  <c:v>25.21</c:v>
                </c:pt>
                <c:pt idx="93">
                  <c:v>25.27</c:v>
                </c:pt>
                <c:pt idx="94">
                  <c:v>25.28</c:v>
                </c:pt>
                <c:pt idx="95">
                  <c:v>25.28</c:v>
                </c:pt>
                <c:pt idx="96">
                  <c:v>25.27</c:v>
                </c:pt>
                <c:pt idx="97">
                  <c:v>25.28</c:v>
                </c:pt>
                <c:pt idx="98">
                  <c:v>25.28</c:v>
                </c:pt>
                <c:pt idx="99">
                  <c:v>25.28</c:v>
                </c:pt>
                <c:pt idx="100">
                  <c:v>25.27</c:v>
                </c:pt>
                <c:pt idx="101">
                  <c:v>25.27</c:v>
                </c:pt>
                <c:pt idx="102">
                  <c:v>25.27</c:v>
                </c:pt>
                <c:pt idx="103">
                  <c:v>25.27</c:v>
                </c:pt>
                <c:pt idx="104">
                  <c:v>25.27</c:v>
                </c:pt>
                <c:pt idx="105">
                  <c:v>25.27</c:v>
                </c:pt>
                <c:pt idx="106">
                  <c:v>25.27</c:v>
                </c:pt>
                <c:pt idx="107">
                  <c:v>25.27</c:v>
                </c:pt>
                <c:pt idx="108">
                  <c:v>25.29</c:v>
                </c:pt>
                <c:pt idx="109">
                  <c:v>25.31</c:v>
                </c:pt>
                <c:pt idx="110">
                  <c:v>25.32</c:v>
                </c:pt>
                <c:pt idx="111">
                  <c:v>25.32</c:v>
                </c:pt>
                <c:pt idx="112">
                  <c:v>25.32</c:v>
                </c:pt>
                <c:pt idx="113">
                  <c:v>25.32</c:v>
                </c:pt>
                <c:pt idx="114">
                  <c:v>25.31</c:v>
                </c:pt>
                <c:pt idx="115">
                  <c:v>25.32</c:v>
                </c:pt>
                <c:pt idx="116">
                  <c:v>25.32</c:v>
                </c:pt>
                <c:pt idx="117">
                  <c:v>25.32</c:v>
                </c:pt>
                <c:pt idx="118">
                  <c:v>25.32</c:v>
                </c:pt>
                <c:pt idx="119">
                  <c:v>25.32</c:v>
                </c:pt>
                <c:pt idx="120">
                  <c:v>25.32</c:v>
                </c:pt>
                <c:pt idx="121">
                  <c:v>25.32</c:v>
                </c:pt>
                <c:pt idx="122">
                  <c:v>25.32</c:v>
                </c:pt>
                <c:pt idx="123">
                  <c:v>25.31</c:v>
                </c:pt>
                <c:pt idx="124">
                  <c:v>25.3</c:v>
                </c:pt>
                <c:pt idx="125">
                  <c:v>25.31</c:v>
                </c:pt>
                <c:pt idx="126">
                  <c:v>25.32</c:v>
                </c:pt>
                <c:pt idx="127">
                  <c:v>25.32</c:v>
                </c:pt>
                <c:pt idx="128">
                  <c:v>25.31</c:v>
                </c:pt>
                <c:pt idx="129">
                  <c:v>25.31</c:v>
                </c:pt>
                <c:pt idx="130">
                  <c:v>25.33</c:v>
                </c:pt>
                <c:pt idx="131">
                  <c:v>25.35</c:v>
                </c:pt>
                <c:pt idx="132">
                  <c:v>25.34</c:v>
                </c:pt>
                <c:pt idx="133">
                  <c:v>25.34</c:v>
                </c:pt>
                <c:pt idx="134">
                  <c:v>25.34</c:v>
                </c:pt>
                <c:pt idx="135">
                  <c:v>25.34</c:v>
                </c:pt>
                <c:pt idx="136">
                  <c:v>25.35</c:v>
                </c:pt>
                <c:pt idx="137">
                  <c:v>25.33</c:v>
                </c:pt>
                <c:pt idx="138">
                  <c:v>25.34</c:v>
                </c:pt>
                <c:pt idx="139">
                  <c:v>25.34</c:v>
                </c:pt>
                <c:pt idx="140">
                  <c:v>25.34</c:v>
                </c:pt>
                <c:pt idx="141">
                  <c:v>25.34</c:v>
                </c:pt>
                <c:pt idx="142">
                  <c:v>25.34</c:v>
                </c:pt>
                <c:pt idx="143">
                  <c:v>25.34</c:v>
                </c:pt>
                <c:pt idx="144">
                  <c:v>25.34</c:v>
                </c:pt>
                <c:pt idx="145">
                  <c:v>25.34</c:v>
                </c:pt>
                <c:pt idx="146">
                  <c:v>25.34</c:v>
                </c:pt>
                <c:pt idx="147">
                  <c:v>25.34</c:v>
                </c:pt>
                <c:pt idx="148">
                  <c:v>25.34</c:v>
                </c:pt>
                <c:pt idx="149">
                  <c:v>25.34</c:v>
                </c:pt>
                <c:pt idx="150">
                  <c:v>25.34</c:v>
                </c:pt>
                <c:pt idx="151">
                  <c:v>25.34</c:v>
                </c:pt>
                <c:pt idx="152">
                  <c:v>25.35</c:v>
                </c:pt>
                <c:pt idx="153">
                  <c:v>25.35</c:v>
                </c:pt>
                <c:pt idx="154">
                  <c:v>25.35</c:v>
                </c:pt>
                <c:pt idx="155">
                  <c:v>25.36</c:v>
                </c:pt>
                <c:pt idx="156">
                  <c:v>25.36</c:v>
                </c:pt>
                <c:pt idx="157">
                  <c:v>25.37</c:v>
                </c:pt>
                <c:pt idx="158">
                  <c:v>25.37</c:v>
                </c:pt>
                <c:pt idx="159">
                  <c:v>25.38</c:v>
                </c:pt>
                <c:pt idx="160">
                  <c:v>25.39</c:v>
                </c:pt>
                <c:pt idx="161">
                  <c:v>25.38</c:v>
                </c:pt>
                <c:pt idx="162">
                  <c:v>25.38</c:v>
                </c:pt>
                <c:pt idx="163">
                  <c:v>25.38</c:v>
                </c:pt>
                <c:pt idx="164">
                  <c:v>25.4</c:v>
                </c:pt>
                <c:pt idx="165">
                  <c:v>25.4</c:v>
                </c:pt>
                <c:pt idx="166">
                  <c:v>25.42</c:v>
                </c:pt>
                <c:pt idx="167">
                  <c:v>25.41</c:v>
                </c:pt>
                <c:pt idx="168">
                  <c:v>25.43</c:v>
                </c:pt>
                <c:pt idx="169">
                  <c:v>25.44</c:v>
                </c:pt>
                <c:pt idx="170">
                  <c:v>25.44</c:v>
                </c:pt>
                <c:pt idx="171">
                  <c:v>25.44</c:v>
                </c:pt>
                <c:pt idx="172">
                  <c:v>25.43</c:v>
                </c:pt>
                <c:pt idx="173">
                  <c:v>25.42</c:v>
                </c:pt>
                <c:pt idx="174">
                  <c:v>25.42</c:v>
                </c:pt>
                <c:pt idx="175">
                  <c:v>25.42</c:v>
                </c:pt>
                <c:pt idx="176">
                  <c:v>25.43</c:v>
                </c:pt>
                <c:pt idx="177">
                  <c:v>25.45</c:v>
                </c:pt>
                <c:pt idx="178">
                  <c:v>25.46</c:v>
                </c:pt>
                <c:pt idx="179">
                  <c:v>25.46</c:v>
                </c:pt>
                <c:pt idx="180">
                  <c:v>25.47</c:v>
                </c:pt>
                <c:pt idx="181">
                  <c:v>25.47</c:v>
                </c:pt>
                <c:pt idx="182">
                  <c:v>25.46</c:v>
                </c:pt>
                <c:pt idx="183">
                  <c:v>25.45</c:v>
                </c:pt>
                <c:pt idx="184">
                  <c:v>25.46</c:v>
                </c:pt>
                <c:pt idx="185">
                  <c:v>25.47</c:v>
                </c:pt>
                <c:pt idx="186">
                  <c:v>25.46</c:v>
                </c:pt>
                <c:pt idx="187">
                  <c:v>25.44</c:v>
                </c:pt>
                <c:pt idx="188">
                  <c:v>25.43</c:v>
                </c:pt>
                <c:pt idx="189">
                  <c:v>25.44</c:v>
                </c:pt>
                <c:pt idx="190">
                  <c:v>25.43</c:v>
                </c:pt>
                <c:pt idx="191">
                  <c:v>25.45</c:v>
                </c:pt>
                <c:pt idx="192">
                  <c:v>25.48</c:v>
                </c:pt>
                <c:pt idx="193">
                  <c:v>25.49</c:v>
                </c:pt>
                <c:pt idx="194">
                  <c:v>25.49</c:v>
                </c:pt>
                <c:pt idx="195">
                  <c:v>25.5</c:v>
                </c:pt>
                <c:pt idx="196">
                  <c:v>25.5</c:v>
                </c:pt>
                <c:pt idx="197">
                  <c:v>25.49</c:v>
                </c:pt>
                <c:pt idx="198">
                  <c:v>25.49</c:v>
                </c:pt>
                <c:pt idx="199">
                  <c:v>25.49</c:v>
                </c:pt>
                <c:pt idx="200">
                  <c:v>25.49</c:v>
                </c:pt>
                <c:pt idx="201">
                  <c:v>25.49</c:v>
                </c:pt>
                <c:pt idx="202">
                  <c:v>25.49</c:v>
                </c:pt>
                <c:pt idx="203">
                  <c:v>25.49</c:v>
                </c:pt>
                <c:pt idx="204">
                  <c:v>25.49</c:v>
                </c:pt>
                <c:pt idx="205">
                  <c:v>25.49</c:v>
                </c:pt>
                <c:pt idx="206">
                  <c:v>25.49</c:v>
                </c:pt>
                <c:pt idx="207">
                  <c:v>25.49</c:v>
                </c:pt>
                <c:pt idx="208">
                  <c:v>25.49</c:v>
                </c:pt>
                <c:pt idx="209">
                  <c:v>25.49</c:v>
                </c:pt>
                <c:pt idx="210">
                  <c:v>25.5</c:v>
                </c:pt>
                <c:pt idx="211">
                  <c:v>25.49</c:v>
                </c:pt>
                <c:pt idx="212">
                  <c:v>25.5</c:v>
                </c:pt>
                <c:pt idx="213">
                  <c:v>25.49</c:v>
                </c:pt>
                <c:pt idx="214">
                  <c:v>25.49</c:v>
                </c:pt>
                <c:pt idx="215">
                  <c:v>25.49</c:v>
                </c:pt>
                <c:pt idx="216">
                  <c:v>25.47</c:v>
                </c:pt>
                <c:pt idx="217">
                  <c:v>25.47</c:v>
                </c:pt>
                <c:pt idx="218">
                  <c:v>25.46</c:v>
                </c:pt>
                <c:pt idx="219">
                  <c:v>25.46</c:v>
                </c:pt>
                <c:pt idx="220">
                  <c:v>25.47</c:v>
                </c:pt>
                <c:pt idx="221">
                  <c:v>25.45</c:v>
                </c:pt>
                <c:pt idx="222">
                  <c:v>25.45</c:v>
                </c:pt>
                <c:pt idx="223">
                  <c:v>25.45</c:v>
                </c:pt>
                <c:pt idx="224">
                  <c:v>25.46</c:v>
                </c:pt>
                <c:pt idx="225">
                  <c:v>25.47</c:v>
                </c:pt>
                <c:pt idx="226">
                  <c:v>25.48</c:v>
                </c:pt>
                <c:pt idx="227">
                  <c:v>25.5</c:v>
                </c:pt>
                <c:pt idx="228">
                  <c:v>25.51</c:v>
                </c:pt>
                <c:pt idx="229">
                  <c:v>25.52</c:v>
                </c:pt>
                <c:pt idx="230">
                  <c:v>25.51</c:v>
                </c:pt>
                <c:pt idx="231">
                  <c:v>25.53</c:v>
                </c:pt>
                <c:pt idx="232">
                  <c:v>25.54</c:v>
                </c:pt>
                <c:pt idx="233">
                  <c:v>25.53</c:v>
                </c:pt>
                <c:pt idx="234">
                  <c:v>25.55</c:v>
                </c:pt>
                <c:pt idx="235">
                  <c:v>25.55</c:v>
                </c:pt>
                <c:pt idx="236">
                  <c:v>25.56</c:v>
                </c:pt>
                <c:pt idx="237">
                  <c:v>25.56</c:v>
                </c:pt>
                <c:pt idx="238">
                  <c:v>25.56</c:v>
                </c:pt>
                <c:pt idx="239">
                  <c:v>25.56</c:v>
                </c:pt>
                <c:pt idx="240">
                  <c:v>25.55</c:v>
                </c:pt>
                <c:pt idx="241">
                  <c:v>25.55</c:v>
                </c:pt>
                <c:pt idx="242">
                  <c:v>25.55</c:v>
                </c:pt>
                <c:pt idx="243">
                  <c:v>25.55</c:v>
                </c:pt>
                <c:pt idx="244">
                  <c:v>25.55</c:v>
                </c:pt>
                <c:pt idx="245">
                  <c:v>25.55</c:v>
                </c:pt>
                <c:pt idx="246">
                  <c:v>25.55</c:v>
                </c:pt>
                <c:pt idx="247">
                  <c:v>25.56</c:v>
                </c:pt>
                <c:pt idx="248">
                  <c:v>25.57</c:v>
                </c:pt>
                <c:pt idx="249">
                  <c:v>25.58</c:v>
                </c:pt>
                <c:pt idx="250">
                  <c:v>25.58</c:v>
                </c:pt>
                <c:pt idx="251">
                  <c:v>25.59</c:v>
                </c:pt>
                <c:pt idx="252">
                  <c:v>25.6</c:v>
                </c:pt>
                <c:pt idx="253">
                  <c:v>25.6</c:v>
                </c:pt>
                <c:pt idx="254">
                  <c:v>25.61</c:v>
                </c:pt>
                <c:pt idx="255">
                  <c:v>25.6</c:v>
                </c:pt>
                <c:pt idx="256">
                  <c:v>25.61</c:v>
                </c:pt>
                <c:pt idx="257">
                  <c:v>25.59</c:v>
                </c:pt>
                <c:pt idx="258">
                  <c:v>25.59</c:v>
                </c:pt>
                <c:pt idx="259">
                  <c:v>25.57</c:v>
                </c:pt>
                <c:pt idx="260">
                  <c:v>25.57</c:v>
                </c:pt>
                <c:pt idx="261">
                  <c:v>25.56</c:v>
                </c:pt>
                <c:pt idx="262">
                  <c:v>25.56</c:v>
                </c:pt>
                <c:pt idx="263">
                  <c:v>25.57</c:v>
                </c:pt>
                <c:pt idx="264">
                  <c:v>25.57</c:v>
                </c:pt>
                <c:pt idx="265">
                  <c:v>25.59</c:v>
                </c:pt>
                <c:pt idx="266">
                  <c:v>25.58</c:v>
                </c:pt>
                <c:pt idx="267">
                  <c:v>25.61</c:v>
                </c:pt>
                <c:pt idx="268">
                  <c:v>25.62</c:v>
                </c:pt>
                <c:pt idx="269">
                  <c:v>25.63</c:v>
                </c:pt>
                <c:pt idx="270">
                  <c:v>25.63</c:v>
                </c:pt>
                <c:pt idx="271">
                  <c:v>25.63</c:v>
                </c:pt>
                <c:pt idx="272">
                  <c:v>25.63</c:v>
                </c:pt>
                <c:pt idx="273">
                  <c:v>25.63</c:v>
                </c:pt>
                <c:pt idx="274">
                  <c:v>25.63</c:v>
                </c:pt>
                <c:pt idx="275">
                  <c:v>25.63</c:v>
                </c:pt>
                <c:pt idx="276">
                  <c:v>25.63</c:v>
                </c:pt>
                <c:pt idx="277">
                  <c:v>25.63</c:v>
                </c:pt>
                <c:pt idx="278">
                  <c:v>25.63</c:v>
                </c:pt>
                <c:pt idx="279">
                  <c:v>25.62</c:v>
                </c:pt>
                <c:pt idx="280">
                  <c:v>25.62</c:v>
                </c:pt>
                <c:pt idx="281">
                  <c:v>25.63</c:v>
                </c:pt>
                <c:pt idx="282">
                  <c:v>25.63</c:v>
                </c:pt>
                <c:pt idx="283">
                  <c:v>25.63</c:v>
                </c:pt>
                <c:pt idx="284">
                  <c:v>25.63</c:v>
                </c:pt>
                <c:pt idx="285">
                  <c:v>25.63</c:v>
                </c:pt>
                <c:pt idx="286">
                  <c:v>25.63</c:v>
                </c:pt>
                <c:pt idx="287">
                  <c:v>25.63</c:v>
                </c:pt>
                <c:pt idx="288">
                  <c:v>25.63</c:v>
                </c:pt>
                <c:pt idx="289">
                  <c:v>25.63</c:v>
                </c:pt>
                <c:pt idx="290">
                  <c:v>25.63</c:v>
                </c:pt>
                <c:pt idx="291">
                  <c:v>25.63</c:v>
                </c:pt>
                <c:pt idx="292">
                  <c:v>25.63</c:v>
                </c:pt>
                <c:pt idx="293">
                  <c:v>25.63</c:v>
                </c:pt>
                <c:pt idx="294">
                  <c:v>25.63</c:v>
                </c:pt>
                <c:pt idx="295">
                  <c:v>25.63</c:v>
                </c:pt>
                <c:pt idx="296">
                  <c:v>25.63</c:v>
                </c:pt>
                <c:pt idx="297">
                  <c:v>25.63</c:v>
                </c:pt>
                <c:pt idx="298">
                  <c:v>25.63</c:v>
                </c:pt>
                <c:pt idx="299">
                  <c:v>25.65</c:v>
                </c:pt>
                <c:pt idx="300">
                  <c:v>25.64</c:v>
                </c:pt>
                <c:pt idx="301">
                  <c:v>25.65</c:v>
                </c:pt>
                <c:pt idx="302">
                  <c:v>25.64</c:v>
                </c:pt>
                <c:pt idx="303">
                  <c:v>25.66</c:v>
                </c:pt>
                <c:pt idx="304">
                  <c:v>25.67</c:v>
                </c:pt>
                <c:pt idx="305">
                  <c:v>25.67</c:v>
                </c:pt>
                <c:pt idx="306">
                  <c:v>25.65</c:v>
                </c:pt>
                <c:pt idx="307">
                  <c:v>25.64</c:v>
                </c:pt>
                <c:pt idx="308">
                  <c:v>25.66</c:v>
                </c:pt>
                <c:pt idx="309">
                  <c:v>25.66</c:v>
                </c:pt>
                <c:pt idx="310">
                  <c:v>25.67</c:v>
                </c:pt>
                <c:pt idx="311">
                  <c:v>25.66</c:v>
                </c:pt>
                <c:pt idx="312">
                  <c:v>25.66</c:v>
                </c:pt>
                <c:pt idx="313">
                  <c:v>25.67</c:v>
                </c:pt>
                <c:pt idx="314">
                  <c:v>25.67</c:v>
                </c:pt>
                <c:pt idx="315">
                  <c:v>25.68</c:v>
                </c:pt>
                <c:pt idx="316">
                  <c:v>25.68</c:v>
                </c:pt>
                <c:pt idx="317">
                  <c:v>25.68</c:v>
                </c:pt>
                <c:pt idx="318">
                  <c:v>25.69</c:v>
                </c:pt>
                <c:pt idx="319">
                  <c:v>25.71</c:v>
                </c:pt>
                <c:pt idx="320">
                  <c:v>25.71</c:v>
                </c:pt>
                <c:pt idx="321">
                  <c:v>25.71</c:v>
                </c:pt>
                <c:pt idx="322">
                  <c:v>25.72</c:v>
                </c:pt>
                <c:pt idx="323">
                  <c:v>25.72</c:v>
                </c:pt>
                <c:pt idx="324">
                  <c:v>25.72</c:v>
                </c:pt>
                <c:pt idx="325">
                  <c:v>25.72</c:v>
                </c:pt>
                <c:pt idx="326">
                  <c:v>25.72</c:v>
                </c:pt>
                <c:pt idx="327">
                  <c:v>25.72</c:v>
                </c:pt>
                <c:pt idx="328">
                  <c:v>25.71</c:v>
                </c:pt>
                <c:pt idx="329">
                  <c:v>25.72</c:v>
                </c:pt>
                <c:pt idx="330">
                  <c:v>25.71</c:v>
                </c:pt>
                <c:pt idx="331">
                  <c:v>25.71</c:v>
                </c:pt>
                <c:pt idx="332">
                  <c:v>25.71</c:v>
                </c:pt>
                <c:pt idx="333">
                  <c:v>25.7</c:v>
                </c:pt>
                <c:pt idx="334">
                  <c:v>25.7</c:v>
                </c:pt>
                <c:pt idx="335">
                  <c:v>25.71</c:v>
                </c:pt>
                <c:pt idx="336">
                  <c:v>25.7</c:v>
                </c:pt>
                <c:pt idx="337">
                  <c:v>25.7</c:v>
                </c:pt>
                <c:pt idx="338">
                  <c:v>25.7</c:v>
                </c:pt>
                <c:pt idx="339">
                  <c:v>25.7</c:v>
                </c:pt>
                <c:pt idx="340">
                  <c:v>25.7</c:v>
                </c:pt>
                <c:pt idx="341">
                  <c:v>25.69</c:v>
                </c:pt>
                <c:pt idx="342">
                  <c:v>25.7</c:v>
                </c:pt>
                <c:pt idx="343">
                  <c:v>25.69</c:v>
                </c:pt>
                <c:pt idx="344">
                  <c:v>25.7</c:v>
                </c:pt>
                <c:pt idx="345">
                  <c:v>25.7</c:v>
                </c:pt>
                <c:pt idx="346">
                  <c:v>25.71</c:v>
                </c:pt>
                <c:pt idx="347">
                  <c:v>25.71</c:v>
                </c:pt>
                <c:pt idx="348">
                  <c:v>25.72</c:v>
                </c:pt>
                <c:pt idx="349">
                  <c:v>25.73</c:v>
                </c:pt>
                <c:pt idx="350">
                  <c:v>25.74</c:v>
                </c:pt>
                <c:pt idx="351">
                  <c:v>25.75</c:v>
                </c:pt>
                <c:pt idx="352">
                  <c:v>25.74</c:v>
                </c:pt>
                <c:pt idx="353">
                  <c:v>25.75</c:v>
                </c:pt>
                <c:pt idx="354">
                  <c:v>25.75</c:v>
                </c:pt>
                <c:pt idx="355">
                  <c:v>25.75</c:v>
                </c:pt>
                <c:pt idx="356">
                  <c:v>25.75</c:v>
                </c:pt>
                <c:pt idx="357">
                  <c:v>25.76</c:v>
                </c:pt>
                <c:pt idx="358">
                  <c:v>25.76</c:v>
                </c:pt>
                <c:pt idx="359">
                  <c:v>25.75</c:v>
                </c:pt>
                <c:pt idx="360">
                  <c:v>25.75</c:v>
                </c:pt>
                <c:pt idx="361">
                  <c:v>25.75</c:v>
                </c:pt>
                <c:pt idx="362">
                  <c:v>25.75</c:v>
                </c:pt>
                <c:pt idx="363">
                  <c:v>25.74</c:v>
                </c:pt>
                <c:pt idx="364">
                  <c:v>25.73</c:v>
                </c:pt>
                <c:pt idx="365">
                  <c:v>25.73</c:v>
                </c:pt>
                <c:pt idx="366">
                  <c:v>25.72</c:v>
                </c:pt>
                <c:pt idx="367">
                  <c:v>25.72</c:v>
                </c:pt>
                <c:pt idx="368">
                  <c:v>25.72</c:v>
                </c:pt>
                <c:pt idx="369">
                  <c:v>25.72</c:v>
                </c:pt>
                <c:pt idx="370">
                  <c:v>25.71</c:v>
                </c:pt>
                <c:pt idx="371">
                  <c:v>25.71</c:v>
                </c:pt>
                <c:pt idx="372">
                  <c:v>25.71</c:v>
                </c:pt>
                <c:pt idx="373">
                  <c:v>25.71</c:v>
                </c:pt>
                <c:pt idx="374">
                  <c:v>25.71</c:v>
                </c:pt>
                <c:pt idx="375">
                  <c:v>25.72</c:v>
                </c:pt>
                <c:pt idx="376">
                  <c:v>25.73</c:v>
                </c:pt>
                <c:pt idx="377">
                  <c:v>25.73</c:v>
                </c:pt>
                <c:pt idx="378">
                  <c:v>25.73</c:v>
                </c:pt>
                <c:pt idx="379">
                  <c:v>25.74</c:v>
                </c:pt>
                <c:pt idx="380">
                  <c:v>25.75</c:v>
                </c:pt>
                <c:pt idx="381">
                  <c:v>25.76</c:v>
                </c:pt>
                <c:pt idx="382">
                  <c:v>25.75</c:v>
                </c:pt>
                <c:pt idx="383">
                  <c:v>25.76</c:v>
                </c:pt>
                <c:pt idx="384">
                  <c:v>25.76</c:v>
                </c:pt>
                <c:pt idx="385">
                  <c:v>25.77</c:v>
                </c:pt>
                <c:pt idx="386">
                  <c:v>25.77</c:v>
                </c:pt>
                <c:pt idx="387">
                  <c:v>25.77</c:v>
                </c:pt>
                <c:pt idx="388">
                  <c:v>25.77</c:v>
                </c:pt>
                <c:pt idx="389">
                  <c:v>25.77</c:v>
                </c:pt>
                <c:pt idx="390">
                  <c:v>25.77</c:v>
                </c:pt>
                <c:pt idx="391">
                  <c:v>25.77</c:v>
                </c:pt>
                <c:pt idx="392">
                  <c:v>25.77</c:v>
                </c:pt>
                <c:pt idx="393">
                  <c:v>25.77</c:v>
                </c:pt>
                <c:pt idx="394">
                  <c:v>25.77</c:v>
                </c:pt>
                <c:pt idx="395">
                  <c:v>25.77</c:v>
                </c:pt>
                <c:pt idx="396">
                  <c:v>25.77</c:v>
                </c:pt>
                <c:pt idx="397">
                  <c:v>25.77</c:v>
                </c:pt>
                <c:pt idx="398">
                  <c:v>25.77</c:v>
                </c:pt>
                <c:pt idx="399">
                  <c:v>25.77</c:v>
                </c:pt>
                <c:pt idx="400">
                  <c:v>25.77</c:v>
                </c:pt>
                <c:pt idx="401">
                  <c:v>25.77</c:v>
                </c:pt>
                <c:pt idx="402">
                  <c:v>25.77</c:v>
                </c:pt>
                <c:pt idx="403">
                  <c:v>25.77</c:v>
                </c:pt>
                <c:pt idx="404">
                  <c:v>25.77</c:v>
                </c:pt>
                <c:pt idx="405">
                  <c:v>25.77</c:v>
                </c:pt>
                <c:pt idx="406">
                  <c:v>25.77</c:v>
                </c:pt>
                <c:pt idx="407">
                  <c:v>25.77</c:v>
                </c:pt>
                <c:pt idx="408">
                  <c:v>25.77</c:v>
                </c:pt>
                <c:pt idx="409">
                  <c:v>25.77</c:v>
                </c:pt>
                <c:pt idx="410">
                  <c:v>25.77</c:v>
                </c:pt>
                <c:pt idx="411">
                  <c:v>25.77</c:v>
                </c:pt>
                <c:pt idx="412">
                  <c:v>25.77</c:v>
                </c:pt>
                <c:pt idx="413">
                  <c:v>25.78</c:v>
                </c:pt>
                <c:pt idx="414">
                  <c:v>25.77</c:v>
                </c:pt>
                <c:pt idx="415">
                  <c:v>25.78</c:v>
                </c:pt>
                <c:pt idx="416">
                  <c:v>25.79</c:v>
                </c:pt>
                <c:pt idx="417">
                  <c:v>25.78</c:v>
                </c:pt>
                <c:pt idx="418">
                  <c:v>25.78</c:v>
                </c:pt>
                <c:pt idx="419">
                  <c:v>25.78</c:v>
                </c:pt>
                <c:pt idx="420">
                  <c:v>25.78</c:v>
                </c:pt>
                <c:pt idx="421">
                  <c:v>25.78</c:v>
                </c:pt>
                <c:pt idx="422">
                  <c:v>25.78</c:v>
                </c:pt>
                <c:pt idx="423">
                  <c:v>25.78</c:v>
                </c:pt>
                <c:pt idx="424">
                  <c:v>25.77</c:v>
                </c:pt>
                <c:pt idx="425">
                  <c:v>25.77</c:v>
                </c:pt>
                <c:pt idx="426">
                  <c:v>25.77</c:v>
                </c:pt>
                <c:pt idx="427">
                  <c:v>25.77</c:v>
                </c:pt>
                <c:pt idx="428">
                  <c:v>25.77</c:v>
                </c:pt>
                <c:pt idx="429">
                  <c:v>25.77</c:v>
                </c:pt>
                <c:pt idx="430">
                  <c:v>25.76</c:v>
                </c:pt>
                <c:pt idx="431">
                  <c:v>25.76</c:v>
                </c:pt>
                <c:pt idx="432">
                  <c:v>25.75</c:v>
                </c:pt>
                <c:pt idx="433">
                  <c:v>25.74</c:v>
                </c:pt>
                <c:pt idx="434">
                  <c:v>25.75</c:v>
                </c:pt>
                <c:pt idx="435">
                  <c:v>25.74</c:v>
                </c:pt>
                <c:pt idx="436">
                  <c:v>25.74</c:v>
                </c:pt>
                <c:pt idx="437">
                  <c:v>25.73</c:v>
                </c:pt>
                <c:pt idx="438">
                  <c:v>25.73</c:v>
                </c:pt>
                <c:pt idx="439">
                  <c:v>25.73</c:v>
                </c:pt>
                <c:pt idx="440">
                  <c:v>25.74</c:v>
                </c:pt>
                <c:pt idx="441">
                  <c:v>25.74</c:v>
                </c:pt>
                <c:pt idx="442">
                  <c:v>25.74</c:v>
                </c:pt>
                <c:pt idx="443">
                  <c:v>25.75</c:v>
                </c:pt>
                <c:pt idx="444">
                  <c:v>25.74</c:v>
                </c:pt>
                <c:pt idx="445">
                  <c:v>25.75</c:v>
                </c:pt>
                <c:pt idx="446">
                  <c:v>25.76</c:v>
                </c:pt>
                <c:pt idx="447">
                  <c:v>25.74</c:v>
                </c:pt>
                <c:pt idx="448">
                  <c:v>25.74</c:v>
                </c:pt>
                <c:pt idx="449">
                  <c:v>25.75</c:v>
                </c:pt>
                <c:pt idx="450">
                  <c:v>25.76</c:v>
                </c:pt>
                <c:pt idx="451">
                  <c:v>25.78</c:v>
                </c:pt>
                <c:pt idx="452">
                  <c:v>25.78</c:v>
                </c:pt>
                <c:pt idx="453">
                  <c:v>25.78</c:v>
                </c:pt>
                <c:pt idx="454">
                  <c:v>25.8</c:v>
                </c:pt>
                <c:pt idx="455">
                  <c:v>25.81</c:v>
                </c:pt>
                <c:pt idx="456">
                  <c:v>25.82</c:v>
                </c:pt>
                <c:pt idx="457">
                  <c:v>25.82</c:v>
                </c:pt>
                <c:pt idx="458">
                  <c:v>25.81</c:v>
                </c:pt>
                <c:pt idx="459">
                  <c:v>25.81</c:v>
                </c:pt>
                <c:pt idx="460">
                  <c:v>25.82</c:v>
                </c:pt>
                <c:pt idx="461">
                  <c:v>25.82</c:v>
                </c:pt>
                <c:pt idx="462">
                  <c:v>25.83</c:v>
                </c:pt>
                <c:pt idx="463">
                  <c:v>25.82</c:v>
                </c:pt>
                <c:pt idx="464">
                  <c:v>25.81</c:v>
                </c:pt>
                <c:pt idx="465">
                  <c:v>25.83</c:v>
                </c:pt>
                <c:pt idx="466">
                  <c:v>25.83</c:v>
                </c:pt>
                <c:pt idx="467">
                  <c:v>25.84</c:v>
                </c:pt>
                <c:pt idx="468">
                  <c:v>25.83</c:v>
                </c:pt>
                <c:pt idx="469">
                  <c:v>25.84</c:v>
                </c:pt>
                <c:pt idx="470">
                  <c:v>25.83</c:v>
                </c:pt>
                <c:pt idx="471">
                  <c:v>25.84</c:v>
                </c:pt>
                <c:pt idx="472">
                  <c:v>25.83</c:v>
                </c:pt>
                <c:pt idx="473">
                  <c:v>25.83</c:v>
                </c:pt>
                <c:pt idx="474">
                  <c:v>25.84</c:v>
                </c:pt>
                <c:pt idx="475">
                  <c:v>25.84</c:v>
                </c:pt>
                <c:pt idx="476">
                  <c:v>25.84</c:v>
                </c:pt>
                <c:pt idx="477">
                  <c:v>25.84</c:v>
                </c:pt>
                <c:pt idx="478">
                  <c:v>25.84</c:v>
                </c:pt>
                <c:pt idx="479">
                  <c:v>25.84</c:v>
                </c:pt>
                <c:pt idx="480">
                  <c:v>25.84</c:v>
                </c:pt>
                <c:pt idx="481">
                  <c:v>25.84</c:v>
                </c:pt>
                <c:pt idx="482">
                  <c:v>25.84</c:v>
                </c:pt>
                <c:pt idx="483">
                  <c:v>25.84</c:v>
                </c:pt>
                <c:pt idx="484">
                  <c:v>25.84</c:v>
                </c:pt>
                <c:pt idx="485">
                  <c:v>25.84</c:v>
                </c:pt>
                <c:pt idx="486">
                  <c:v>25.84</c:v>
                </c:pt>
                <c:pt idx="487">
                  <c:v>25.84</c:v>
                </c:pt>
                <c:pt idx="488">
                  <c:v>25.84</c:v>
                </c:pt>
                <c:pt idx="489">
                  <c:v>25.84</c:v>
                </c:pt>
                <c:pt idx="490">
                  <c:v>25.84</c:v>
                </c:pt>
                <c:pt idx="491">
                  <c:v>25.84</c:v>
                </c:pt>
                <c:pt idx="492">
                  <c:v>25.84</c:v>
                </c:pt>
                <c:pt idx="493">
                  <c:v>25.84</c:v>
                </c:pt>
                <c:pt idx="494">
                  <c:v>25.83</c:v>
                </c:pt>
                <c:pt idx="495">
                  <c:v>25.83</c:v>
                </c:pt>
                <c:pt idx="496">
                  <c:v>25.84</c:v>
                </c:pt>
                <c:pt idx="497">
                  <c:v>25.84</c:v>
                </c:pt>
                <c:pt idx="498">
                  <c:v>25.84</c:v>
                </c:pt>
                <c:pt idx="499">
                  <c:v>25.84</c:v>
                </c:pt>
                <c:pt idx="500">
                  <c:v>25.84</c:v>
                </c:pt>
                <c:pt idx="501">
                  <c:v>25.84</c:v>
                </c:pt>
                <c:pt idx="502">
                  <c:v>25.84</c:v>
                </c:pt>
                <c:pt idx="503">
                  <c:v>25.84</c:v>
                </c:pt>
                <c:pt idx="504">
                  <c:v>25.84</c:v>
                </c:pt>
                <c:pt idx="505">
                  <c:v>25.85</c:v>
                </c:pt>
                <c:pt idx="506">
                  <c:v>25.85</c:v>
                </c:pt>
                <c:pt idx="507">
                  <c:v>25.86</c:v>
                </c:pt>
                <c:pt idx="508">
                  <c:v>25.87</c:v>
                </c:pt>
                <c:pt idx="509">
                  <c:v>25.87</c:v>
                </c:pt>
                <c:pt idx="510">
                  <c:v>25.87</c:v>
                </c:pt>
                <c:pt idx="511">
                  <c:v>25.87</c:v>
                </c:pt>
                <c:pt idx="512">
                  <c:v>25.87</c:v>
                </c:pt>
                <c:pt idx="513">
                  <c:v>25.87</c:v>
                </c:pt>
                <c:pt idx="514">
                  <c:v>25.89</c:v>
                </c:pt>
                <c:pt idx="515">
                  <c:v>25.88</c:v>
                </c:pt>
                <c:pt idx="516">
                  <c:v>25.89</c:v>
                </c:pt>
                <c:pt idx="517">
                  <c:v>25.87</c:v>
                </c:pt>
                <c:pt idx="518">
                  <c:v>25.88</c:v>
                </c:pt>
                <c:pt idx="519">
                  <c:v>25.88</c:v>
                </c:pt>
                <c:pt idx="520">
                  <c:v>25.88</c:v>
                </c:pt>
                <c:pt idx="521">
                  <c:v>25.87</c:v>
                </c:pt>
                <c:pt idx="522">
                  <c:v>25.87</c:v>
                </c:pt>
                <c:pt idx="523">
                  <c:v>25.88</c:v>
                </c:pt>
                <c:pt idx="524">
                  <c:v>25.87</c:v>
                </c:pt>
                <c:pt idx="525">
                  <c:v>25.87</c:v>
                </c:pt>
                <c:pt idx="526">
                  <c:v>25.87</c:v>
                </c:pt>
                <c:pt idx="527">
                  <c:v>25.87</c:v>
                </c:pt>
                <c:pt idx="528">
                  <c:v>25.88</c:v>
                </c:pt>
                <c:pt idx="529">
                  <c:v>25.87</c:v>
                </c:pt>
                <c:pt idx="530">
                  <c:v>25.87</c:v>
                </c:pt>
                <c:pt idx="531">
                  <c:v>25.87</c:v>
                </c:pt>
                <c:pt idx="532">
                  <c:v>25.87</c:v>
                </c:pt>
                <c:pt idx="533">
                  <c:v>25.87</c:v>
                </c:pt>
                <c:pt idx="534">
                  <c:v>25.86</c:v>
                </c:pt>
                <c:pt idx="535">
                  <c:v>25.87</c:v>
                </c:pt>
                <c:pt idx="536">
                  <c:v>25.87</c:v>
                </c:pt>
                <c:pt idx="537">
                  <c:v>25.87</c:v>
                </c:pt>
                <c:pt idx="538">
                  <c:v>25.87</c:v>
                </c:pt>
                <c:pt idx="539">
                  <c:v>25.86</c:v>
                </c:pt>
                <c:pt idx="540">
                  <c:v>25.86</c:v>
                </c:pt>
                <c:pt idx="541">
                  <c:v>25.86</c:v>
                </c:pt>
                <c:pt idx="542">
                  <c:v>25.87</c:v>
                </c:pt>
                <c:pt idx="543">
                  <c:v>25.87</c:v>
                </c:pt>
                <c:pt idx="544">
                  <c:v>25.87</c:v>
                </c:pt>
                <c:pt idx="545">
                  <c:v>25.86</c:v>
                </c:pt>
                <c:pt idx="546">
                  <c:v>25.87</c:v>
                </c:pt>
                <c:pt idx="547">
                  <c:v>25.87</c:v>
                </c:pt>
                <c:pt idx="548">
                  <c:v>25.87</c:v>
                </c:pt>
                <c:pt idx="549">
                  <c:v>25.86</c:v>
                </c:pt>
                <c:pt idx="550">
                  <c:v>25.87</c:v>
                </c:pt>
                <c:pt idx="551">
                  <c:v>25.86</c:v>
                </c:pt>
                <c:pt idx="552">
                  <c:v>25.86</c:v>
                </c:pt>
                <c:pt idx="553">
                  <c:v>25.86</c:v>
                </c:pt>
                <c:pt idx="554">
                  <c:v>25.87</c:v>
                </c:pt>
                <c:pt idx="555">
                  <c:v>25.86</c:v>
                </c:pt>
                <c:pt idx="556">
                  <c:v>25.86</c:v>
                </c:pt>
                <c:pt idx="557">
                  <c:v>25.86</c:v>
                </c:pt>
                <c:pt idx="558">
                  <c:v>25.86</c:v>
                </c:pt>
                <c:pt idx="559">
                  <c:v>25.85</c:v>
                </c:pt>
                <c:pt idx="560">
                  <c:v>25.85</c:v>
                </c:pt>
                <c:pt idx="561">
                  <c:v>25.86</c:v>
                </c:pt>
                <c:pt idx="562">
                  <c:v>25.87</c:v>
                </c:pt>
                <c:pt idx="563">
                  <c:v>25.87</c:v>
                </c:pt>
                <c:pt idx="564">
                  <c:v>25.86</c:v>
                </c:pt>
                <c:pt idx="565">
                  <c:v>25.86</c:v>
                </c:pt>
                <c:pt idx="566">
                  <c:v>25.85</c:v>
                </c:pt>
                <c:pt idx="567">
                  <c:v>25.85</c:v>
                </c:pt>
                <c:pt idx="568">
                  <c:v>25.84</c:v>
                </c:pt>
                <c:pt idx="569">
                  <c:v>25.84</c:v>
                </c:pt>
                <c:pt idx="570">
                  <c:v>25.83</c:v>
                </c:pt>
                <c:pt idx="571">
                  <c:v>25.84</c:v>
                </c:pt>
                <c:pt idx="572">
                  <c:v>25.85</c:v>
                </c:pt>
                <c:pt idx="573">
                  <c:v>25.85</c:v>
                </c:pt>
                <c:pt idx="574">
                  <c:v>25.84</c:v>
                </c:pt>
                <c:pt idx="575">
                  <c:v>25.84</c:v>
                </c:pt>
                <c:pt idx="576">
                  <c:v>25.84</c:v>
                </c:pt>
                <c:pt idx="577">
                  <c:v>25.84</c:v>
                </c:pt>
                <c:pt idx="578">
                  <c:v>25.85</c:v>
                </c:pt>
                <c:pt idx="579">
                  <c:v>25.85</c:v>
                </c:pt>
                <c:pt idx="580">
                  <c:v>25.85</c:v>
                </c:pt>
                <c:pt idx="581">
                  <c:v>25.86</c:v>
                </c:pt>
                <c:pt idx="582">
                  <c:v>25.85</c:v>
                </c:pt>
                <c:pt idx="583">
                  <c:v>25.85</c:v>
                </c:pt>
                <c:pt idx="584">
                  <c:v>25.85</c:v>
                </c:pt>
                <c:pt idx="585">
                  <c:v>25.86</c:v>
                </c:pt>
                <c:pt idx="586">
                  <c:v>25.86</c:v>
                </c:pt>
                <c:pt idx="587">
                  <c:v>25.86</c:v>
                </c:pt>
                <c:pt idx="588">
                  <c:v>25.86</c:v>
                </c:pt>
                <c:pt idx="589">
                  <c:v>25.87</c:v>
                </c:pt>
                <c:pt idx="590">
                  <c:v>25.85</c:v>
                </c:pt>
                <c:pt idx="591">
                  <c:v>25.87</c:v>
                </c:pt>
                <c:pt idx="592">
                  <c:v>25.86</c:v>
                </c:pt>
                <c:pt idx="593">
                  <c:v>25.86</c:v>
                </c:pt>
                <c:pt idx="594">
                  <c:v>25.86</c:v>
                </c:pt>
                <c:pt idx="595">
                  <c:v>25.87</c:v>
                </c:pt>
                <c:pt idx="596">
                  <c:v>25.88</c:v>
                </c:pt>
                <c:pt idx="597">
                  <c:v>25.87</c:v>
                </c:pt>
                <c:pt idx="598">
                  <c:v>25.86</c:v>
                </c:pt>
                <c:pt idx="599">
                  <c:v>25.87</c:v>
                </c:pt>
                <c:pt idx="600">
                  <c:v>25.88</c:v>
                </c:pt>
                <c:pt idx="601">
                  <c:v>25.89</c:v>
                </c:pt>
                <c:pt idx="602">
                  <c:v>25.89</c:v>
                </c:pt>
                <c:pt idx="603">
                  <c:v>25.89</c:v>
                </c:pt>
                <c:pt idx="604">
                  <c:v>25.89</c:v>
                </c:pt>
                <c:pt idx="605">
                  <c:v>25.88</c:v>
                </c:pt>
                <c:pt idx="606">
                  <c:v>25.88</c:v>
                </c:pt>
                <c:pt idx="607">
                  <c:v>25.88</c:v>
                </c:pt>
                <c:pt idx="608">
                  <c:v>25.89</c:v>
                </c:pt>
                <c:pt idx="609">
                  <c:v>25.9</c:v>
                </c:pt>
                <c:pt idx="610">
                  <c:v>25.88</c:v>
                </c:pt>
                <c:pt idx="611">
                  <c:v>25.9</c:v>
                </c:pt>
                <c:pt idx="612">
                  <c:v>25.89</c:v>
                </c:pt>
                <c:pt idx="613">
                  <c:v>25.87</c:v>
                </c:pt>
                <c:pt idx="614">
                  <c:v>25.87</c:v>
                </c:pt>
                <c:pt idx="615">
                  <c:v>25.89</c:v>
                </c:pt>
                <c:pt idx="616">
                  <c:v>25.89</c:v>
                </c:pt>
                <c:pt idx="617">
                  <c:v>25.91</c:v>
                </c:pt>
                <c:pt idx="618">
                  <c:v>25.9</c:v>
                </c:pt>
                <c:pt idx="619">
                  <c:v>25.89</c:v>
                </c:pt>
                <c:pt idx="620">
                  <c:v>25.91</c:v>
                </c:pt>
                <c:pt idx="621">
                  <c:v>25.91</c:v>
                </c:pt>
                <c:pt idx="622">
                  <c:v>25.92</c:v>
                </c:pt>
                <c:pt idx="623">
                  <c:v>25.91</c:v>
                </c:pt>
                <c:pt idx="624">
                  <c:v>25.91</c:v>
                </c:pt>
                <c:pt idx="625">
                  <c:v>25.92</c:v>
                </c:pt>
                <c:pt idx="626">
                  <c:v>25.91</c:v>
                </c:pt>
                <c:pt idx="627">
                  <c:v>25.9</c:v>
                </c:pt>
                <c:pt idx="628">
                  <c:v>25.92</c:v>
                </c:pt>
                <c:pt idx="629">
                  <c:v>25.92</c:v>
                </c:pt>
                <c:pt idx="630">
                  <c:v>25.92</c:v>
                </c:pt>
                <c:pt idx="631">
                  <c:v>25.92</c:v>
                </c:pt>
                <c:pt idx="632">
                  <c:v>25.91</c:v>
                </c:pt>
                <c:pt idx="633">
                  <c:v>25.91</c:v>
                </c:pt>
                <c:pt idx="634">
                  <c:v>25.91</c:v>
                </c:pt>
                <c:pt idx="635">
                  <c:v>25.91</c:v>
                </c:pt>
                <c:pt idx="636">
                  <c:v>25.92</c:v>
                </c:pt>
                <c:pt idx="637">
                  <c:v>25.92</c:v>
                </c:pt>
                <c:pt idx="638">
                  <c:v>25.92</c:v>
                </c:pt>
                <c:pt idx="639">
                  <c:v>25.92</c:v>
                </c:pt>
                <c:pt idx="640">
                  <c:v>25.92</c:v>
                </c:pt>
                <c:pt idx="641">
                  <c:v>25.92</c:v>
                </c:pt>
                <c:pt idx="642">
                  <c:v>25.91</c:v>
                </c:pt>
                <c:pt idx="643">
                  <c:v>25.92</c:v>
                </c:pt>
                <c:pt idx="644">
                  <c:v>25.93</c:v>
                </c:pt>
                <c:pt idx="645">
                  <c:v>25.92</c:v>
                </c:pt>
                <c:pt idx="646">
                  <c:v>25.91</c:v>
                </c:pt>
                <c:pt idx="647">
                  <c:v>25.91</c:v>
                </c:pt>
                <c:pt idx="648">
                  <c:v>25.91</c:v>
                </c:pt>
                <c:pt idx="649">
                  <c:v>25.92</c:v>
                </c:pt>
                <c:pt idx="650">
                  <c:v>25.92</c:v>
                </c:pt>
                <c:pt idx="651">
                  <c:v>25.91</c:v>
                </c:pt>
                <c:pt idx="652">
                  <c:v>25.91</c:v>
                </c:pt>
                <c:pt idx="653">
                  <c:v>25.91</c:v>
                </c:pt>
                <c:pt idx="654">
                  <c:v>25.91</c:v>
                </c:pt>
                <c:pt idx="655">
                  <c:v>25.91</c:v>
                </c:pt>
                <c:pt idx="656">
                  <c:v>25.91</c:v>
                </c:pt>
                <c:pt idx="657">
                  <c:v>25.91</c:v>
                </c:pt>
                <c:pt idx="658">
                  <c:v>25.91</c:v>
                </c:pt>
                <c:pt idx="659">
                  <c:v>25.91</c:v>
                </c:pt>
                <c:pt idx="660">
                  <c:v>25.91</c:v>
                </c:pt>
                <c:pt idx="661">
                  <c:v>25.91</c:v>
                </c:pt>
                <c:pt idx="662">
                  <c:v>25.91</c:v>
                </c:pt>
                <c:pt idx="663">
                  <c:v>25.91</c:v>
                </c:pt>
                <c:pt idx="664">
                  <c:v>25.91</c:v>
                </c:pt>
                <c:pt idx="665">
                  <c:v>25.91</c:v>
                </c:pt>
                <c:pt idx="666">
                  <c:v>25.91</c:v>
                </c:pt>
                <c:pt idx="667">
                  <c:v>25.91</c:v>
                </c:pt>
                <c:pt idx="668">
                  <c:v>25.91</c:v>
                </c:pt>
                <c:pt idx="669">
                  <c:v>25.91</c:v>
                </c:pt>
                <c:pt idx="670">
                  <c:v>25.91</c:v>
                </c:pt>
                <c:pt idx="671">
                  <c:v>25.91</c:v>
                </c:pt>
                <c:pt idx="672">
                  <c:v>25.91</c:v>
                </c:pt>
                <c:pt idx="673">
                  <c:v>25.91</c:v>
                </c:pt>
                <c:pt idx="674">
                  <c:v>25.91</c:v>
                </c:pt>
                <c:pt idx="675">
                  <c:v>25.91</c:v>
                </c:pt>
                <c:pt idx="676">
                  <c:v>25.92</c:v>
                </c:pt>
                <c:pt idx="677">
                  <c:v>25.92</c:v>
                </c:pt>
                <c:pt idx="678">
                  <c:v>25.92</c:v>
                </c:pt>
                <c:pt idx="679">
                  <c:v>25.92</c:v>
                </c:pt>
                <c:pt idx="680">
                  <c:v>25.91</c:v>
                </c:pt>
                <c:pt idx="681">
                  <c:v>25.91</c:v>
                </c:pt>
                <c:pt idx="682">
                  <c:v>25.91</c:v>
                </c:pt>
                <c:pt idx="683">
                  <c:v>25.91</c:v>
                </c:pt>
                <c:pt idx="684">
                  <c:v>25.91</c:v>
                </c:pt>
                <c:pt idx="685">
                  <c:v>25.91</c:v>
                </c:pt>
                <c:pt idx="686">
                  <c:v>25.91</c:v>
                </c:pt>
                <c:pt idx="687">
                  <c:v>25.91</c:v>
                </c:pt>
                <c:pt idx="688">
                  <c:v>25.91</c:v>
                </c:pt>
                <c:pt idx="689">
                  <c:v>25.91</c:v>
                </c:pt>
                <c:pt idx="690">
                  <c:v>25.91</c:v>
                </c:pt>
                <c:pt idx="691">
                  <c:v>25.91</c:v>
                </c:pt>
                <c:pt idx="692">
                  <c:v>25.91</c:v>
                </c:pt>
                <c:pt idx="693">
                  <c:v>25.9</c:v>
                </c:pt>
                <c:pt idx="694">
                  <c:v>25.9</c:v>
                </c:pt>
                <c:pt idx="695">
                  <c:v>25.9</c:v>
                </c:pt>
                <c:pt idx="696">
                  <c:v>25.9</c:v>
                </c:pt>
                <c:pt idx="697">
                  <c:v>25.9</c:v>
                </c:pt>
                <c:pt idx="698">
                  <c:v>25.9</c:v>
                </c:pt>
                <c:pt idx="699">
                  <c:v>25.9</c:v>
                </c:pt>
                <c:pt idx="700">
                  <c:v>25.9</c:v>
                </c:pt>
                <c:pt idx="701">
                  <c:v>25.9</c:v>
                </c:pt>
                <c:pt idx="702">
                  <c:v>25.91</c:v>
                </c:pt>
                <c:pt idx="703">
                  <c:v>25.91</c:v>
                </c:pt>
                <c:pt idx="704">
                  <c:v>25.91</c:v>
                </c:pt>
                <c:pt idx="705">
                  <c:v>25.9</c:v>
                </c:pt>
                <c:pt idx="706">
                  <c:v>25.91</c:v>
                </c:pt>
                <c:pt idx="707">
                  <c:v>25.91</c:v>
                </c:pt>
                <c:pt idx="708">
                  <c:v>25.91</c:v>
                </c:pt>
                <c:pt idx="709">
                  <c:v>25.9</c:v>
                </c:pt>
                <c:pt idx="710">
                  <c:v>25.91</c:v>
                </c:pt>
                <c:pt idx="711">
                  <c:v>25.9</c:v>
                </c:pt>
                <c:pt idx="712">
                  <c:v>25.91</c:v>
                </c:pt>
                <c:pt idx="713">
                  <c:v>25.91</c:v>
                </c:pt>
                <c:pt idx="714">
                  <c:v>25.91</c:v>
                </c:pt>
                <c:pt idx="715">
                  <c:v>25.91</c:v>
                </c:pt>
                <c:pt idx="716">
                  <c:v>25.91</c:v>
                </c:pt>
                <c:pt idx="717">
                  <c:v>25.91</c:v>
                </c:pt>
                <c:pt idx="718">
                  <c:v>25.91</c:v>
                </c:pt>
                <c:pt idx="719">
                  <c:v>25.91</c:v>
                </c:pt>
                <c:pt idx="720">
                  <c:v>25.91</c:v>
                </c:pt>
                <c:pt idx="721">
                  <c:v>25.91</c:v>
                </c:pt>
                <c:pt idx="722">
                  <c:v>25.91</c:v>
                </c:pt>
                <c:pt idx="723">
                  <c:v>25.91</c:v>
                </c:pt>
                <c:pt idx="724">
                  <c:v>25.91</c:v>
                </c:pt>
                <c:pt idx="725">
                  <c:v>25.91</c:v>
                </c:pt>
                <c:pt idx="726">
                  <c:v>25.91</c:v>
                </c:pt>
                <c:pt idx="727">
                  <c:v>25.91</c:v>
                </c:pt>
                <c:pt idx="728">
                  <c:v>25.91</c:v>
                </c:pt>
                <c:pt idx="729">
                  <c:v>25.91</c:v>
                </c:pt>
                <c:pt idx="730">
                  <c:v>25.91</c:v>
                </c:pt>
                <c:pt idx="731">
                  <c:v>25.91</c:v>
                </c:pt>
                <c:pt idx="732">
                  <c:v>25.91</c:v>
                </c:pt>
                <c:pt idx="733">
                  <c:v>25.91</c:v>
                </c:pt>
                <c:pt idx="734">
                  <c:v>25.91</c:v>
                </c:pt>
                <c:pt idx="735">
                  <c:v>25.91</c:v>
                </c:pt>
                <c:pt idx="736">
                  <c:v>25.91</c:v>
                </c:pt>
                <c:pt idx="737">
                  <c:v>25.91</c:v>
                </c:pt>
                <c:pt idx="738">
                  <c:v>25.91</c:v>
                </c:pt>
                <c:pt idx="739">
                  <c:v>25.91</c:v>
                </c:pt>
                <c:pt idx="740">
                  <c:v>25.91</c:v>
                </c:pt>
                <c:pt idx="741">
                  <c:v>25.91</c:v>
                </c:pt>
                <c:pt idx="742">
                  <c:v>25.91</c:v>
                </c:pt>
                <c:pt idx="743">
                  <c:v>25.91</c:v>
                </c:pt>
                <c:pt idx="744">
                  <c:v>25.91</c:v>
                </c:pt>
                <c:pt idx="745">
                  <c:v>25.91</c:v>
                </c:pt>
                <c:pt idx="746">
                  <c:v>25.91</c:v>
                </c:pt>
                <c:pt idx="747">
                  <c:v>25.91</c:v>
                </c:pt>
                <c:pt idx="748">
                  <c:v>25.91</c:v>
                </c:pt>
                <c:pt idx="749">
                  <c:v>25.91</c:v>
                </c:pt>
                <c:pt idx="750">
                  <c:v>25.91</c:v>
                </c:pt>
                <c:pt idx="751">
                  <c:v>25.91</c:v>
                </c:pt>
                <c:pt idx="752">
                  <c:v>25.91</c:v>
                </c:pt>
                <c:pt idx="753">
                  <c:v>25.91</c:v>
                </c:pt>
                <c:pt idx="754">
                  <c:v>25.91</c:v>
                </c:pt>
                <c:pt idx="755">
                  <c:v>25.91</c:v>
                </c:pt>
                <c:pt idx="756">
                  <c:v>25.91</c:v>
                </c:pt>
                <c:pt idx="757">
                  <c:v>25.91</c:v>
                </c:pt>
                <c:pt idx="758">
                  <c:v>25.9</c:v>
                </c:pt>
                <c:pt idx="759">
                  <c:v>25.9</c:v>
                </c:pt>
                <c:pt idx="760">
                  <c:v>25.9</c:v>
                </c:pt>
                <c:pt idx="761">
                  <c:v>25.9</c:v>
                </c:pt>
                <c:pt idx="762">
                  <c:v>25.9</c:v>
                </c:pt>
                <c:pt idx="763">
                  <c:v>25.9</c:v>
                </c:pt>
                <c:pt idx="764">
                  <c:v>25.9</c:v>
                </c:pt>
                <c:pt idx="765">
                  <c:v>25.9</c:v>
                </c:pt>
                <c:pt idx="766">
                  <c:v>25.9</c:v>
                </c:pt>
                <c:pt idx="767">
                  <c:v>25.9</c:v>
                </c:pt>
                <c:pt idx="768">
                  <c:v>25.9</c:v>
                </c:pt>
                <c:pt idx="769">
                  <c:v>25.9</c:v>
                </c:pt>
                <c:pt idx="770">
                  <c:v>25.91</c:v>
                </c:pt>
                <c:pt idx="771">
                  <c:v>25.91</c:v>
                </c:pt>
                <c:pt idx="772">
                  <c:v>25.91</c:v>
                </c:pt>
                <c:pt idx="773">
                  <c:v>25.91</c:v>
                </c:pt>
                <c:pt idx="774">
                  <c:v>25.91</c:v>
                </c:pt>
                <c:pt idx="775">
                  <c:v>25.91</c:v>
                </c:pt>
                <c:pt idx="776">
                  <c:v>25.91</c:v>
                </c:pt>
                <c:pt idx="777">
                  <c:v>25.91</c:v>
                </c:pt>
                <c:pt idx="778">
                  <c:v>25.91</c:v>
                </c:pt>
                <c:pt idx="779">
                  <c:v>25.91</c:v>
                </c:pt>
                <c:pt idx="780">
                  <c:v>25.91</c:v>
                </c:pt>
                <c:pt idx="781">
                  <c:v>25.91</c:v>
                </c:pt>
                <c:pt idx="782">
                  <c:v>25.91</c:v>
                </c:pt>
                <c:pt idx="783">
                  <c:v>25.91</c:v>
                </c:pt>
                <c:pt idx="784">
                  <c:v>25.91</c:v>
                </c:pt>
                <c:pt idx="785">
                  <c:v>25.91</c:v>
                </c:pt>
                <c:pt idx="786">
                  <c:v>25.91</c:v>
                </c:pt>
                <c:pt idx="787">
                  <c:v>25.91</c:v>
                </c:pt>
                <c:pt idx="788">
                  <c:v>25.91</c:v>
                </c:pt>
                <c:pt idx="789">
                  <c:v>25.91</c:v>
                </c:pt>
                <c:pt idx="790">
                  <c:v>25.91</c:v>
                </c:pt>
                <c:pt idx="791">
                  <c:v>25.91</c:v>
                </c:pt>
                <c:pt idx="792">
                  <c:v>25.91</c:v>
                </c:pt>
                <c:pt idx="793">
                  <c:v>25.91</c:v>
                </c:pt>
                <c:pt idx="794">
                  <c:v>25.91</c:v>
                </c:pt>
                <c:pt idx="795">
                  <c:v>25.91</c:v>
                </c:pt>
                <c:pt idx="796">
                  <c:v>25.91</c:v>
                </c:pt>
                <c:pt idx="797">
                  <c:v>25.91</c:v>
                </c:pt>
                <c:pt idx="798">
                  <c:v>25.91</c:v>
                </c:pt>
                <c:pt idx="799">
                  <c:v>25.91</c:v>
                </c:pt>
                <c:pt idx="800">
                  <c:v>25.91</c:v>
                </c:pt>
                <c:pt idx="801">
                  <c:v>25.91</c:v>
                </c:pt>
                <c:pt idx="802">
                  <c:v>25.91</c:v>
                </c:pt>
                <c:pt idx="803">
                  <c:v>25.91</c:v>
                </c:pt>
                <c:pt idx="804">
                  <c:v>25.91</c:v>
                </c:pt>
                <c:pt idx="805">
                  <c:v>25.91</c:v>
                </c:pt>
                <c:pt idx="806">
                  <c:v>25.9</c:v>
                </c:pt>
                <c:pt idx="807">
                  <c:v>25.9</c:v>
                </c:pt>
                <c:pt idx="808">
                  <c:v>25.9</c:v>
                </c:pt>
                <c:pt idx="809">
                  <c:v>25.9</c:v>
                </c:pt>
                <c:pt idx="810">
                  <c:v>25.9</c:v>
                </c:pt>
                <c:pt idx="811">
                  <c:v>25.91</c:v>
                </c:pt>
                <c:pt idx="812">
                  <c:v>25.91</c:v>
                </c:pt>
                <c:pt idx="813">
                  <c:v>25.91</c:v>
                </c:pt>
                <c:pt idx="814">
                  <c:v>25.9</c:v>
                </c:pt>
                <c:pt idx="815">
                  <c:v>25.9</c:v>
                </c:pt>
                <c:pt idx="816">
                  <c:v>25.9</c:v>
                </c:pt>
                <c:pt idx="817">
                  <c:v>25.89</c:v>
                </c:pt>
                <c:pt idx="818">
                  <c:v>25.88</c:v>
                </c:pt>
                <c:pt idx="819">
                  <c:v>25.88</c:v>
                </c:pt>
                <c:pt idx="820">
                  <c:v>25.93</c:v>
                </c:pt>
                <c:pt idx="821">
                  <c:v>25.93</c:v>
                </c:pt>
                <c:pt idx="822">
                  <c:v>25.93</c:v>
                </c:pt>
                <c:pt idx="823">
                  <c:v>25.92</c:v>
                </c:pt>
                <c:pt idx="824">
                  <c:v>25.93</c:v>
                </c:pt>
                <c:pt idx="825">
                  <c:v>25.95</c:v>
                </c:pt>
                <c:pt idx="826">
                  <c:v>25.95</c:v>
                </c:pt>
                <c:pt idx="827">
                  <c:v>25.95</c:v>
                </c:pt>
                <c:pt idx="828">
                  <c:v>25.98</c:v>
                </c:pt>
                <c:pt idx="829">
                  <c:v>25.95</c:v>
                </c:pt>
                <c:pt idx="830">
                  <c:v>25.99</c:v>
                </c:pt>
                <c:pt idx="831">
                  <c:v>25.99</c:v>
                </c:pt>
                <c:pt idx="832">
                  <c:v>25.99</c:v>
                </c:pt>
                <c:pt idx="833">
                  <c:v>25.97</c:v>
                </c:pt>
                <c:pt idx="834">
                  <c:v>25.99</c:v>
                </c:pt>
                <c:pt idx="835">
                  <c:v>25.97</c:v>
                </c:pt>
                <c:pt idx="836">
                  <c:v>26</c:v>
                </c:pt>
                <c:pt idx="837">
                  <c:v>26</c:v>
                </c:pt>
                <c:pt idx="838">
                  <c:v>26.01</c:v>
                </c:pt>
                <c:pt idx="839">
                  <c:v>26</c:v>
                </c:pt>
                <c:pt idx="840">
                  <c:v>26</c:v>
                </c:pt>
                <c:pt idx="841">
                  <c:v>25.99</c:v>
                </c:pt>
                <c:pt idx="842">
                  <c:v>25.99</c:v>
                </c:pt>
                <c:pt idx="843">
                  <c:v>26</c:v>
                </c:pt>
                <c:pt idx="844">
                  <c:v>26</c:v>
                </c:pt>
                <c:pt idx="845">
                  <c:v>26</c:v>
                </c:pt>
                <c:pt idx="846">
                  <c:v>26</c:v>
                </c:pt>
                <c:pt idx="847">
                  <c:v>26</c:v>
                </c:pt>
                <c:pt idx="848">
                  <c:v>26</c:v>
                </c:pt>
                <c:pt idx="849">
                  <c:v>25.99</c:v>
                </c:pt>
                <c:pt idx="850">
                  <c:v>26</c:v>
                </c:pt>
                <c:pt idx="851">
                  <c:v>26</c:v>
                </c:pt>
                <c:pt idx="852">
                  <c:v>25.99</c:v>
                </c:pt>
                <c:pt idx="853">
                  <c:v>26</c:v>
                </c:pt>
                <c:pt idx="854">
                  <c:v>26.03</c:v>
                </c:pt>
                <c:pt idx="855">
                  <c:v>26.03</c:v>
                </c:pt>
                <c:pt idx="856">
                  <c:v>26.04</c:v>
                </c:pt>
                <c:pt idx="857">
                  <c:v>26.04</c:v>
                </c:pt>
                <c:pt idx="858">
                  <c:v>26.04</c:v>
                </c:pt>
                <c:pt idx="859">
                  <c:v>26.03</c:v>
                </c:pt>
                <c:pt idx="860">
                  <c:v>26.03</c:v>
                </c:pt>
                <c:pt idx="861">
                  <c:v>26.03</c:v>
                </c:pt>
                <c:pt idx="862">
                  <c:v>26.02</c:v>
                </c:pt>
                <c:pt idx="863">
                  <c:v>26</c:v>
                </c:pt>
                <c:pt idx="864">
                  <c:v>26</c:v>
                </c:pt>
                <c:pt idx="865">
                  <c:v>26</c:v>
                </c:pt>
                <c:pt idx="866">
                  <c:v>26</c:v>
                </c:pt>
                <c:pt idx="867">
                  <c:v>26</c:v>
                </c:pt>
                <c:pt idx="868">
                  <c:v>26.01</c:v>
                </c:pt>
                <c:pt idx="869">
                  <c:v>26.04</c:v>
                </c:pt>
                <c:pt idx="870">
                  <c:v>26.04</c:v>
                </c:pt>
                <c:pt idx="871">
                  <c:v>26.05</c:v>
                </c:pt>
                <c:pt idx="872">
                  <c:v>26.05</c:v>
                </c:pt>
                <c:pt idx="873">
                  <c:v>26.05</c:v>
                </c:pt>
                <c:pt idx="874">
                  <c:v>26.05</c:v>
                </c:pt>
                <c:pt idx="875">
                  <c:v>26.05</c:v>
                </c:pt>
                <c:pt idx="876">
                  <c:v>26.05</c:v>
                </c:pt>
                <c:pt idx="877">
                  <c:v>26.05</c:v>
                </c:pt>
                <c:pt idx="878">
                  <c:v>26.05</c:v>
                </c:pt>
                <c:pt idx="879">
                  <c:v>26.04</c:v>
                </c:pt>
                <c:pt idx="880">
                  <c:v>26.04</c:v>
                </c:pt>
                <c:pt idx="881">
                  <c:v>26.05</c:v>
                </c:pt>
                <c:pt idx="882">
                  <c:v>26.05</c:v>
                </c:pt>
                <c:pt idx="883">
                  <c:v>26.04</c:v>
                </c:pt>
                <c:pt idx="884">
                  <c:v>26.04</c:v>
                </c:pt>
                <c:pt idx="885">
                  <c:v>26.03</c:v>
                </c:pt>
                <c:pt idx="886">
                  <c:v>26.02</c:v>
                </c:pt>
                <c:pt idx="887">
                  <c:v>26.01</c:v>
                </c:pt>
                <c:pt idx="888">
                  <c:v>26.01</c:v>
                </c:pt>
                <c:pt idx="889">
                  <c:v>26.01</c:v>
                </c:pt>
                <c:pt idx="890">
                  <c:v>26.01</c:v>
                </c:pt>
                <c:pt idx="891">
                  <c:v>26.01</c:v>
                </c:pt>
                <c:pt idx="892">
                  <c:v>26.01</c:v>
                </c:pt>
                <c:pt idx="893">
                  <c:v>26.02</c:v>
                </c:pt>
                <c:pt idx="894">
                  <c:v>26.03</c:v>
                </c:pt>
                <c:pt idx="895">
                  <c:v>26.02</c:v>
                </c:pt>
                <c:pt idx="896">
                  <c:v>26.04</c:v>
                </c:pt>
                <c:pt idx="897">
                  <c:v>26.06</c:v>
                </c:pt>
                <c:pt idx="898">
                  <c:v>26.07</c:v>
                </c:pt>
                <c:pt idx="899">
                  <c:v>26.09</c:v>
                </c:pt>
                <c:pt idx="900">
                  <c:v>26.1</c:v>
                </c:pt>
                <c:pt idx="901">
                  <c:v>26.11</c:v>
                </c:pt>
                <c:pt idx="902">
                  <c:v>26.11</c:v>
                </c:pt>
                <c:pt idx="903">
                  <c:v>26.11</c:v>
                </c:pt>
                <c:pt idx="904">
                  <c:v>26.11</c:v>
                </c:pt>
                <c:pt idx="905">
                  <c:v>26.11</c:v>
                </c:pt>
                <c:pt idx="906">
                  <c:v>26.12</c:v>
                </c:pt>
                <c:pt idx="907">
                  <c:v>26.12</c:v>
                </c:pt>
                <c:pt idx="908">
                  <c:v>26.11</c:v>
                </c:pt>
                <c:pt idx="909">
                  <c:v>26.11</c:v>
                </c:pt>
                <c:pt idx="910">
                  <c:v>26.11</c:v>
                </c:pt>
                <c:pt idx="911">
                  <c:v>26.12</c:v>
                </c:pt>
                <c:pt idx="912">
                  <c:v>26.14</c:v>
                </c:pt>
                <c:pt idx="913">
                  <c:v>26.16</c:v>
                </c:pt>
                <c:pt idx="914">
                  <c:v>26.17</c:v>
                </c:pt>
                <c:pt idx="915">
                  <c:v>26.18</c:v>
                </c:pt>
                <c:pt idx="916">
                  <c:v>26.17</c:v>
                </c:pt>
                <c:pt idx="917">
                  <c:v>26.16</c:v>
                </c:pt>
                <c:pt idx="918">
                  <c:v>26.14</c:v>
                </c:pt>
                <c:pt idx="919">
                  <c:v>26.16</c:v>
                </c:pt>
                <c:pt idx="920">
                  <c:v>26.16</c:v>
                </c:pt>
                <c:pt idx="921">
                  <c:v>26.17</c:v>
                </c:pt>
                <c:pt idx="922">
                  <c:v>26.16</c:v>
                </c:pt>
                <c:pt idx="923">
                  <c:v>26.17</c:v>
                </c:pt>
                <c:pt idx="924">
                  <c:v>26.16</c:v>
                </c:pt>
                <c:pt idx="925">
                  <c:v>26.17</c:v>
                </c:pt>
                <c:pt idx="926">
                  <c:v>26.17</c:v>
                </c:pt>
                <c:pt idx="927">
                  <c:v>26.17</c:v>
                </c:pt>
                <c:pt idx="928">
                  <c:v>26.17</c:v>
                </c:pt>
                <c:pt idx="929">
                  <c:v>26.18</c:v>
                </c:pt>
                <c:pt idx="930">
                  <c:v>26.18</c:v>
                </c:pt>
                <c:pt idx="931">
                  <c:v>26.18</c:v>
                </c:pt>
                <c:pt idx="932">
                  <c:v>26.19</c:v>
                </c:pt>
                <c:pt idx="933">
                  <c:v>26.19</c:v>
                </c:pt>
                <c:pt idx="934">
                  <c:v>26.19</c:v>
                </c:pt>
                <c:pt idx="935">
                  <c:v>26.19</c:v>
                </c:pt>
                <c:pt idx="936">
                  <c:v>26.19</c:v>
                </c:pt>
                <c:pt idx="937">
                  <c:v>26.19</c:v>
                </c:pt>
                <c:pt idx="938">
                  <c:v>26.19</c:v>
                </c:pt>
                <c:pt idx="939">
                  <c:v>26.19</c:v>
                </c:pt>
                <c:pt idx="940">
                  <c:v>26.19</c:v>
                </c:pt>
                <c:pt idx="941">
                  <c:v>26.19</c:v>
                </c:pt>
                <c:pt idx="942">
                  <c:v>26.18</c:v>
                </c:pt>
                <c:pt idx="943">
                  <c:v>26.19</c:v>
                </c:pt>
                <c:pt idx="944">
                  <c:v>26.18</c:v>
                </c:pt>
                <c:pt idx="945">
                  <c:v>26.18</c:v>
                </c:pt>
                <c:pt idx="946">
                  <c:v>26.14</c:v>
                </c:pt>
                <c:pt idx="947">
                  <c:v>26.1</c:v>
                </c:pt>
                <c:pt idx="948">
                  <c:v>26.1</c:v>
                </c:pt>
                <c:pt idx="949">
                  <c:v>26.02</c:v>
                </c:pt>
                <c:pt idx="950">
                  <c:v>26.02</c:v>
                </c:pt>
                <c:pt idx="951">
                  <c:v>26.01</c:v>
                </c:pt>
                <c:pt idx="952">
                  <c:v>25.93</c:v>
                </c:pt>
                <c:pt idx="953">
                  <c:v>25.89</c:v>
                </c:pt>
                <c:pt idx="954">
                  <c:v>25.83</c:v>
                </c:pt>
                <c:pt idx="955">
                  <c:v>25.8</c:v>
                </c:pt>
                <c:pt idx="956">
                  <c:v>25.75</c:v>
                </c:pt>
                <c:pt idx="957">
                  <c:v>25.74</c:v>
                </c:pt>
                <c:pt idx="958">
                  <c:v>25.68</c:v>
                </c:pt>
                <c:pt idx="959">
                  <c:v>25.62</c:v>
                </c:pt>
                <c:pt idx="960">
                  <c:v>25.62</c:v>
                </c:pt>
                <c:pt idx="961">
                  <c:v>25.59</c:v>
                </c:pt>
                <c:pt idx="962">
                  <c:v>25.47</c:v>
                </c:pt>
                <c:pt idx="963">
                  <c:v>25.47</c:v>
                </c:pt>
                <c:pt idx="964">
                  <c:v>25.48</c:v>
                </c:pt>
                <c:pt idx="965">
                  <c:v>25.45</c:v>
                </c:pt>
                <c:pt idx="966">
                  <c:v>25.48</c:v>
                </c:pt>
                <c:pt idx="967">
                  <c:v>25.48</c:v>
                </c:pt>
                <c:pt idx="968">
                  <c:v>25.48</c:v>
                </c:pt>
                <c:pt idx="969">
                  <c:v>25.49</c:v>
                </c:pt>
                <c:pt idx="970">
                  <c:v>25.48</c:v>
                </c:pt>
                <c:pt idx="971">
                  <c:v>25.48</c:v>
                </c:pt>
                <c:pt idx="972">
                  <c:v>25.49</c:v>
                </c:pt>
                <c:pt idx="973">
                  <c:v>25.44</c:v>
                </c:pt>
                <c:pt idx="974">
                  <c:v>25.45</c:v>
                </c:pt>
                <c:pt idx="975">
                  <c:v>25.44</c:v>
                </c:pt>
                <c:pt idx="976">
                  <c:v>25.43</c:v>
                </c:pt>
                <c:pt idx="977">
                  <c:v>25.38</c:v>
                </c:pt>
                <c:pt idx="978">
                  <c:v>25.34</c:v>
                </c:pt>
                <c:pt idx="979">
                  <c:v>25.33</c:v>
                </c:pt>
                <c:pt idx="980">
                  <c:v>25.31</c:v>
                </c:pt>
                <c:pt idx="981">
                  <c:v>25.27</c:v>
                </c:pt>
                <c:pt idx="982">
                  <c:v>25.22</c:v>
                </c:pt>
                <c:pt idx="983">
                  <c:v>25.2</c:v>
                </c:pt>
                <c:pt idx="984">
                  <c:v>25.19</c:v>
                </c:pt>
                <c:pt idx="985">
                  <c:v>25.17</c:v>
                </c:pt>
                <c:pt idx="986">
                  <c:v>25.17</c:v>
                </c:pt>
                <c:pt idx="987">
                  <c:v>25.14</c:v>
                </c:pt>
                <c:pt idx="988">
                  <c:v>25.17</c:v>
                </c:pt>
                <c:pt idx="989">
                  <c:v>25.17</c:v>
                </c:pt>
                <c:pt idx="990">
                  <c:v>25.21</c:v>
                </c:pt>
                <c:pt idx="991">
                  <c:v>25.28</c:v>
                </c:pt>
                <c:pt idx="992">
                  <c:v>25.3</c:v>
                </c:pt>
                <c:pt idx="993">
                  <c:v>25.33</c:v>
                </c:pt>
                <c:pt idx="994">
                  <c:v>25.34</c:v>
                </c:pt>
                <c:pt idx="995">
                  <c:v>25.39</c:v>
                </c:pt>
                <c:pt idx="996">
                  <c:v>25.43</c:v>
                </c:pt>
                <c:pt idx="997">
                  <c:v>25.44</c:v>
                </c:pt>
                <c:pt idx="998">
                  <c:v>25.45</c:v>
                </c:pt>
                <c:pt idx="999">
                  <c:v>25.48</c:v>
                </c:pt>
                <c:pt idx="1000">
                  <c:v>25.48</c:v>
                </c:pt>
                <c:pt idx="1001">
                  <c:v>25.47</c:v>
                </c:pt>
                <c:pt idx="1002">
                  <c:v>25.45</c:v>
                </c:pt>
                <c:pt idx="1003">
                  <c:v>25.54</c:v>
                </c:pt>
                <c:pt idx="1004">
                  <c:v>25.55</c:v>
                </c:pt>
                <c:pt idx="1005">
                  <c:v>25.58</c:v>
                </c:pt>
                <c:pt idx="1006">
                  <c:v>25.58</c:v>
                </c:pt>
                <c:pt idx="1007">
                  <c:v>25.59</c:v>
                </c:pt>
                <c:pt idx="1008">
                  <c:v>25.62</c:v>
                </c:pt>
                <c:pt idx="1009">
                  <c:v>25.62</c:v>
                </c:pt>
                <c:pt idx="1010">
                  <c:v>25.62</c:v>
                </c:pt>
                <c:pt idx="1011">
                  <c:v>25.65</c:v>
                </c:pt>
                <c:pt idx="1012">
                  <c:v>25.66</c:v>
                </c:pt>
                <c:pt idx="1013">
                  <c:v>25.7</c:v>
                </c:pt>
                <c:pt idx="1014">
                  <c:v>25.71</c:v>
                </c:pt>
                <c:pt idx="1015">
                  <c:v>25.7</c:v>
                </c:pt>
                <c:pt idx="1016">
                  <c:v>25.72</c:v>
                </c:pt>
                <c:pt idx="1017">
                  <c:v>25.75</c:v>
                </c:pt>
                <c:pt idx="1018">
                  <c:v>25.74</c:v>
                </c:pt>
                <c:pt idx="1019">
                  <c:v>25.71</c:v>
                </c:pt>
                <c:pt idx="1020">
                  <c:v>25.75</c:v>
                </c:pt>
                <c:pt idx="1021">
                  <c:v>25.76</c:v>
                </c:pt>
                <c:pt idx="1022">
                  <c:v>25.76</c:v>
                </c:pt>
                <c:pt idx="1023">
                  <c:v>25.76</c:v>
                </c:pt>
                <c:pt idx="1024">
                  <c:v>25.74</c:v>
                </c:pt>
                <c:pt idx="1025">
                  <c:v>25.73</c:v>
                </c:pt>
                <c:pt idx="1026">
                  <c:v>25.74</c:v>
                </c:pt>
                <c:pt idx="1027">
                  <c:v>25.82</c:v>
                </c:pt>
                <c:pt idx="1028">
                  <c:v>25.83</c:v>
                </c:pt>
                <c:pt idx="1029">
                  <c:v>25.83</c:v>
                </c:pt>
                <c:pt idx="1030">
                  <c:v>25.83</c:v>
                </c:pt>
                <c:pt idx="1031">
                  <c:v>25.85</c:v>
                </c:pt>
                <c:pt idx="1032">
                  <c:v>25.86</c:v>
                </c:pt>
                <c:pt idx="1033">
                  <c:v>25.87</c:v>
                </c:pt>
                <c:pt idx="1034">
                  <c:v>25.9</c:v>
                </c:pt>
                <c:pt idx="1035">
                  <c:v>25.9</c:v>
                </c:pt>
                <c:pt idx="1036">
                  <c:v>25.9</c:v>
                </c:pt>
                <c:pt idx="1037">
                  <c:v>25.9</c:v>
                </c:pt>
                <c:pt idx="1038">
                  <c:v>25.9</c:v>
                </c:pt>
                <c:pt idx="1039">
                  <c:v>25.89</c:v>
                </c:pt>
                <c:pt idx="1040">
                  <c:v>25.91</c:v>
                </c:pt>
                <c:pt idx="1041">
                  <c:v>25.95</c:v>
                </c:pt>
                <c:pt idx="1042">
                  <c:v>26</c:v>
                </c:pt>
                <c:pt idx="1043">
                  <c:v>26</c:v>
                </c:pt>
                <c:pt idx="1044">
                  <c:v>25.99</c:v>
                </c:pt>
                <c:pt idx="1045">
                  <c:v>26.02</c:v>
                </c:pt>
                <c:pt idx="1046">
                  <c:v>26.04</c:v>
                </c:pt>
                <c:pt idx="1047">
                  <c:v>26.02</c:v>
                </c:pt>
                <c:pt idx="1048">
                  <c:v>26</c:v>
                </c:pt>
                <c:pt idx="1049">
                  <c:v>26.01</c:v>
                </c:pt>
                <c:pt idx="1050">
                  <c:v>26.04</c:v>
                </c:pt>
                <c:pt idx="1051">
                  <c:v>26.06</c:v>
                </c:pt>
                <c:pt idx="1052">
                  <c:v>26.05</c:v>
                </c:pt>
                <c:pt idx="1053">
                  <c:v>26.05</c:v>
                </c:pt>
                <c:pt idx="1054">
                  <c:v>26.04</c:v>
                </c:pt>
                <c:pt idx="1055">
                  <c:v>26.02</c:v>
                </c:pt>
                <c:pt idx="1056">
                  <c:v>26.01</c:v>
                </c:pt>
                <c:pt idx="1057">
                  <c:v>26.01</c:v>
                </c:pt>
                <c:pt idx="1058">
                  <c:v>26.03</c:v>
                </c:pt>
                <c:pt idx="1059">
                  <c:v>26.07</c:v>
                </c:pt>
                <c:pt idx="1060">
                  <c:v>26.11</c:v>
                </c:pt>
                <c:pt idx="1061">
                  <c:v>26.11</c:v>
                </c:pt>
                <c:pt idx="1062">
                  <c:v>26.11</c:v>
                </c:pt>
                <c:pt idx="1063">
                  <c:v>26.13</c:v>
                </c:pt>
                <c:pt idx="1064">
                  <c:v>26.15</c:v>
                </c:pt>
                <c:pt idx="1065">
                  <c:v>26.15</c:v>
                </c:pt>
                <c:pt idx="1066">
                  <c:v>26.16</c:v>
                </c:pt>
                <c:pt idx="1067">
                  <c:v>26.16</c:v>
                </c:pt>
                <c:pt idx="1068">
                  <c:v>26.18</c:v>
                </c:pt>
                <c:pt idx="1069">
                  <c:v>26.19</c:v>
                </c:pt>
                <c:pt idx="1070">
                  <c:v>26.19</c:v>
                </c:pt>
                <c:pt idx="1071">
                  <c:v>26.19</c:v>
                </c:pt>
                <c:pt idx="1072">
                  <c:v>26.19</c:v>
                </c:pt>
                <c:pt idx="1073">
                  <c:v>26.19</c:v>
                </c:pt>
                <c:pt idx="1074">
                  <c:v>26.19</c:v>
                </c:pt>
                <c:pt idx="1075">
                  <c:v>26.18</c:v>
                </c:pt>
                <c:pt idx="1076">
                  <c:v>26.18</c:v>
                </c:pt>
                <c:pt idx="1077">
                  <c:v>26.2</c:v>
                </c:pt>
                <c:pt idx="1078">
                  <c:v>26.21</c:v>
                </c:pt>
                <c:pt idx="1079">
                  <c:v>26.21</c:v>
                </c:pt>
                <c:pt idx="1080">
                  <c:v>26.21</c:v>
                </c:pt>
                <c:pt idx="1081">
                  <c:v>26.23</c:v>
                </c:pt>
                <c:pt idx="1082">
                  <c:v>26.26</c:v>
                </c:pt>
                <c:pt idx="1083">
                  <c:v>26.26</c:v>
                </c:pt>
                <c:pt idx="1084">
                  <c:v>26.26</c:v>
                </c:pt>
                <c:pt idx="1085">
                  <c:v>26.27</c:v>
                </c:pt>
                <c:pt idx="1086">
                  <c:v>26.28</c:v>
                </c:pt>
                <c:pt idx="1087">
                  <c:v>26.28</c:v>
                </c:pt>
                <c:pt idx="1088">
                  <c:v>26.28</c:v>
                </c:pt>
                <c:pt idx="1089">
                  <c:v>26.28</c:v>
                </c:pt>
                <c:pt idx="1090">
                  <c:v>26.26</c:v>
                </c:pt>
                <c:pt idx="1091">
                  <c:v>26.27</c:v>
                </c:pt>
                <c:pt idx="1092">
                  <c:v>26.27</c:v>
                </c:pt>
                <c:pt idx="1093">
                  <c:v>26.29</c:v>
                </c:pt>
                <c:pt idx="1094">
                  <c:v>26.32</c:v>
                </c:pt>
                <c:pt idx="1095">
                  <c:v>26.32</c:v>
                </c:pt>
                <c:pt idx="1096">
                  <c:v>26.32</c:v>
                </c:pt>
                <c:pt idx="1097">
                  <c:v>26.32</c:v>
                </c:pt>
                <c:pt idx="1098">
                  <c:v>26.31</c:v>
                </c:pt>
                <c:pt idx="1099">
                  <c:v>26.32</c:v>
                </c:pt>
                <c:pt idx="1100">
                  <c:v>26.31</c:v>
                </c:pt>
                <c:pt idx="1101">
                  <c:v>26.3</c:v>
                </c:pt>
                <c:pt idx="1102">
                  <c:v>26.29</c:v>
                </c:pt>
                <c:pt idx="1103">
                  <c:v>26.28</c:v>
                </c:pt>
                <c:pt idx="1104">
                  <c:v>26.29</c:v>
                </c:pt>
                <c:pt idx="1105">
                  <c:v>26.32</c:v>
                </c:pt>
                <c:pt idx="1106">
                  <c:v>26.33</c:v>
                </c:pt>
                <c:pt idx="1107">
                  <c:v>26.34</c:v>
                </c:pt>
                <c:pt idx="1108">
                  <c:v>26.33</c:v>
                </c:pt>
                <c:pt idx="1109">
                  <c:v>26.33</c:v>
                </c:pt>
                <c:pt idx="1110">
                  <c:v>26.33</c:v>
                </c:pt>
                <c:pt idx="1111">
                  <c:v>26.33</c:v>
                </c:pt>
                <c:pt idx="1112">
                  <c:v>26.33</c:v>
                </c:pt>
                <c:pt idx="1113">
                  <c:v>26.34</c:v>
                </c:pt>
                <c:pt idx="1114">
                  <c:v>26.33</c:v>
                </c:pt>
                <c:pt idx="1115">
                  <c:v>26.32</c:v>
                </c:pt>
                <c:pt idx="1116">
                  <c:v>26.32</c:v>
                </c:pt>
                <c:pt idx="1117">
                  <c:v>26.32</c:v>
                </c:pt>
                <c:pt idx="1118">
                  <c:v>26.34</c:v>
                </c:pt>
                <c:pt idx="1119">
                  <c:v>26.37</c:v>
                </c:pt>
                <c:pt idx="1120">
                  <c:v>26.4</c:v>
                </c:pt>
                <c:pt idx="1121">
                  <c:v>26.4</c:v>
                </c:pt>
                <c:pt idx="1122">
                  <c:v>26.4</c:v>
                </c:pt>
                <c:pt idx="1123">
                  <c:v>26.4</c:v>
                </c:pt>
                <c:pt idx="1124">
                  <c:v>26.4</c:v>
                </c:pt>
                <c:pt idx="1125">
                  <c:v>26.39</c:v>
                </c:pt>
                <c:pt idx="1126">
                  <c:v>26.39</c:v>
                </c:pt>
                <c:pt idx="1127">
                  <c:v>26.39</c:v>
                </c:pt>
                <c:pt idx="1128">
                  <c:v>26.39</c:v>
                </c:pt>
                <c:pt idx="1129">
                  <c:v>26.39</c:v>
                </c:pt>
                <c:pt idx="1130">
                  <c:v>26.39</c:v>
                </c:pt>
                <c:pt idx="1131">
                  <c:v>26.39</c:v>
                </c:pt>
                <c:pt idx="1132">
                  <c:v>26.39</c:v>
                </c:pt>
                <c:pt idx="1133">
                  <c:v>26.39</c:v>
                </c:pt>
                <c:pt idx="1134">
                  <c:v>26.39</c:v>
                </c:pt>
                <c:pt idx="1135">
                  <c:v>26.39</c:v>
                </c:pt>
                <c:pt idx="1136">
                  <c:v>26.4</c:v>
                </c:pt>
                <c:pt idx="1137">
                  <c:v>26.41</c:v>
                </c:pt>
                <c:pt idx="1138">
                  <c:v>26.41</c:v>
                </c:pt>
                <c:pt idx="1139">
                  <c:v>26.44</c:v>
                </c:pt>
                <c:pt idx="1140">
                  <c:v>26.44</c:v>
                </c:pt>
                <c:pt idx="1141">
                  <c:v>26.45</c:v>
                </c:pt>
                <c:pt idx="1142">
                  <c:v>26.44</c:v>
                </c:pt>
                <c:pt idx="1143">
                  <c:v>26.42</c:v>
                </c:pt>
                <c:pt idx="1144">
                  <c:v>26.42</c:v>
                </c:pt>
                <c:pt idx="1145">
                  <c:v>26.41</c:v>
                </c:pt>
                <c:pt idx="1146">
                  <c:v>26.43</c:v>
                </c:pt>
                <c:pt idx="1147">
                  <c:v>26.45</c:v>
                </c:pt>
                <c:pt idx="1148">
                  <c:v>26.46</c:v>
                </c:pt>
                <c:pt idx="1149">
                  <c:v>26.46</c:v>
                </c:pt>
                <c:pt idx="1150">
                  <c:v>26.46</c:v>
                </c:pt>
                <c:pt idx="1151">
                  <c:v>26.46</c:v>
                </c:pt>
                <c:pt idx="1152">
                  <c:v>26.46</c:v>
                </c:pt>
                <c:pt idx="1153">
                  <c:v>26.47</c:v>
                </c:pt>
                <c:pt idx="1154">
                  <c:v>26.47</c:v>
                </c:pt>
                <c:pt idx="1155">
                  <c:v>26.47</c:v>
                </c:pt>
                <c:pt idx="1156">
                  <c:v>26.47</c:v>
                </c:pt>
                <c:pt idx="1157">
                  <c:v>26.48</c:v>
                </c:pt>
                <c:pt idx="1158">
                  <c:v>26.49</c:v>
                </c:pt>
                <c:pt idx="1159">
                  <c:v>26.49</c:v>
                </c:pt>
                <c:pt idx="1160">
                  <c:v>26.5</c:v>
                </c:pt>
                <c:pt idx="1161">
                  <c:v>26.55</c:v>
                </c:pt>
                <c:pt idx="1162">
                  <c:v>26.5</c:v>
                </c:pt>
                <c:pt idx="1163">
                  <c:v>26.51</c:v>
                </c:pt>
                <c:pt idx="1164">
                  <c:v>26.52</c:v>
                </c:pt>
                <c:pt idx="1165">
                  <c:v>26.48</c:v>
                </c:pt>
                <c:pt idx="1166">
                  <c:v>26.47</c:v>
                </c:pt>
                <c:pt idx="1167">
                  <c:v>26.46</c:v>
                </c:pt>
                <c:pt idx="1168">
                  <c:v>26.45</c:v>
                </c:pt>
                <c:pt idx="1169">
                  <c:v>26.47</c:v>
                </c:pt>
                <c:pt idx="1170">
                  <c:v>26.48</c:v>
                </c:pt>
                <c:pt idx="1171">
                  <c:v>26.49</c:v>
                </c:pt>
                <c:pt idx="1172">
                  <c:v>26.49</c:v>
                </c:pt>
                <c:pt idx="1173">
                  <c:v>26.49</c:v>
                </c:pt>
                <c:pt idx="1174">
                  <c:v>26.5</c:v>
                </c:pt>
                <c:pt idx="1175">
                  <c:v>26.54</c:v>
                </c:pt>
                <c:pt idx="1176">
                  <c:v>26.53</c:v>
                </c:pt>
                <c:pt idx="1177">
                  <c:v>26.55</c:v>
                </c:pt>
                <c:pt idx="1178">
                  <c:v>26.55</c:v>
                </c:pt>
                <c:pt idx="1179">
                  <c:v>26.56</c:v>
                </c:pt>
                <c:pt idx="1180">
                  <c:v>26.56</c:v>
                </c:pt>
                <c:pt idx="1181">
                  <c:v>26.55</c:v>
                </c:pt>
                <c:pt idx="1182">
                  <c:v>26.57</c:v>
                </c:pt>
                <c:pt idx="1183">
                  <c:v>26.55</c:v>
                </c:pt>
                <c:pt idx="1184">
                  <c:v>26.57</c:v>
                </c:pt>
                <c:pt idx="1185">
                  <c:v>26.54</c:v>
                </c:pt>
                <c:pt idx="1186">
                  <c:v>26.54</c:v>
                </c:pt>
                <c:pt idx="1187">
                  <c:v>26.53</c:v>
                </c:pt>
                <c:pt idx="1188">
                  <c:v>26.53</c:v>
                </c:pt>
                <c:pt idx="1189">
                  <c:v>26.53</c:v>
                </c:pt>
                <c:pt idx="1190">
                  <c:v>26.54</c:v>
                </c:pt>
                <c:pt idx="1191">
                  <c:v>26.55</c:v>
                </c:pt>
                <c:pt idx="1192">
                  <c:v>26.57</c:v>
                </c:pt>
                <c:pt idx="1193">
                  <c:v>26.56</c:v>
                </c:pt>
                <c:pt idx="1194">
                  <c:v>26.59</c:v>
                </c:pt>
                <c:pt idx="1195">
                  <c:v>26.57</c:v>
                </c:pt>
                <c:pt idx="1196">
                  <c:v>26.59</c:v>
                </c:pt>
                <c:pt idx="1197">
                  <c:v>26.61</c:v>
                </c:pt>
                <c:pt idx="1198">
                  <c:v>26.6</c:v>
                </c:pt>
                <c:pt idx="1199">
                  <c:v>26.6</c:v>
                </c:pt>
                <c:pt idx="1200">
                  <c:v>26.59</c:v>
                </c:pt>
                <c:pt idx="1201">
                  <c:v>26.58</c:v>
                </c:pt>
                <c:pt idx="1202">
                  <c:v>26.58</c:v>
                </c:pt>
                <c:pt idx="1203">
                  <c:v>26.59</c:v>
                </c:pt>
                <c:pt idx="1204">
                  <c:v>26.58</c:v>
                </c:pt>
                <c:pt idx="1205">
                  <c:v>26.58</c:v>
                </c:pt>
                <c:pt idx="1206">
                  <c:v>26.58</c:v>
                </c:pt>
                <c:pt idx="1207">
                  <c:v>26.59</c:v>
                </c:pt>
                <c:pt idx="1208">
                  <c:v>26.61</c:v>
                </c:pt>
                <c:pt idx="1209">
                  <c:v>26.61</c:v>
                </c:pt>
                <c:pt idx="1210">
                  <c:v>26.61</c:v>
                </c:pt>
                <c:pt idx="1211">
                  <c:v>26.61</c:v>
                </c:pt>
                <c:pt idx="1212">
                  <c:v>26.61</c:v>
                </c:pt>
                <c:pt idx="1213">
                  <c:v>26.61</c:v>
                </c:pt>
                <c:pt idx="1214">
                  <c:v>26.61</c:v>
                </c:pt>
                <c:pt idx="1215">
                  <c:v>26.61</c:v>
                </c:pt>
                <c:pt idx="1216">
                  <c:v>26.61</c:v>
                </c:pt>
                <c:pt idx="1217">
                  <c:v>26.6</c:v>
                </c:pt>
                <c:pt idx="1218">
                  <c:v>26.6</c:v>
                </c:pt>
                <c:pt idx="1219">
                  <c:v>26.6</c:v>
                </c:pt>
                <c:pt idx="1220">
                  <c:v>26.6</c:v>
                </c:pt>
                <c:pt idx="1221">
                  <c:v>26.6</c:v>
                </c:pt>
                <c:pt idx="1222">
                  <c:v>26.59</c:v>
                </c:pt>
                <c:pt idx="1223">
                  <c:v>26.58</c:v>
                </c:pt>
                <c:pt idx="1224">
                  <c:v>26.59</c:v>
                </c:pt>
                <c:pt idx="1225">
                  <c:v>26.59</c:v>
                </c:pt>
                <c:pt idx="1226">
                  <c:v>26.59</c:v>
                </c:pt>
                <c:pt idx="1227">
                  <c:v>26.58</c:v>
                </c:pt>
                <c:pt idx="1228">
                  <c:v>26.58</c:v>
                </c:pt>
                <c:pt idx="1229">
                  <c:v>26.57</c:v>
                </c:pt>
                <c:pt idx="1230">
                  <c:v>26.59</c:v>
                </c:pt>
                <c:pt idx="1231">
                  <c:v>26.62</c:v>
                </c:pt>
                <c:pt idx="1232">
                  <c:v>26.62</c:v>
                </c:pt>
                <c:pt idx="1233">
                  <c:v>26.64</c:v>
                </c:pt>
                <c:pt idx="1234">
                  <c:v>26.65</c:v>
                </c:pt>
                <c:pt idx="1235">
                  <c:v>26.69</c:v>
                </c:pt>
                <c:pt idx="1236">
                  <c:v>26.69</c:v>
                </c:pt>
                <c:pt idx="1237">
                  <c:v>26.68</c:v>
                </c:pt>
                <c:pt idx="1238">
                  <c:v>26.69</c:v>
                </c:pt>
                <c:pt idx="1239">
                  <c:v>26.69</c:v>
                </c:pt>
                <c:pt idx="1240">
                  <c:v>26.68</c:v>
                </c:pt>
                <c:pt idx="1241">
                  <c:v>26.68</c:v>
                </c:pt>
                <c:pt idx="1242">
                  <c:v>26.68</c:v>
                </c:pt>
                <c:pt idx="1243">
                  <c:v>26.68</c:v>
                </c:pt>
                <c:pt idx="1244">
                  <c:v>26.68</c:v>
                </c:pt>
                <c:pt idx="1245">
                  <c:v>26.68</c:v>
                </c:pt>
                <c:pt idx="1246">
                  <c:v>26.68</c:v>
                </c:pt>
                <c:pt idx="1247">
                  <c:v>26.68</c:v>
                </c:pt>
                <c:pt idx="1248">
                  <c:v>26.71</c:v>
                </c:pt>
                <c:pt idx="1249">
                  <c:v>26.72</c:v>
                </c:pt>
                <c:pt idx="1250">
                  <c:v>26.73</c:v>
                </c:pt>
                <c:pt idx="1251">
                  <c:v>26.73</c:v>
                </c:pt>
                <c:pt idx="1252">
                  <c:v>26.72</c:v>
                </c:pt>
                <c:pt idx="1253">
                  <c:v>26.72</c:v>
                </c:pt>
                <c:pt idx="1254">
                  <c:v>26.71</c:v>
                </c:pt>
                <c:pt idx="1255">
                  <c:v>26.73</c:v>
                </c:pt>
                <c:pt idx="1256">
                  <c:v>26.71</c:v>
                </c:pt>
                <c:pt idx="1257">
                  <c:v>26.73</c:v>
                </c:pt>
                <c:pt idx="1258">
                  <c:v>26.71</c:v>
                </c:pt>
                <c:pt idx="1259">
                  <c:v>26.72</c:v>
                </c:pt>
                <c:pt idx="1260">
                  <c:v>26.72</c:v>
                </c:pt>
                <c:pt idx="1261">
                  <c:v>26.72</c:v>
                </c:pt>
                <c:pt idx="1262">
                  <c:v>26.72</c:v>
                </c:pt>
                <c:pt idx="1263">
                  <c:v>26.73</c:v>
                </c:pt>
                <c:pt idx="1264">
                  <c:v>26.73</c:v>
                </c:pt>
                <c:pt idx="1265">
                  <c:v>26.73</c:v>
                </c:pt>
                <c:pt idx="1266">
                  <c:v>26.73</c:v>
                </c:pt>
                <c:pt idx="1267">
                  <c:v>26.73</c:v>
                </c:pt>
                <c:pt idx="1268">
                  <c:v>26.73</c:v>
                </c:pt>
                <c:pt idx="1269">
                  <c:v>26.75</c:v>
                </c:pt>
                <c:pt idx="1270">
                  <c:v>26.75</c:v>
                </c:pt>
                <c:pt idx="1271">
                  <c:v>26.75</c:v>
                </c:pt>
                <c:pt idx="1272">
                  <c:v>26.75</c:v>
                </c:pt>
                <c:pt idx="1273">
                  <c:v>26.75</c:v>
                </c:pt>
                <c:pt idx="1274">
                  <c:v>26.75</c:v>
                </c:pt>
                <c:pt idx="1275">
                  <c:v>26.75</c:v>
                </c:pt>
                <c:pt idx="1276">
                  <c:v>26.75</c:v>
                </c:pt>
                <c:pt idx="1277">
                  <c:v>26.75</c:v>
                </c:pt>
                <c:pt idx="1278">
                  <c:v>26.75</c:v>
                </c:pt>
                <c:pt idx="1279">
                  <c:v>26.75</c:v>
                </c:pt>
                <c:pt idx="1280">
                  <c:v>26.74</c:v>
                </c:pt>
                <c:pt idx="1281">
                  <c:v>26.74</c:v>
                </c:pt>
                <c:pt idx="1282">
                  <c:v>26.74</c:v>
                </c:pt>
                <c:pt idx="1283">
                  <c:v>26.74</c:v>
                </c:pt>
                <c:pt idx="1284">
                  <c:v>26.73</c:v>
                </c:pt>
                <c:pt idx="1285">
                  <c:v>26.73</c:v>
                </c:pt>
                <c:pt idx="1286">
                  <c:v>26.73</c:v>
                </c:pt>
                <c:pt idx="1287">
                  <c:v>26.74</c:v>
                </c:pt>
                <c:pt idx="1288">
                  <c:v>26.74</c:v>
                </c:pt>
                <c:pt idx="1289">
                  <c:v>26.74</c:v>
                </c:pt>
                <c:pt idx="1290">
                  <c:v>26.74</c:v>
                </c:pt>
                <c:pt idx="1291">
                  <c:v>26.74</c:v>
                </c:pt>
                <c:pt idx="1292">
                  <c:v>26.74</c:v>
                </c:pt>
                <c:pt idx="1293">
                  <c:v>26.74</c:v>
                </c:pt>
                <c:pt idx="1294">
                  <c:v>26.73</c:v>
                </c:pt>
                <c:pt idx="1295">
                  <c:v>26.73</c:v>
                </c:pt>
                <c:pt idx="1296">
                  <c:v>26.73</c:v>
                </c:pt>
                <c:pt idx="1297">
                  <c:v>26.73</c:v>
                </c:pt>
                <c:pt idx="1298">
                  <c:v>26.73</c:v>
                </c:pt>
                <c:pt idx="1299">
                  <c:v>26.73</c:v>
                </c:pt>
                <c:pt idx="1300">
                  <c:v>26.72</c:v>
                </c:pt>
                <c:pt idx="1301">
                  <c:v>26.72</c:v>
                </c:pt>
                <c:pt idx="1302">
                  <c:v>26.71</c:v>
                </c:pt>
                <c:pt idx="1303">
                  <c:v>26.7</c:v>
                </c:pt>
                <c:pt idx="1304">
                  <c:v>26.74</c:v>
                </c:pt>
                <c:pt idx="1305">
                  <c:v>26.74</c:v>
                </c:pt>
                <c:pt idx="1306">
                  <c:v>26.79</c:v>
                </c:pt>
                <c:pt idx="1307">
                  <c:v>26.79</c:v>
                </c:pt>
                <c:pt idx="1308">
                  <c:v>26.79</c:v>
                </c:pt>
                <c:pt idx="1309">
                  <c:v>26.78</c:v>
                </c:pt>
                <c:pt idx="1310">
                  <c:v>26.77</c:v>
                </c:pt>
                <c:pt idx="1311">
                  <c:v>26.79</c:v>
                </c:pt>
                <c:pt idx="1312">
                  <c:v>26.82</c:v>
                </c:pt>
                <c:pt idx="1313">
                  <c:v>26.83</c:v>
                </c:pt>
                <c:pt idx="1314">
                  <c:v>26.83</c:v>
                </c:pt>
                <c:pt idx="1315">
                  <c:v>26.82</c:v>
                </c:pt>
                <c:pt idx="1316">
                  <c:v>26.83</c:v>
                </c:pt>
                <c:pt idx="1317">
                  <c:v>26.82</c:v>
                </c:pt>
                <c:pt idx="1318">
                  <c:v>26.83</c:v>
                </c:pt>
                <c:pt idx="1319">
                  <c:v>26.83</c:v>
                </c:pt>
                <c:pt idx="1320">
                  <c:v>26.83</c:v>
                </c:pt>
                <c:pt idx="1321">
                  <c:v>26.83</c:v>
                </c:pt>
                <c:pt idx="1322">
                  <c:v>26.83</c:v>
                </c:pt>
                <c:pt idx="1323">
                  <c:v>26.83</c:v>
                </c:pt>
                <c:pt idx="1324">
                  <c:v>26.83</c:v>
                </c:pt>
                <c:pt idx="1325">
                  <c:v>26.84</c:v>
                </c:pt>
                <c:pt idx="1326">
                  <c:v>26.84</c:v>
                </c:pt>
                <c:pt idx="1327">
                  <c:v>26.83</c:v>
                </c:pt>
                <c:pt idx="1328">
                  <c:v>26.83</c:v>
                </c:pt>
                <c:pt idx="1329">
                  <c:v>26.82</c:v>
                </c:pt>
                <c:pt idx="1330">
                  <c:v>26.81</c:v>
                </c:pt>
                <c:pt idx="1331">
                  <c:v>26.81</c:v>
                </c:pt>
                <c:pt idx="1332">
                  <c:v>26.81</c:v>
                </c:pt>
                <c:pt idx="1333">
                  <c:v>26.81</c:v>
                </c:pt>
                <c:pt idx="1334">
                  <c:v>26.81</c:v>
                </c:pt>
                <c:pt idx="1335">
                  <c:v>26.81</c:v>
                </c:pt>
                <c:pt idx="1336">
                  <c:v>26.81</c:v>
                </c:pt>
                <c:pt idx="1337">
                  <c:v>26.81</c:v>
                </c:pt>
                <c:pt idx="1338">
                  <c:v>26.81</c:v>
                </c:pt>
                <c:pt idx="1339">
                  <c:v>26.81</c:v>
                </c:pt>
                <c:pt idx="1340">
                  <c:v>26.81</c:v>
                </c:pt>
                <c:pt idx="1341">
                  <c:v>26.81</c:v>
                </c:pt>
                <c:pt idx="1342">
                  <c:v>26.82</c:v>
                </c:pt>
                <c:pt idx="1343">
                  <c:v>26.82</c:v>
                </c:pt>
                <c:pt idx="1344">
                  <c:v>26.82</c:v>
                </c:pt>
                <c:pt idx="1345">
                  <c:v>26.84</c:v>
                </c:pt>
                <c:pt idx="1346">
                  <c:v>26.81</c:v>
                </c:pt>
                <c:pt idx="1347">
                  <c:v>26.84</c:v>
                </c:pt>
                <c:pt idx="1348">
                  <c:v>26.86</c:v>
                </c:pt>
                <c:pt idx="1349">
                  <c:v>26.86</c:v>
                </c:pt>
                <c:pt idx="1350">
                  <c:v>26.85</c:v>
                </c:pt>
                <c:pt idx="1351">
                  <c:v>26.85</c:v>
                </c:pt>
                <c:pt idx="1352">
                  <c:v>26.86</c:v>
                </c:pt>
                <c:pt idx="1353">
                  <c:v>26.86</c:v>
                </c:pt>
                <c:pt idx="1354">
                  <c:v>26.83</c:v>
                </c:pt>
                <c:pt idx="1355">
                  <c:v>26.85</c:v>
                </c:pt>
                <c:pt idx="1356">
                  <c:v>26.85</c:v>
                </c:pt>
                <c:pt idx="1357">
                  <c:v>26.85</c:v>
                </c:pt>
                <c:pt idx="1358">
                  <c:v>26.85</c:v>
                </c:pt>
                <c:pt idx="1359">
                  <c:v>26.83</c:v>
                </c:pt>
                <c:pt idx="1360">
                  <c:v>26.84</c:v>
                </c:pt>
                <c:pt idx="1361">
                  <c:v>26.85</c:v>
                </c:pt>
                <c:pt idx="1362">
                  <c:v>26.83</c:v>
                </c:pt>
                <c:pt idx="1363">
                  <c:v>26.85</c:v>
                </c:pt>
                <c:pt idx="1364">
                  <c:v>26.85</c:v>
                </c:pt>
                <c:pt idx="1365">
                  <c:v>26.85</c:v>
                </c:pt>
                <c:pt idx="1366">
                  <c:v>26.84</c:v>
                </c:pt>
                <c:pt idx="1367">
                  <c:v>26.85</c:v>
                </c:pt>
                <c:pt idx="1368">
                  <c:v>26.85</c:v>
                </c:pt>
                <c:pt idx="1369">
                  <c:v>26.86</c:v>
                </c:pt>
                <c:pt idx="1370">
                  <c:v>26.84</c:v>
                </c:pt>
                <c:pt idx="1371">
                  <c:v>26.85</c:v>
                </c:pt>
                <c:pt idx="1372">
                  <c:v>26.83</c:v>
                </c:pt>
                <c:pt idx="1373">
                  <c:v>26.85</c:v>
                </c:pt>
                <c:pt idx="1374">
                  <c:v>26.84</c:v>
                </c:pt>
                <c:pt idx="1375">
                  <c:v>26.85</c:v>
                </c:pt>
                <c:pt idx="1376">
                  <c:v>26.85</c:v>
                </c:pt>
                <c:pt idx="1377">
                  <c:v>26.85</c:v>
                </c:pt>
                <c:pt idx="1378">
                  <c:v>26.85</c:v>
                </c:pt>
                <c:pt idx="1379">
                  <c:v>26.83</c:v>
                </c:pt>
                <c:pt idx="1380">
                  <c:v>26.84</c:v>
                </c:pt>
                <c:pt idx="1381">
                  <c:v>26.83</c:v>
                </c:pt>
                <c:pt idx="1382">
                  <c:v>26.83</c:v>
                </c:pt>
                <c:pt idx="1383">
                  <c:v>26.87</c:v>
                </c:pt>
                <c:pt idx="1384">
                  <c:v>26.86</c:v>
                </c:pt>
                <c:pt idx="1385">
                  <c:v>26.86</c:v>
                </c:pt>
                <c:pt idx="1386">
                  <c:v>26.84</c:v>
                </c:pt>
                <c:pt idx="1387">
                  <c:v>26.83</c:v>
                </c:pt>
                <c:pt idx="1388">
                  <c:v>26.83</c:v>
                </c:pt>
                <c:pt idx="1389">
                  <c:v>26.86</c:v>
                </c:pt>
                <c:pt idx="1390">
                  <c:v>26.84</c:v>
                </c:pt>
                <c:pt idx="1391">
                  <c:v>26.86</c:v>
                </c:pt>
                <c:pt idx="1392">
                  <c:v>26.88</c:v>
                </c:pt>
                <c:pt idx="1393">
                  <c:v>26.86</c:v>
                </c:pt>
                <c:pt idx="1394">
                  <c:v>26.84</c:v>
                </c:pt>
                <c:pt idx="1395">
                  <c:v>26.84</c:v>
                </c:pt>
                <c:pt idx="1396">
                  <c:v>26.84</c:v>
                </c:pt>
                <c:pt idx="1397">
                  <c:v>26.84</c:v>
                </c:pt>
                <c:pt idx="1398">
                  <c:v>26.85</c:v>
                </c:pt>
                <c:pt idx="1399">
                  <c:v>26.86</c:v>
                </c:pt>
                <c:pt idx="1400">
                  <c:v>26.85</c:v>
                </c:pt>
                <c:pt idx="1401">
                  <c:v>26.85</c:v>
                </c:pt>
                <c:pt idx="1402">
                  <c:v>26.85</c:v>
                </c:pt>
                <c:pt idx="1403">
                  <c:v>26.85</c:v>
                </c:pt>
                <c:pt idx="1404">
                  <c:v>26.87</c:v>
                </c:pt>
                <c:pt idx="1405">
                  <c:v>26.86</c:v>
                </c:pt>
                <c:pt idx="1406">
                  <c:v>26.85</c:v>
                </c:pt>
                <c:pt idx="1407">
                  <c:v>26.85</c:v>
                </c:pt>
                <c:pt idx="1408">
                  <c:v>26.84</c:v>
                </c:pt>
                <c:pt idx="1409">
                  <c:v>26.85</c:v>
                </c:pt>
                <c:pt idx="1410">
                  <c:v>26.83</c:v>
                </c:pt>
                <c:pt idx="1411">
                  <c:v>26.83</c:v>
                </c:pt>
                <c:pt idx="1412">
                  <c:v>26.83</c:v>
                </c:pt>
                <c:pt idx="1413">
                  <c:v>26.84</c:v>
                </c:pt>
                <c:pt idx="1414">
                  <c:v>26.87</c:v>
                </c:pt>
                <c:pt idx="1415">
                  <c:v>26.87</c:v>
                </c:pt>
                <c:pt idx="1416">
                  <c:v>26.88</c:v>
                </c:pt>
                <c:pt idx="1417">
                  <c:v>26.88</c:v>
                </c:pt>
                <c:pt idx="1418">
                  <c:v>26.88</c:v>
                </c:pt>
                <c:pt idx="1419">
                  <c:v>26.88</c:v>
                </c:pt>
                <c:pt idx="1420">
                  <c:v>26.88</c:v>
                </c:pt>
                <c:pt idx="1421">
                  <c:v>26.87</c:v>
                </c:pt>
                <c:pt idx="1422">
                  <c:v>26.88</c:v>
                </c:pt>
                <c:pt idx="1423">
                  <c:v>26.87</c:v>
                </c:pt>
                <c:pt idx="1424">
                  <c:v>26.87</c:v>
                </c:pt>
                <c:pt idx="1425">
                  <c:v>26.87</c:v>
                </c:pt>
                <c:pt idx="1426">
                  <c:v>26.87</c:v>
                </c:pt>
                <c:pt idx="1427">
                  <c:v>26.86</c:v>
                </c:pt>
                <c:pt idx="1428">
                  <c:v>26.86</c:v>
                </c:pt>
                <c:pt idx="1429">
                  <c:v>26.86</c:v>
                </c:pt>
                <c:pt idx="1430">
                  <c:v>26.86</c:v>
                </c:pt>
                <c:pt idx="1431">
                  <c:v>26.86</c:v>
                </c:pt>
                <c:pt idx="1432">
                  <c:v>26.86</c:v>
                </c:pt>
                <c:pt idx="1433">
                  <c:v>26.86</c:v>
                </c:pt>
                <c:pt idx="1434">
                  <c:v>26.86</c:v>
                </c:pt>
                <c:pt idx="1435">
                  <c:v>26.86</c:v>
                </c:pt>
                <c:pt idx="1436">
                  <c:v>26.86</c:v>
                </c:pt>
                <c:pt idx="1437">
                  <c:v>26.86</c:v>
                </c:pt>
                <c:pt idx="1438">
                  <c:v>26.87</c:v>
                </c:pt>
                <c:pt idx="1439">
                  <c:v>26.87</c:v>
                </c:pt>
                <c:pt idx="1440">
                  <c:v>26.87</c:v>
                </c:pt>
                <c:pt idx="1441">
                  <c:v>26.87</c:v>
                </c:pt>
                <c:pt idx="1442">
                  <c:v>26.87</c:v>
                </c:pt>
                <c:pt idx="1443">
                  <c:v>26.87</c:v>
                </c:pt>
                <c:pt idx="1444">
                  <c:v>26.88</c:v>
                </c:pt>
                <c:pt idx="1445">
                  <c:v>26.88</c:v>
                </c:pt>
                <c:pt idx="1446">
                  <c:v>26.88</c:v>
                </c:pt>
                <c:pt idx="1447">
                  <c:v>26.88</c:v>
                </c:pt>
                <c:pt idx="1448">
                  <c:v>26.88</c:v>
                </c:pt>
                <c:pt idx="1449">
                  <c:v>26.88</c:v>
                </c:pt>
                <c:pt idx="1450">
                  <c:v>26.88</c:v>
                </c:pt>
                <c:pt idx="1451">
                  <c:v>26.87</c:v>
                </c:pt>
                <c:pt idx="1452">
                  <c:v>26.87</c:v>
                </c:pt>
                <c:pt idx="1453">
                  <c:v>26.87</c:v>
                </c:pt>
                <c:pt idx="1454">
                  <c:v>26.87</c:v>
                </c:pt>
                <c:pt idx="1455">
                  <c:v>26.87</c:v>
                </c:pt>
                <c:pt idx="1456">
                  <c:v>26.87</c:v>
                </c:pt>
                <c:pt idx="1457">
                  <c:v>26.88</c:v>
                </c:pt>
                <c:pt idx="1458">
                  <c:v>26.88</c:v>
                </c:pt>
                <c:pt idx="1459">
                  <c:v>26.87</c:v>
                </c:pt>
                <c:pt idx="1460">
                  <c:v>26.87</c:v>
                </c:pt>
                <c:pt idx="1461">
                  <c:v>26.87</c:v>
                </c:pt>
                <c:pt idx="1462">
                  <c:v>26.87</c:v>
                </c:pt>
                <c:pt idx="1463">
                  <c:v>26.87</c:v>
                </c:pt>
                <c:pt idx="1464">
                  <c:v>26.87</c:v>
                </c:pt>
                <c:pt idx="1465">
                  <c:v>26.87</c:v>
                </c:pt>
                <c:pt idx="1466">
                  <c:v>26.87</c:v>
                </c:pt>
                <c:pt idx="1467">
                  <c:v>26.87</c:v>
                </c:pt>
                <c:pt idx="1468">
                  <c:v>26.86</c:v>
                </c:pt>
                <c:pt idx="1469">
                  <c:v>26.86</c:v>
                </c:pt>
                <c:pt idx="1470">
                  <c:v>26.86</c:v>
                </c:pt>
                <c:pt idx="1471">
                  <c:v>26.87</c:v>
                </c:pt>
                <c:pt idx="1472">
                  <c:v>26.86</c:v>
                </c:pt>
                <c:pt idx="1473">
                  <c:v>26.86</c:v>
                </c:pt>
                <c:pt idx="1474">
                  <c:v>26.86</c:v>
                </c:pt>
                <c:pt idx="1475">
                  <c:v>26.87</c:v>
                </c:pt>
                <c:pt idx="1476">
                  <c:v>26.86</c:v>
                </c:pt>
                <c:pt idx="1477">
                  <c:v>26.87</c:v>
                </c:pt>
                <c:pt idx="1478">
                  <c:v>26.87</c:v>
                </c:pt>
                <c:pt idx="1479">
                  <c:v>26.87</c:v>
                </c:pt>
                <c:pt idx="1480">
                  <c:v>26.87</c:v>
                </c:pt>
                <c:pt idx="1481">
                  <c:v>26.87</c:v>
                </c:pt>
                <c:pt idx="1482">
                  <c:v>26.86</c:v>
                </c:pt>
                <c:pt idx="1483">
                  <c:v>26.86</c:v>
                </c:pt>
                <c:pt idx="1484">
                  <c:v>26.86</c:v>
                </c:pt>
                <c:pt idx="1485">
                  <c:v>26.87</c:v>
                </c:pt>
                <c:pt idx="1486">
                  <c:v>26.85</c:v>
                </c:pt>
                <c:pt idx="1487">
                  <c:v>26.85</c:v>
                </c:pt>
                <c:pt idx="1488">
                  <c:v>26.85</c:v>
                </c:pt>
                <c:pt idx="1489">
                  <c:v>26.85</c:v>
                </c:pt>
                <c:pt idx="1490">
                  <c:v>26.85</c:v>
                </c:pt>
                <c:pt idx="1491">
                  <c:v>26.85</c:v>
                </c:pt>
                <c:pt idx="1492">
                  <c:v>26.84</c:v>
                </c:pt>
                <c:pt idx="1493">
                  <c:v>26.85</c:v>
                </c:pt>
                <c:pt idx="1494">
                  <c:v>26.84</c:v>
                </c:pt>
                <c:pt idx="1495">
                  <c:v>26.85</c:v>
                </c:pt>
                <c:pt idx="1496">
                  <c:v>26.84</c:v>
                </c:pt>
                <c:pt idx="1497">
                  <c:v>26.85</c:v>
                </c:pt>
                <c:pt idx="1498">
                  <c:v>26.85</c:v>
                </c:pt>
                <c:pt idx="1499">
                  <c:v>26.84</c:v>
                </c:pt>
                <c:pt idx="1500">
                  <c:v>26.85</c:v>
                </c:pt>
                <c:pt idx="1501">
                  <c:v>26.84</c:v>
                </c:pt>
                <c:pt idx="1502">
                  <c:v>26.84</c:v>
                </c:pt>
                <c:pt idx="1503">
                  <c:v>26.83</c:v>
                </c:pt>
                <c:pt idx="1504">
                  <c:v>26.83</c:v>
                </c:pt>
                <c:pt idx="1505">
                  <c:v>26.84</c:v>
                </c:pt>
                <c:pt idx="1506">
                  <c:v>26.84</c:v>
                </c:pt>
                <c:pt idx="1507">
                  <c:v>26.84</c:v>
                </c:pt>
                <c:pt idx="1508">
                  <c:v>26.84</c:v>
                </c:pt>
                <c:pt idx="1509">
                  <c:v>26.84</c:v>
                </c:pt>
                <c:pt idx="1510">
                  <c:v>26.84</c:v>
                </c:pt>
                <c:pt idx="1511">
                  <c:v>26.84</c:v>
                </c:pt>
                <c:pt idx="1512">
                  <c:v>26.84</c:v>
                </c:pt>
                <c:pt idx="1513">
                  <c:v>26.85</c:v>
                </c:pt>
                <c:pt idx="1514">
                  <c:v>26.85</c:v>
                </c:pt>
                <c:pt idx="1515">
                  <c:v>26.85</c:v>
                </c:pt>
                <c:pt idx="1516">
                  <c:v>26.85</c:v>
                </c:pt>
                <c:pt idx="1517">
                  <c:v>26.85</c:v>
                </c:pt>
                <c:pt idx="1518">
                  <c:v>26.85</c:v>
                </c:pt>
                <c:pt idx="1519">
                  <c:v>26.85</c:v>
                </c:pt>
                <c:pt idx="1520">
                  <c:v>26.85</c:v>
                </c:pt>
                <c:pt idx="1521">
                  <c:v>26.85</c:v>
                </c:pt>
                <c:pt idx="1522">
                  <c:v>26.86</c:v>
                </c:pt>
                <c:pt idx="1523">
                  <c:v>26.86</c:v>
                </c:pt>
                <c:pt idx="1524">
                  <c:v>26.85</c:v>
                </c:pt>
                <c:pt idx="1525">
                  <c:v>26.85</c:v>
                </c:pt>
                <c:pt idx="1526">
                  <c:v>26.85</c:v>
                </c:pt>
                <c:pt idx="1527">
                  <c:v>26.87</c:v>
                </c:pt>
                <c:pt idx="1528">
                  <c:v>26.85</c:v>
                </c:pt>
                <c:pt idx="1529">
                  <c:v>26.85</c:v>
                </c:pt>
                <c:pt idx="1530">
                  <c:v>26.84</c:v>
                </c:pt>
                <c:pt idx="1531">
                  <c:v>26.84</c:v>
                </c:pt>
                <c:pt idx="1532">
                  <c:v>26.84</c:v>
                </c:pt>
                <c:pt idx="1533">
                  <c:v>26.85</c:v>
                </c:pt>
                <c:pt idx="1534">
                  <c:v>26.86</c:v>
                </c:pt>
                <c:pt idx="1535">
                  <c:v>26.88</c:v>
                </c:pt>
                <c:pt idx="1536">
                  <c:v>26.87</c:v>
                </c:pt>
                <c:pt idx="1537">
                  <c:v>26.85</c:v>
                </c:pt>
                <c:pt idx="1538">
                  <c:v>26.86</c:v>
                </c:pt>
                <c:pt idx="1539">
                  <c:v>26.85</c:v>
                </c:pt>
                <c:pt idx="1540">
                  <c:v>26.87</c:v>
                </c:pt>
                <c:pt idx="1541">
                  <c:v>26.86</c:v>
                </c:pt>
                <c:pt idx="1542">
                  <c:v>26.86</c:v>
                </c:pt>
                <c:pt idx="1543">
                  <c:v>26.85</c:v>
                </c:pt>
                <c:pt idx="1544">
                  <c:v>26.85</c:v>
                </c:pt>
                <c:pt idx="1545">
                  <c:v>26.84</c:v>
                </c:pt>
                <c:pt idx="1546">
                  <c:v>26.84</c:v>
                </c:pt>
                <c:pt idx="1547">
                  <c:v>26.84</c:v>
                </c:pt>
                <c:pt idx="1548">
                  <c:v>26.85</c:v>
                </c:pt>
                <c:pt idx="1549">
                  <c:v>26.84</c:v>
                </c:pt>
                <c:pt idx="1550">
                  <c:v>26.86</c:v>
                </c:pt>
                <c:pt idx="1551">
                  <c:v>26.84</c:v>
                </c:pt>
                <c:pt idx="1552">
                  <c:v>26.85</c:v>
                </c:pt>
                <c:pt idx="1553">
                  <c:v>26.86</c:v>
                </c:pt>
                <c:pt idx="1554">
                  <c:v>26.84</c:v>
                </c:pt>
                <c:pt idx="1555">
                  <c:v>26.85</c:v>
                </c:pt>
                <c:pt idx="1556">
                  <c:v>26.86</c:v>
                </c:pt>
                <c:pt idx="1557">
                  <c:v>26.85</c:v>
                </c:pt>
                <c:pt idx="1558">
                  <c:v>26.86</c:v>
                </c:pt>
                <c:pt idx="1559">
                  <c:v>26.86</c:v>
                </c:pt>
                <c:pt idx="1560">
                  <c:v>26.86</c:v>
                </c:pt>
                <c:pt idx="1561">
                  <c:v>26.84</c:v>
                </c:pt>
                <c:pt idx="1562">
                  <c:v>26.85</c:v>
                </c:pt>
                <c:pt idx="1563">
                  <c:v>26.86</c:v>
                </c:pt>
                <c:pt idx="1564">
                  <c:v>26.87</c:v>
                </c:pt>
                <c:pt idx="1565">
                  <c:v>26.86</c:v>
                </c:pt>
                <c:pt idx="1566">
                  <c:v>26.88</c:v>
                </c:pt>
                <c:pt idx="1567">
                  <c:v>26.9</c:v>
                </c:pt>
                <c:pt idx="1568">
                  <c:v>26.89</c:v>
                </c:pt>
                <c:pt idx="1569">
                  <c:v>26.9</c:v>
                </c:pt>
                <c:pt idx="1570">
                  <c:v>26.88</c:v>
                </c:pt>
                <c:pt idx="1571">
                  <c:v>26.89</c:v>
                </c:pt>
                <c:pt idx="1572">
                  <c:v>26.9</c:v>
                </c:pt>
                <c:pt idx="1573">
                  <c:v>26.9</c:v>
                </c:pt>
                <c:pt idx="1574">
                  <c:v>26.9</c:v>
                </c:pt>
                <c:pt idx="1575">
                  <c:v>26.9</c:v>
                </c:pt>
                <c:pt idx="1576">
                  <c:v>26.92</c:v>
                </c:pt>
                <c:pt idx="1577">
                  <c:v>26.92</c:v>
                </c:pt>
                <c:pt idx="1578">
                  <c:v>26.92</c:v>
                </c:pt>
                <c:pt idx="1579">
                  <c:v>26.91</c:v>
                </c:pt>
                <c:pt idx="1580">
                  <c:v>26.91</c:v>
                </c:pt>
                <c:pt idx="1581">
                  <c:v>26.92</c:v>
                </c:pt>
                <c:pt idx="1582">
                  <c:v>26.92</c:v>
                </c:pt>
                <c:pt idx="1583">
                  <c:v>26.9</c:v>
                </c:pt>
                <c:pt idx="1584">
                  <c:v>26.92</c:v>
                </c:pt>
                <c:pt idx="1585">
                  <c:v>26.93</c:v>
                </c:pt>
                <c:pt idx="1586">
                  <c:v>26.93</c:v>
                </c:pt>
                <c:pt idx="1587">
                  <c:v>26.93</c:v>
                </c:pt>
                <c:pt idx="1588">
                  <c:v>26.94</c:v>
                </c:pt>
                <c:pt idx="1589">
                  <c:v>26.93</c:v>
                </c:pt>
                <c:pt idx="1590">
                  <c:v>26.93</c:v>
                </c:pt>
                <c:pt idx="1591">
                  <c:v>26.93</c:v>
                </c:pt>
                <c:pt idx="1592">
                  <c:v>26.93</c:v>
                </c:pt>
                <c:pt idx="1593">
                  <c:v>26.93</c:v>
                </c:pt>
                <c:pt idx="1594">
                  <c:v>26.93</c:v>
                </c:pt>
                <c:pt idx="1595">
                  <c:v>26.93</c:v>
                </c:pt>
                <c:pt idx="1596">
                  <c:v>26.93</c:v>
                </c:pt>
                <c:pt idx="1597">
                  <c:v>26.93</c:v>
                </c:pt>
                <c:pt idx="1598">
                  <c:v>26.94</c:v>
                </c:pt>
                <c:pt idx="1599">
                  <c:v>26.94</c:v>
                </c:pt>
                <c:pt idx="1600">
                  <c:v>26.94</c:v>
                </c:pt>
                <c:pt idx="1601">
                  <c:v>26.94</c:v>
                </c:pt>
                <c:pt idx="1602">
                  <c:v>26.94</c:v>
                </c:pt>
                <c:pt idx="1603">
                  <c:v>26.94</c:v>
                </c:pt>
                <c:pt idx="1604">
                  <c:v>26.93</c:v>
                </c:pt>
                <c:pt idx="1605">
                  <c:v>26.94</c:v>
                </c:pt>
                <c:pt idx="1606">
                  <c:v>26.94</c:v>
                </c:pt>
                <c:pt idx="1607">
                  <c:v>26.94</c:v>
                </c:pt>
                <c:pt idx="1608">
                  <c:v>26.94</c:v>
                </c:pt>
                <c:pt idx="1609">
                  <c:v>26.94</c:v>
                </c:pt>
                <c:pt idx="1610">
                  <c:v>26.94</c:v>
                </c:pt>
                <c:pt idx="1611">
                  <c:v>26.94</c:v>
                </c:pt>
                <c:pt idx="1612">
                  <c:v>26.95</c:v>
                </c:pt>
                <c:pt idx="1613">
                  <c:v>26.95</c:v>
                </c:pt>
                <c:pt idx="1614">
                  <c:v>26.95</c:v>
                </c:pt>
                <c:pt idx="1615">
                  <c:v>26.95</c:v>
                </c:pt>
                <c:pt idx="1616">
                  <c:v>26.95</c:v>
                </c:pt>
                <c:pt idx="1617">
                  <c:v>26.94</c:v>
                </c:pt>
                <c:pt idx="1618">
                  <c:v>26.94</c:v>
                </c:pt>
                <c:pt idx="1619">
                  <c:v>26.94</c:v>
                </c:pt>
                <c:pt idx="1620">
                  <c:v>26.94</c:v>
                </c:pt>
                <c:pt idx="1621">
                  <c:v>26.94</c:v>
                </c:pt>
                <c:pt idx="1622">
                  <c:v>26.95</c:v>
                </c:pt>
                <c:pt idx="1623">
                  <c:v>26.95</c:v>
                </c:pt>
                <c:pt idx="1624">
                  <c:v>26.95</c:v>
                </c:pt>
                <c:pt idx="1625">
                  <c:v>26.95</c:v>
                </c:pt>
                <c:pt idx="1626">
                  <c:v>26.95</c:v>
                </c:pt>
                <c:pt idx="1627">
                  <c:v>26.95</c:v>
                </c:pt>
                <c:pt idx="1628">
                  <c:v>26.95</c:v>
                </c:pt>
                <c:pt idx="1629">
                  <c:v>26.95</c:v>
                </c:pt>
                <c:pt idx="1630">
                  <c:v>26.95</c:v>
                </c:pt>
                <c:pt idx="1631">
                  <c:v>26.95</c:v>
                </c:pt>
                <c:pt idx="1632">
                  <c:v>26.96</c:v>
                </c:pt>
                <c:pt idx="1633">
                  <c:v>26.96</c:v>
                </c:pt>
                <c:pt idx="1634">
                  <c:v>26.96</c:v>
                </c:pt>
                <c:pt idx="1635">
                  <c:v>26.96</c:v>
                </c:pt>
                <c:pt idx="1636">
                  <c:v>26.97</c:v>
                </c:pt>
                <c:pt idx="1637">
                  <c:v>26.97</c:v>
                </c:pt>
                <c:pt idx="1638">
                  <c:v>26.96</c:v>
                </c:pt>
                <c:pt idx="1639">
                  <c:v>26.97</c:v>
                </c:pt>
                <c:pt idx="1640">
                  <c:v>26.95</c:v>
                </c:pt>
                <c:pt idx="1641">
                  <c:v>26.96</c:v>
                </c:pt>
                <c:pt idx="1642">
                  <c:v>26.96</c:v>
                </c:pt>
                <c:pt idx="1643">
                  <c:v>26.95</c:v>
                </c:pt>
                <c:pt idx="1644">
                  <c:v>26.96</c:v>
                </c:pt>
                <c:pt idx="1645">
                  <c:v>26.96</c:v>
                </c:pt>
                <c:pt idx="1646">
                  <c:v>26.97</c:v>
                </c:pt>
                <c:pt idx="1647">
                  <c:v>26.95</c:v>
                </c:pt>
                <c:pt idx="1648">
                  <c:v>26.94</c:v>
                </c:pt>
                <c:pt idx="1649">
                  <c:v>26.94</c:v>
                </c:pt>
                <c:pt idx="1650">
                  <c:v>26.95</c:v>
                </c:pt>
                <c:pt idx="1651">
                  <c:v>26.95</c:v>
                </c:pt>
                <c:pt idx="1652">
                  <c:v>26.96</c:v>
                </c:pt>
                <c:pt idx="1653">
                  <c:v>26.97</c:v>
                </c:pt>
                <c:pt idx="1654">
                  <c:v>26.97</c:v>
                </c:pt>
                <c:pt idx="1655">
                  <c:v>26.97</c:v>
                </c:pt>
                <c:pt idx="1656">
                  <c:v>26.96</c:v>
                </c:pt>
                <c:pt idx="1657">
                  <c:v>26.98</c:v>
                </c:pt>
                <c:pt idx="1658">
                  <c:v>26.97</c:v>
                </c:pt>
                <c:pt idx="1659">
                  <c:v>26.97</c:v>
                </c:pt>
                <c:pt idx="1660">
                  <c:v>26.99</c:v>
                </c:pt>
                <c:pt idx="1661">
                  <c:v>26.98</c:v>
                </c:pt>
                <c:pt idx="1662">
                  <c:v>26.97</c:v>
                </c:pt>
                <c:pt idx="1663">
                  <c:v>26.96</c:v>
                </c:pt>
                <c:pt idx="1664">
                  <c:v>26.96</c:v>
                </c:pt>
                <c:pt idx="1665">
                  <c:v>26.96</c:v>
                </c:pt>
                <c:pt idx="1666">
                  <c:v>26.96</c:v>
                </c:pt>
                <c:pt idx="1667">
                  <c:v>26.96</c:v>
                </c:pt>
                <c:pt idx="1668">
                  <c:v>26.97</c:v>
                </c:pt>
                <c:pt idx="1669">
                  <c:v>26.96</c:v>
                </c:pt>
                <c:pt idx="1670">
                  <c:v>26.97</c:v>
                </c:pt>
                <c:pt idx="1671">
                  <c:v>26.97</c:v>
                </c:pt>
                <c:pt idx="1672">
                  <c:v>26.96</c:v>
                </c:pt>
                <c:pt idx="1673">
                  <c:v>26.98</c:v>
                </c:pt>
                <c:pt idx="1674">
                  <c:v>26.97</c:v>
                </c:pt>
                <c:pt idx="1675">
                  <c:v>26.97</c:v>
                </c:pt>
                <c:pt idx="1676">
                  <c:v>26.96</c:v>
                </c:pt>
                <c:pt idx="1677">
                  <c:v>26.95</c:v>
                </c:pt>
                <c:pt idx="1678">
                  <c:v>26.93</c:v>
                </c:pt>
                <c:pt idx="1679">
                  <c:v>26.94</c:v>
                </c:pt>
                <c:pt idx="1680">
                  <c:v>26.94</c:v>
                </c:pt>
                <c:pt idx="1681">
                  <c:v>26.95</c:v>
                </c:pt>
                <c:pt idx="1682">
                  <c:v>26.96</c:v>
                </c:pt>
                <c:pt idx="1683">
                  <c:v>26.97</c:v>
                </c:pt>
                <c:pt idx="1684">
                  <c:v>26.96</c:v>
                </c:pt>
                <c:pt idx="1685">
                  <c:v>26.97</c:v>
                </c:pt>
                <c:pt idx="1686">
                  <c:v>26.95</c:v>
                </c:pt>
                <c:pt idx="1687">
                  <c:v>26.96</c:v>
                </c:pt>
                <c:pt idx="1688">
                  <c:v>26.98</c:v>
                </c:pt>
                <c:pt idx="1689">
                  <c:v>26.96</c:v>
                </c:pt>
                <c:pt idx="1690">
                  <c:v>26.95</c:v>
                </c:pt>
                <c:pt idx="1691">
                  <c:v>26.95</c:v>
                </c:pt>
                <c:pt idx="1692">
                  <c:v>26.95</c:v>
                </c:pt>
                <c:pt idx="1693">
                  <c:v>26.96</c:v>
                </c:pt>
                <c:pt idx="1694">
                  <c:v>26.96</c:v>
                </c:pt>
                <c:pt idx="1695">
                  <c:v>26.96</c:v>
                </c:pt>
                <c:pt idx="1696">
                  <c:v>26.98</c:v>
                </c:pt>
                <c:pt idx="1697">
                  <c:v>26.98</c:v>
                </c:pt>
                <c:pt idx="1698">
                  <c:v>26.97</c:v>
                </c:pt>
                <c:pt idx="1699">
                  <c:v>26.97</c:v>
                </c:pt>
                <c:pt idx="1700">
                  <c:v>26.97</c:v>
                </c:pt>
                <c:pt idx="1701">
                  <c:v>26.98</c:v>
                </c:pt>
                <c:pt idx="1702">
                  <c:v>26.98</c:v>
                </c:pt>
                <c:pt idx="1703">
                  <c:v>26.97</c:v>
                </c:pt>
                <c:pt idx="1704">
                  <c:v>26.97</c:v>
                </c:pt>
                <c:pt idx="1705">
                  <c:v>26.97</c:v>
                </c:pt>
                <c:pt idx="1706">
                  <c:v>26.96</c:v>
                </c:pt>
                <c:pt idx="1707">
                  <c:v>26.95</c:v>
                </c:pt>
                <c:pt idx="1708">
                  <c:v>26.95</c:v>
                </c:pt>
                <c:pt idx="1709">
                  <c:v>26.96</c:v>
                </c:pt>
                <c:pt idx="1710">
                  <c:v>26.95</c:v>
                </c:pt>
                <c:pt idx="1711">
                  <c:v>26.95</c:v>
                </c:pt>
                <c:pt idx="1712">
                  <c:v>26.97</c:v>
                </c:pt>
                <c:pt idx="1713">
                  <c:v>26.98</c:v>
                </c:pt>
                <c:pt idx="1714">
                  <c:v>26.98</c:v>
                </c:pt>
                <c:pt idx="1715">
                  <c:v>26.96</c:v>
                </c:pt>
                <c:pt idx="1716">
                  <c:v>26.94</c:v>
                </c:pt>
                <c:pt idx="1717">
                  <c:v>26.94</c:v>
                </c:pt>
                <c:pt idx="1718">
                  <c:v>26.93</c:v>
                </c:pt>
                <c:pt idx="1719">
                  <c:v>26.94</c:v>
                </c:pt>
                <c:pt idx="1720">
                  <c:v>26.94</c:v>
                </c:pt>
                <c:pt idx="1721">
                  <c:v>26.93</c:v>
                </c:pt>
                <c:pt idx="1722">
                  <c:v>26.93</c:v>
                </c:pt>
                <c:pt idx="1723">
                  <c:v>26.94</c:v>
                </c:pt>
                <c:pt idx="1724">
                  <c:v>26.93</c:v>
                </c:pt>
                <c:pt idx="1725">
                  <c:v>26.93</c:v>
                </c:pt>
                <c:pt idx="1726">
                  <c:v>26.94</c:v>
                </c:pt>
                <c:pt idx="1727">
                  <c:v>26.95</c:v>
                </c:pt>
                <c:pt idx="1728">
                  <c:v>26.94</c:v>
                </c:pt>
                <c:pt idx="1729">
                  <c:v>26.94</c:v>
                </c:pt>
                <c:pt idx="1730">
                  <c:v>26.94</c:v>
                </c:pt>
                <c:pt idx="1731">
                  <c:v>26.94</c:v>
                </c:pt>
                <c:pt idx="1732">
                  <c:v>26.95</c:v>
                </c:pt>
                <c:pt idx="1733">
                  <c:v>26.96</c:v>
                </c:pt>
                <c:pt idx="1734">
                  <c:v>26.96</c:v>
                </c:pt>
                <c:pt idx="1735">
                  <c:v>26.96</c:v>
                </c:pt>
                <c:pt idx="1736">
                  <c:v>26.95</c:v>
                </c:pt>
                <c:pt idx="1737">
                  <c:v>26.94</c:v>
                </c:pt>
                <c:pt idx="1738">
                  <c:v>26.94</c:v>
                </c:pt>
                <c:pt idx="1739">
                  <c:v>26.93</c:v>
                </c:pt>
                <c:pt idx="1740">
                  <c:v>26.93</c:v>
                </c:pt>
                <c:pt idx="1741">
                  <c:v>26.94</c:v>
                </c:pt>
                <c:pt idx="1742">
                  <c:v>26.94</c:v>
                </c:pt>
                <c:pt idx="1743">
                  <c:v>26.94</c:v>
                </c:pt>
                <c:pt idx="1744">
                  <c:v>26.94</c:v>
                </c:pt>
                <c:pt idx="1745">
                  <c:v>26.94</c:v>
                </c:pt>
                <c:pt idx="1746">
                  <c:v>26.94</c:v>
                </c:pt>
                <c:pt idx="1747">
                  <c:v>26.95</c:v>
                </c:pt>
                <c:pt idx="1748">
                  <c:v>26.94</c:v>
                </c:pt>
                <c:pt idx="1749">
                  <c:v>26.94</c:v>
                </c:pt>
                <c:pt idx="1750">
                  <c:v>26.94</c:v>
                </c:pt>
                <c:pt idx="1751">
                  <c:v>26.93</c:v>
                </c:pt>
                <c:pt idx="1752">
                  <c:v>26.93</c:v>
                </c:pt>
                <c:pt idx="1753">
                  <c:v>26.93</c:v>
                </c:pt>
                <c:pt idx="1754">
                  <c:v>26.93</c:v>
                </c:pt>
                <c:pt idx="1755">
                  <c:v>26.93</c:v>
                </c:pt>
                <c:pt idx="1756">
                  <c:v>26.93</c:v>
                </c:pt>
                <c:pt idx="1757">
                  <c:v>26.93</c:v>
                </c:pt>
                <c:pt idx="1758">
                  <c:v>26.93</c:v>
                </c:pt>
                <c:pt idx="1759">
                  <c:v>26.93</c:v>
                </c:pt>
                <c:pt idx="1760">
                  <c:v>26.92</c:v>
                </c:pt>
                <c:pt idx="1761">
                  <c:v>26.92</c:v>
                </c:pt>
                <c:pt idx="1762">
                  <c:v>26.92</c:v>
                </c:pt>
                <c:pt idx="1763">
                  <c:v>26.92</c:v>
                </c:pt>
                <c:pt idx="1764">
                  <c:v>26.93</c:v>
                </c:pt>
                <c:pt idx="1765">
                  <c:v>26.93</c:v>
                </c:pt>
                <c:pt idx="1766">
                  <c:v>26.93</c:v>
                </c:pt>
                <c:pt idx="1767">
                  <c:v>26.93</c:v>
                </c:pt>
                <c:pt idx="1768">
                  <c:v>26.93</c:v>
                </c:pt>
                <c:pt idx="1769">
                  <c:v>26.93</c:v>
                </c:pt>
                <c:pt idx="1770">
                  <c:v>26.93</c:v>
                </c:pt>
                <c:pt idx="1771">
                  <c:v>26.93</c:v>
                </c:pt>
                <c:pt idx="1772">
                  <c:v>26.93</c:v>
                </c:pt>
                <c:pt idx="1773">
                  <c:v>26.92</c:v>
                </c:pt>
                <c:pt idx="1774">
                  <c:v>26.93</c:v>
                </c:pt>
                <c:pt idx="1775">
                  <c:v>26.93</c:v>
                </c:pt>
                <c:pt idx="1776">
                  <c:v>26.93</c:v>
                </c:pt>
                <c:pt idx="1777">
                  <c:v>26.93</c:v>
                </c:pt>
                <c:pt idx="1778">
                  <c:v>26.93</c:v>
                </c:pt>
                <c:pt idx="1779">
                  <c:v>26.93</c:v>
                </c:pt>
                <c:pt idx="1780">
                  <c:v>26.93</c:v>
                </c:pt>
                <c:pt idx="1781">
                  <c:v>26.93</c:v>
                </c:pt>
                <c:pt idx="1782">
                  <c:v>26.93</c:v>
                </c:pt>
                <c:pt idx="1783">
                  <c:v>26.93</c:v>
                </c:pt>
                <c:pt idx="1784">
                  <c:v>26.93</c:v>
                </c:pt>
                <c:pt idx="1785">
                  <c:v>26.93</c:v>
                </c:pt>
                <c:pt idx="1786">
                  <c:v>26.93</c:v>
                </c:pt>
                <c:pt idx="1787">
                  <c:v>26.93</c:v>
                </c:pt>
                <c:pt idx="1788">
                  <c:v>26.93</c:v>
                </c:pt>
                <c:pt idx="1789">
                  <c:v>26.93</c:v>
                </c:pt>
                <c:pt idx="1790">
                  <c:v>26.92</c:v>
                </c:pt>
                <c:pt idx="1791">
                  <c:v>26.92</c:v>
                </c:pt>
                <c:pt idx="1792">
                  <c:v>26.92</c:v>
                </c:pt>
                <c:pt idx="1793">
                  <c:v>26.92</c:v>
                </c:pt>
                <c:pt idx="1794">
                  <c:v>26.93</c:v>
                </c:pt>
                <c:pt idx="1795">
                  <c:v>26.93</c:v>
                </c:pt>
                <c:pt idx="1796">
                  <c:v>26.92</c:v>
                </c:pt>
                <c:pt idx="1797">
                  <c:v>26.93</c:v>
                </c:pt>
                <c:pt idx="1798">
                  <c:v>26.92</c:v>
                </c:pt>
                <c:pt idx="1799">
                  <c:v>26.92</c:v>
                </c:pt>
                <c:pt idx="1800">
                  <c:v>26.93</c:v>
                </c:pt>
                <c:pt idx="1801">
                  <c:v>26.93</c:v>
                </c:pt>
                <c:pt idx="1802">
                  <c:v>26.93</c:v>
                </c:pt>
                <c:pt idx="1803">
                  <c:v>26.93</c:v>
                </c:pt>
                <c:pt idx="1804">
                  <c:v>26.93</c:v>
                </c:pt>
                <c:pt idx="1805">
                  <c:v>26.93</c:v>
                </c:pt>
                <c:pt idx="1806">
                  <c:v>26.93</c:v>
                </c:pt>
                <c:pt idx="1807">
                  <c:v>26.93</c:v>
                </c:pt>
                <c:pt idx="1808">
                  <c:v>26.93</c:v>
                </c:pt>
                <c:pt idx="1809">
                  <c:v>26.93</c:v>
                </c:pt>
                <c:pt idx="1810">
                  <c:v>26.92</c:v>
                </c:pt>
                <c:pt idx="1811">
                  <c:v>26.93</c:v>
                </c:pt>
                <c:pt idx="1812">
                  <c:v>26.92</c:v>
                </c:pt>
                <c:pt idx="1813">
                  <c:v>26.93</c:v>
                </c:pt>
                <c:pt idx="1814">
                  <c:v>26.93</c:v>
                </c:pt>
                <c:pt idx="1815">
                  <c:v>26.93</c:v>
                </c:pt>
                <c:pt idx="1816">
                  <c:v>26.92</c:v>
                </c:pt>
                <c:pt idx="1817">
                  <c:v>26.92</c:v>
                </c:pt>
                <c:pt idx="1818">
                  <c:v>26.92</c:v>
                </c:pt>
                <c:pt idx="1819">
                  <c:v>26.92</c:v>
                </c:pt>
                <c:pt idx="1820">
                  <c:v>26.92</c:v>
                </c:pt>
                <c:pt idx="1821">
                  <c:v>26.93</c:v>
                </c:pt>
                <c:pt idx="1822">
                  <c:v>26.93</c:v>
                </c:pt>
                <c:pt idx="1823">
                  <c:v>26.92</c:v>
                </c:pt>
                <c:pt idx="1824">
                  <c:v>26.93</c:v>
                </c:pt>
                <c:pt idx="1825">
                  <c:v>26.93</c:v>
                </c:pt>
                <c:pt idx="1826">
                  <c:v>26.93</c:v>
                </c:pt>
                <c:pt idx="1827">
                  <c:v>26.93</c:v>
                </c:pt>
                <c:pt idx="1828">
                  <c:v>26.93</c:v>
                </c:pt>
                <c:pt idx="1829">
                  <c:v>26.93</c:v>
                </c:pt>
                <c:pt idx="1830">
                  <c:v>26.93</c:v>
                </c:pt>
                <c:pt idx="1831">
                  <c:v>26.96</c:v>
                </c:pt>
                <c:pt idx="1832">
                  <c:v>26.97</c:v>
                </c:pt>
                <c:pt idx="1833">
                  <c:v>26.96</c:v>
                </c:pt>
                <c:pt idx="1834">
                  <c:v>26.95</c:v>
                </c:pt>
                <c:pt idx="1835">
                  <c:v>26.97</c:v>
                </c:pt>
                <c:pt idx="1836">
                  <c:v>26.95</c:v>
                </c:pt>
                <c:pt idx="1837">
                  <c:v>26.95</c:v>
                </c:pt>
                <c:pt idx="1838">
                  <c:v>26.95</c:v>
                </c:pt>
                <c:pt idx="1839">
                  <c:v>26.96</c:v>
                </c:pt>
                <c:pt idx="1840">
                  <c:v>26.96</c:v>
                </c:pt>
                <c:pt idx="1841">
                  <c:v>26.94</c:v>
                </c:pt>
                <c:pt idx="1842">
                  <c:v>26.96</c:v>
                </c:pt>
                <c:pt idx="1843">
                  <c:v>26.96</c:v>
                </c:pt>
                <c:pt idx="1844">
                  <c:v>26.96</c:v>
                </c:pt>
                <c:pt idx="1845">
                  <c:v>26.95</c:v>
                </c:pt>
                <c:pt idx="1846">
                  <c:v>26.95</c:v>
                </c:pt>
                <c:pt idx="1847">
                  <c:v>26.96</c:v>
                </c:pt>
                <c:pt idx="1848">
                  <c:v>26.95</c:v>
                </c:pt>
                <c:pt idx="1849">
                  <c:v>26.94</c:v>
                </c:pt>
                <c:pt idx="1850">
                  <c:v>26.96</c:v>
                </c:pt>
                <c:pt idx="1851">
                  <c:v>26.95</c:v>
                </c:pt>
                <c:pt idx="1852">
                  <c:v>26.96</c:v>
                </c:pt>
                <c:pt idx="1853">
                  <c:v>26.97</c:v>
                </c:pt>
                <c:pt idx="1854">
                  <c:v>26.96</c:v>
                </c:pt>
                <c:pt idx="1855">
                  <c:v>26.97</c:v>
                </c:pt>
                <c:pt idx="1856">
                  <c:v>26.97</c:v>
                </c:pt>
                <c:pt idx="1857">
                  <c:v>26.97</c:v>
                </c:pt>
                <c:pt idx="1858">
                  <c:v>26.96</c:v>
                </c:pt>
                <c:pt idx="1859">
                  <c:v>26.96</c:v>
                </c:pt>
                <c:pt idx="1860">
                  <c:v>26.96</c:v>
                </c:pt>
                <c:pt idx="1861">
                  <c:v>26.95</c:v>
                </c:pt>
                <c:pt idx="1862">
                  <c:v>26.95</c:v>
                </c:pt>
                <c:pt idx="1863">
                  <c:v>26.96</c:v>
                </c:pt>
                <c:pt idx="1864">
                  <c:v>26.96</c:v>
                </c:pt>
                <c:pt idx="1865">
                  <c:v>26.96</c:v>
                </c:pt>
                <c:pt idx="1866">
                  <c:v>26.96</c:v>
                </c:pt>
                <c:pt idx="1867">
                  <c:v>26.96</c:v>
                </c:pt>
                <c:pt idx="1868">
                  <c:v>26.96</c:v>
                </c:pt>
                <c:pt idx="1869">
                  <c:v>26.97</c:v>
                </c:pt>
                <c:pt idx="1870">
                  <c:v>26.96</c:v>
                </c:pt>
                <c:pt idx="1871">
                  <c:v>26.96</c:v>
                </c:pt>
                <c:pt idx="1872">
                  <c:v>26.97</c:v>
                </c:pt>
                <c:pt idx="1873">
                  <c:v>26.96</c:v>
                </c:pt>
                <c:pt idx="1874">
                  <c:v>26.97</c:v>
                </c:pt>
                <c:pt idx="1875">
                  <c:v>26.98</c:v>
                </c:pt>
                <c:pt idx="1876">
                  <c:v>26.99</c:v>
                </c:pt>
                <c:pt idx="1877">
                  <c:v>26.98</c:v>
                </c:pt>
                <c:pt idx="1878">
                  <c:v>26.97</c:v>
                </c:pt>
                <c:pt idx="1879">
                  <c:v>26.98</c:v>
                </c:pt>
                <c:pt idx="1880">
                  <c:v>26.99</c:v>
                </c:pt>
                <c:pt idx="1881">
                  <c:v>26.99</c:v>
                </c:pt>
                <c:pt idx="1882">
                  <c:v>26.98</c:v>
                </c:pt>
                <c:pt idx="1883">
                  <c:v>27</c:v>
                </c:pt>
                <c:pt idx="1884">
                  <c:v>26.98</c:v>
                </c:pt>
                <c:pt idx="1885">
                  <c:v>26.97</c:v>
                </c:pt>
                <c:pt idx="1886">
                  <c:v>26.98</c:v>
                </c:pt>
                <c:pt idx="1887">
                  <c:v>26.98</c:v>
                </c:pt>
                <c:pt idx="1888">
                  <c:v>26.99</c:v>
                </c:pt>
                <c:pt idx="1889">
                  <c:v>26.98</c:v>
                </c:pt>
                <c:pt idx="1890">
                  <c:v>26.99</c:v>
                </c:pt>
                <c:pt idx="1891">
                  <c:v>26.99</c:v>
                </c:pt>
                <c:pt idx="1892">
                  <c:v>27</c:v>
                </c:pt>
                <c:pt idx="1893">
                  <c:v>26.99</c:v>
                </c:pt>
                <c:pt idx="1894">
                  <c:v>26.99</c:v>
                </c:pt>
                <c:pt idx="1895">
                  <c:v>26.99</c:v>
                </c:pt>
                <c:pt idx="1896">
                  <c:v>26.98</c:v>
                </c:pt>
                <c:pt idx="1897">
                  <c:v>26.99</c:v>
                </c:pt>
                <c:pt idx="1898">
                  <c:v>26.99</c:v>
                </c:pt>
                <c:pt idx="1899">
                  <c:v>26.99</c:v>
                </c:pt>
                <c:pt idx="1900">
                  <c:v>27.01</c:v>
                </c:pt>
                <c:pt idx="1901">
                  <c:v>27</c:v>
                </c:pt>
                <c:pt idx="1902">
                  <c:v>26.99</c:v>
                </c:pt>
                <c:pt idx="1903">
                  <c:v>26.99</c:v>
                </c:pt>
                <c:pt idx="1904">
                  <c:v>26.99</c:v>
                </c:pt>
                <c:pt idx="1905">
                  <c:v>26.99</c:v>
                </c:pt>
                <c:pt idx="1906">
                  <c:v>26.99</c:v>
                </c:pt>
                <c:pt idx="1907">
                  <c:v>26.99</c:v>
                </c:pt>
                <c:pt idx="1908">
                  <c:v>26.99</c:v>
                </c:pt>
                <c:pt idx="1909">
                  <c:v>26.97</c:v>
                </c:pt>
                <c:pt idx="1910">
                  <c:v>26.98</c:v>
                </c:pt>
                <c:pt idx="1911">
                  <c:v>26.97</c:v>
                </c:pt>
                <c:pt idx="1912">
                  <c:v>26.97</c:v>
                </c:pt>
                <c:pt idx="1913">
                  <c:v>26.97</c:v>
                </c:pt>
                <c:pt idx="1914">
                  <c:v>26.97</c:v>
                </c:pt>
                <c:pt idx="1915">
                  <c:v>26.97</c:v>
                </c:pt>
                <c:pt idx="1916">
                  <c:v>26.97</c:v>
                </c:pt>
                <c:pt idx="1917">
                  <c:v>26.98</c:v>
                </c:pt>
                <c:pt idx="1918">
                  <c:v>26.96</c:v>
                </c:pt>
                <c:pt idx="1919">
                  <c:v>26.96</c:v>
                </c:pt>
                <c:pt idx="1920">
                  <c:v>26.97</c:v>
                </c:pt>
                <c:pt idx="1921">
                  <c:v>26.97</c:v>
                </c:pt>
                <c:pt idx="1922">
                  <c:v>26.98</c:v>
                </c:pt>
                <c:pt idx="1923">
                  <c:v>26.97</c:v>
                </c:pt>
                <c:pt idx="1924">
                  <c:v>26.95</c:v>
                </c:pt>
                <c:pt idx="1925">
                  <c:v>26.95</c:v>
                </c:pt>
                <c:pt idx="1926">
                  <c:v>26.94</c:v>
                </c:pt>
                <c:pt idx="1927">
                  <c:v>26.96</c:v>
                </c:pt>
                <c:pt idx="1928">
                  <c:v>26.95</c:v>
                </c:pt>
                <c:pt idx="1929">
                  <c:v>26.96</c:v>
                </c:pt>
                <c:pt idx="1930">
                  <c:v>26.97</c:v>
                </c:pt>
                <c:pt idx="1931">
                  <c:v>26.96</c:v>
                </c:pt>
                <c:pt idx="1932">
                  <c:v>26.97</c:v>
                </c:pt>
                <c:pt idx="1933">
                  <c:v>26.98</c:v>
                </c:pt>
                <c:pt idx="1934">
                  <c:v>26.97</c:v>
                </c:pt>
                <c:pt idx="1935">
                  <c:v>26.98</c:v>
                </c:pt>
                <c:pt idx="1936">
                  <c:v>26.96</c:v>
                </c:pt>
                <c:pt idx="1937">
                  <c:v>26.97</c:v>
                </c:pt>
                <c:pt idx="1938">
                  <c:v>26.95</c:v>
                </c:pt>
                <c:pt idx="1939">
                  <c:v>26.96</c:v>
                </c:pt>
                <c:pt idx="1940">
                  <c:v>26.98</c:v>
                </c:pt>
                <c:pt idx="1941">
                  <c:v>26.98</c:v>
                </c:pt>
                <c:pt idx="1942">
                  <c:v>26.99</c:v>
                </c:pt>
                <c:pt idx="1943">
                  <c:v>26.99</c:v>
                </c:pt>
                <c:pt idx="1944">
                  <c:v>26.97</c:v>
                </c:pt>
                <c:pt idx="1945">
                  <c:v>26.95</c:v>
                </c:pt>
                <c:pt idx="1946">
                  <c:v>26.95</c:v>
                </c:pt>
                <c:pt idx="1947">
                  <c:v>26.96</c:v>
                </c:pt>
                <c:pt idx="1948">
                  <c:v>26.95</c:v>
                </c:pt>
                <c:pt idx="1949">
                  <c:v>26.95</c:v>
                </c:pt>
                <c:pt idx="1950">
                  <c:v>26.95</c:v>
                </c:pt>
                <c:pt idx="1951">
                  <c:v>26.94</c:v>
                </c:pt>
                <c:pt idx="1952">
                  <c:v>26.97</c:v>
                </c:pt>
                <c:pt idx="1953">
                  <c:v>26.97</c:v>
                </c:pt>
                <c:pt idx="1954">
                  <c:v>26.97</c:v>
                </c:pt>
                <c:pt idx="1955">
                  <c:v>26.96</c:v>
                </c:pt>
                <c:pt idx="1956">
                  <c:v>26.96</c:v>
                </c:pt>
                <c:pt idx="1957">
                  <c:v>26.96</c:v>
                </c:pt>
                <c:pt idx="1958">
                  <c:v>26.95</c:v>
                </c:pt>
                <c:pt idx="1959">
                  <c:v>26.96</c:v>
                </c:pt>
                <c:pt idx="1960">
                  <c:v>26.96</c:v>
                </c:pt>
                <c:pt idx="1961">
                  <c:v>26.94</c:v>
                </c:pt>
                <c:pt idx="1962">
                  <c:v>26.95</c:v>
                </c:pt>
                <c:pt idx="1963">
                  <c:v>26.95</c:v>
                </c:pt>
                <c:pt idx="1964">
                  <c:v>26.95</c:v>
                </c:pt>
                <c:pt idx="1965">
                  <c:v>26.95</c:v>
                </c:pt>
                <c:pt idx="1966">
                  <c:v>26.95</c:v>
                </c:pt>
                <c:pt idx="1967">
                  <c:v>26.96</c:v>
                </c:pt>
                <c:pt idx="1968">
                  <c:v>26.95</c:v>
                </c:pt>
                <c:pt idx="1969">
                  <c:v>26.94</c:v>
                </c:pt>
                <c:pt idx="1970">
                  <c:v>26.95</c:v>
                </c:pt>
                <c:pt idx="1971">
                  <c:v>26.94</c:v>
                </c:pt>
                <c:pt idx="1972">
                  <c:v>26.94</c:v>
                </c:pt>
                <c:pt idx="1973">
                  <c:v>26.95</c:v>
                </c:pt>
                <c:pt idx="1974">
                  <c:v>26.95</c:v>
                </c:pt>
                <c:pt idx="1975">
                  <c:v>26.94</c:v>
                </c:pt>
                <c:pt idx="1976">
                  <c:v>26.93</c:v>
                </c:pt>
                <c:pt idx="1977">
                  <c:v>26.93</c:v>
                </c:pt>
                <c:pt idx="1978">
                  <c:v>26.93</c:v>
                </c:pt>
                <c:pt idx="1979">
                  <c:v>26.93</c:v>
                </c:pt>
                <c:pt idx="1980">
                  <c:v>26.94</c:v>
                </c:pt>
                <c:pt idx="1981">
                  <c:v>26.93</c:v>
                </c:pt>
                <c:pt idx="1982">
                  <c:v>26.94</c:v>
                </c:pt>
                <c:pt idx="1983">
                  <c:v>26.93</c:v>
                </c:pt>
                <c:pt idx="1984">
                  <c:v>26.93</c:v>
                </c:pt>
                <c:pt idx="1985">
                  <c:v>26.94</c:v>
                </c:pt>
                <c:pt idx="1986">
                  <c:v>26.93</c:v>
                </c:pt>
                <c:pt idx="1987">
                  <c:v>26.94</c:v>
                </c:pt>
                <c:pt idx="1988">
                  <c:v>26.94</c:v>
                </c:pt>
                <c:pt idx="1989">
                  <c:v>26.94</c:v>
                </c:pt>
                <c:pt idx="1990">
                  <c:v>26.94</c:v>
                </c:pt>
                <c:pt idx="1991">
                  <c:v>26.94</c:v>
                </c:pt>
                <c:pt idx="1992">
                  <c:v>26.96</c:v>
                </c:pt>
                <c:pt idx="1993">
                  <c:v>26.98</c:v>
                </c:pt>
                <c:pt idx="1994">
                  <c:v>26.98</c:v>
                </c:pt>
                <c:pt idx="1995">
                  <c:v>26.97</c:v>
                </c:pt>
                <c:pt idx="1996">
                  <c:v>26.96</c:v>
                </c:pt>
                <c:pt idx="1997">
                  <c:v>26.96</c:v>
                </c:pt>
                <c:pt idx="1998">
                  <c:v>26.95</c:v>
                </c:pt>
                <c:pt idx="1999">
                  <c:v>26.95</c:v>
                </c:pt>
                <c:pt idx="2000">
                  <c:v>26.94</c:v>
                </c:pt>
                <c:pt idx="2001">
                  <c:v>27.01</c:v>
                </c:pt>
                <c:pt idx="2002">
                  <c:v>27</c:v>
                </c:pt>
                <c:pt idx="2003">
                  <c:v>26.96</c:v>
                </c:pt>
                <c:pt idx="2004">
                  <c:v>26.95</c:v>
                </c:pt>
                <c:pt idx="2005">
                  <c:v>26.94</c:v>
                </c:pt>
                <c:pt idx="2006">
                  <c:v>26.94</c:v>
                </c:pt>
                <c:pt idx="2007">
                  <c:v>26.93</c:v>
                </c:pt>
                <c:pt idx="2008">
                  <c:v>26.93</c:v>
                </c:pt>
                <c:pt idx="2009">
                  <c:v>26.93</c:v>
                </c:pt>
                <c:pt idx="2010">
                  <c:v>26.93</c:v>
                </c:pt>
                <c:pt idx="2011">
                  <c:v>26.92</c:v>
                </c:pt>
                <c:pt idx="2012">
                  <c:v>26.93</c:v>
                </c:pt>
                <c:pt idx="2013">
                  <c:v>26.93</c:v>
                </c:pt>
                <c:pt idx="2014">
                  <c:v>26.93</c:v>
                </c:pt>
                <c:pt idx="2015">
                  <c:v>26.93</c:v>
                </c:pt>
                <c:pt idx="2016">
                  <c:v>26.92</c:v>
                </c:pt>
                <c:pt idx="2017">
                  <c:v>26.92</c:v>
                </c:pt>
                <c:pt idx="2018">
                  <c:v>26.93</c:v>
                </c:pt>
                <c:pt idx="2019">
                  <c:v>26.93</c:v>
                </c:pt>
                <c:pt idx="2020">
                  <c:v>26.93</c:v>
                </c:pt>
                <c:pt idx="2021">
                  <c:v>26.93</c:v>
                </c:pt>
                <c:pt idx="2022">
                  <c:v>26.93</c:v>
                </c:pt>
                <c:pt idx="2023">
                  <c:v>26.93</c:v>
                </c:pt>
                <c:pt idx="2024">
                  <c:v>26.93</c:v>
                </c:pt>
                <c:pt idx="2025">
                  <c:v>26.93</c:v>
                </c:pt>
                <c:pt idx="2026">
                  <c:v>26.93</c:v>
                </c:pt>
                <c:pt idx="2027">
                  <c:v>26.93</c:v>
                </c:pt>
                <c:pt idx="2028">
                  <c:v>26.94</c:v>
                </c:pt>
                <c:pt idx="2029">
                  <c:v>26.97</c:v>
                </c:pt>
                <c:pt idx="2030">
                  <c:v>26.95</c:v>
                </c:pt>
                <c:pt idx="2031">
                  <c:v>26.95</c:v>
                </c:pt>
                <c:pt idx="2032">
                  <c:v>26.94</c:v>
                </c:pt>
                <c:pt idx="2033">
                  <c:v>26.96</c:v>
                </c:pt>
                <c:pt idx="2034">
                  <c:v>26.94</c:v>
                </c:pt>
                <c:pt idx="2035">
                  <c:v>26.94</c:v>
                </c:pt>
                <c:pt idx="2036">
                  <c:v>26.95</c:v>
                </c:pt>
                <c:pt idx="2037">
                  <c:v>26.94</c:v>
                </c:pt>
                <c:pt idx="2038">
                  <c:v>26.94</c:v>
                </c:pt>
                <c:pt idx="2039">
                  <c:v>26.94</c:v>
                </c:pt>
                <c:pt idx="2040">
                  <c:v>26.97</c:v>
                </c:pt>
                <c:pt idx="2041">
                  <c:v>26.95</c:v>
                </c:pt>
                <c:pt idx="2042">
                  <c:v>26.95</c:v>
                </c:pt>
                <c:pt idx="2043">
                  <c:v>26.94</c:v>
                </c:pt>
                <c:pt idx="2044">
                  <c:v>26.94</c:v>
                </c:pt>
                <c:pt idx="2045">
                  <c:v>26.96</c:v>
                </c:pt>
                <c:pt idx="2046">
                  <c:v>26.95</c:v>
                </c:pt>
                <c:pt idx="2047">
                  <c:v>26.94</c:v>
                </c:pt>
                <c:pt idx="2048">
                  <c:v>26.94</c:v>
                </c:pt>
                <c:pt idx="2049">
                  <c:v>26.94</c:v>
                </c:pt>
                <c:pt idx="2050">
                  <c:v>26.94</c:v>
                </c:pt>
                <c:pt idx="2051">
                  <c:v>26.94</c:v>
                </c:pt>
                <c:pt idx="2052">
                  <c:v>26.93</c:v>
                </c:pt>
                <c:pt idx="2053">
                  <c:v>26.93</c:v>
                </c:pt>
                <c:pt idx="2054">
                  <c:v>26.93</c:v>
                </c:pt>
                <c:pt idx="2055">
                  <c:v>26.94</c:v>
                </c:pt>
                <c:pt idx="2056">
                  <c:v>26.94</c:v>
                </c:pt>
                <c:pt idx="2057">
                  <c:v>26.97</c:v>
                </c:pt>
                <c:pt idx="2058">
                  <c:v>26.97</c:v>
                </c:pt>
                <c:pt idx="2059">
                  <c:v>26.96</c:v>
                </c:pt>
                <c:pt idx="2060">
                  <c:v>26.98</c:v>
                </c:pt>
                <c:pt idx="2061">
                  <c:v>26.96</c:v>
                </c:pt>
                <c:pt idx="2062">
                  <c:v>26.94</c:v>
                </c:pt>
                <c:pt idx="2063">
                  <c:v>26.96</c:v>
                </c:pt>
                <c:pt idx="2064">
                  <c:v>26.96</c:v>
                </c:pt>
                <c:pt idx="2065">
                  <c:v>26.97</c:v>
                </c:pt>
                <c:pt idx="2066">
                  <c:v>26.95</c:v>
                </c:pt>
                <c:pt idx="2067">
                  <c:v>26.95</c:v>
                </c:pt>
                <c:pt idx="2068">
                  <c:v>26.95</c:v>
                </c:pt>
                <c:pt idx="2069">
                  <c:v>26.95</c:v>
                </c:pt>
                <c:pt idx="2070">
                  <c:v>26.94</c:v>
                </c:pt>
                <c:pt idx="2071">
                  <c:v>26.94</c:v>
                </c:pt>
                <c:pt idx="2072">
                  <c:v>26.93</c:v>
                </c:pt>
                <c:pt idx="2073">
                  <c:v>26.93</c:v>
                </c:pt>
                <c:pt idx="2074">
                  <c:v>26.93</c:v>
                </c:pt>
                <c:pt idx="2075">
                  <c:v>26.94</c:v>
                </c:pt>
                <c:pt idx="2076">
                  <c:v>26.94</c:v>
                </c:pt>
                <c:pt idx="2077">
                  <c:v>26.94</c:v>
                </c:pt>
                <c:pt idx="2078">
                  <c:v>26.93</c:v>
                </c:pt>
                <c:pt idx="2079">
                  <c:v>26.93</c:v>
                </c:pt>
                <c:pt idx="2080">
                  <c:v>26.92</c:v>
                </c:pt>
                <c:pt idx="2081">
                  <c:v>26.92</c:v>
                </c:pt>
                <c:pt idx="2082">
                  <c:v>26.92</c:v>
                </c:pt>
                <c:pt idx="2083">
                  <c:v>26.92</c:v>
                </c:pt>
                <c:pt idx="2084">
                  <c:v>26.93</c:v>
                </c:pt>
                <c:pt idx="2085">
                  <c:v>26.93</c:v>
                </c:pt>
                <c:pt idx="2086">
                  <c:v>26.93</c:v>
                </c:pt>
                <c:pt idx="2087">
                  <c:v>26.95</c:v>
                </c:pt>
                <c:pt idx="2088">
                  <c:v>26.97</c:v>
                </c:pt>
                <c:pt idx="2089">
                  <c:v>26.97</c:v>
                </c:pt>
                <c:pt idx="2090">
                  <c:v>26.98</c:v>
                </c:pt>
                <c:pt idx="2091">
                  <c:v>26.95</c:v>
                </c:pt>
                <c:pt idx="2092">
                  <c:v>26.97</c:v>
                </c:pt>
                <c:pt idx="2093">
                  <c:v>26.95</c:v>
                </c:pt>
                <c:pt idx="2094">
                  <c:v>26.96</c:v>
                </c:pt>
                <c:pt idx="2095">
                  <c:v>26.95</c:v>
                </c:pt>
                <c:pt idx="2096">
                  <c:v>26.94</c:v>
                </c:pt>
                <c:pt idx="2097">
                  <c:v>26.94</c:v>
                </c:pt>
                <c:pt idx="2098">
                  <c:v>26.94</c:v>
                </c:pt>
                <c:pt idx="2099">
                  <c:v>26.93</c:v>
                </c:pt>
                <c:pt idx="2100">
                  <c:v>26.93</c:v>
                </c:pt>
                <c:pt idx="2101">
                  <c:v>26.93</c:v>
                </c:pt>
                <c:pt idx="2102">
                  <c:v>26.93</c:v>
                </c:pt>
                <c:pt idx="2103">
                  <c:v>26.93</c:v>
                </c:pt>
                <c:pt idx="2104">
                  <c:v>26.93</c:v>
                </c:pt>
                <c:pt idx="2105">
                  <c:v>26.93</c:v>
                </c:pt>
                <c:pt idx="2106">
                  <c:v>26.93</c:v>
                </c:pt>
                <c:pt idx="2107">
                  <c:v>26.93</c:v>
                </c:pt>
                <c:pt idx="2108">
                  <c:v>26.93</c:v>
                </c:pt>
                <c:pt idx="2109">
                  <c:v>26.92</c:v>
                </c:pt>
                <c:pt idx="2110">
                  <c:v>26.92</c:v>
                </c:pt>
                <c:pt idx="2111">
                  <c:v>26.92</c:v>
                </c:pt>
                <c:pt idx="2112">
                  <c:v>26.92</c:v>
                </c:pt>
                <c:pt idx="2113">
                  <c:v>26.92</c:v>
                </c:pt>
                <c:pt idx="2114">
                  <c:v>26.92</c:v>
                </c:pt>
                <c:pt idx="2115">
                  <c:v>26.92</c:v>
                </c:pt>
                <c:pt idx="2116">
                  <c:v>26.92</c:v>
                </c:pt>
                <c:pt idx="2117">
                  <c:v>26.92</c:v>
                </c:pt>
                <c:pt idx="2118">
                  <c:v>26.92</c:v>
                </c:pt>
                <c:pt idx="2119">
                  <c:v>26.92</c:v>
                </c:pt>
                <c:pt idx="2120">
                  <c:v>26.92</c:v>
                </c:pt>
                <c:pt idx="2121">
                  <c:v>26.92</c:v>
                </c:pt>
                <c:pt idx="2122">
                  <c:v>26.92</c:v>
                </c:pt>
                <c:pt idx="2123">
                  <c:v>26.93</c:v>
                </c:pt>
                <c:pt idx="2124">
                  <c:v>26.93</c:v>
                </c:pt>
                <c:pt idx="2125">
                  <c:v>26.93</c:v>
                </c:pt>
                <c:pt idx="2126">
                  <c:v>26.93</c:v>
                </c:pt>
                <c:pt idx="2127">
                  <c:v>26.93</c:v>
                </c:pt>
                <c:pt idx="2128">
                  <c:v>26.93</c:v>
                </c:pt>
                <c:pt idx="2129">
                  <c:v>26.94</c:v>
                </c:pt>
                <c:pt idx="2130">
                  <c:v>26.94</c:v>
                </c:pt>
                <c:pt idx="2131">
                  <c:v>26.94</c:v>
                </c:pt>
                <c:pt idx="2132">
                  <c:v>26.93</c:v>
                </c:pt>
                <c:pt idx="2133">
                  <c:v>26.93</c:v>
                </c:pt>
                <c:pt idx="2134">
                  <c:v>26.93</c:v>
                </c:pt>
                <c:pt idx="2135">
                  <c:v>26.94</c:v>
                </c:pt>
                <c:pt idx="2136">
                  <c:v>26.94</c:v>
                </c:pt>
                <c:pt idx="2137">
                  <c:v>26.94</c:v>
                </c:pt>
                <c:pt idx="2138">
                  <c:v>26.94</c:v>
                </c:pt>
                <c:pt idx="2139">
                  <c:v>26.94</c:v>
                </c:pt>
                <c:pt idx="2140">
                  <c:v>26.94</c:v>
                </c:pt>
                <c:pt idx="2141">
                  <c:v>26.94</c:v>
                </c:pt>
                <c:pt idx="2142">
                  <c:v>26.94</c:v>
                </c:pt>
                <c:pt idx="2143">
                  <c:v>26.94</c:v>
                </c:pt>
                <c:pt idx="2144">
                  <c:v>26.94</c:v>
                </c:pt>
                <c:pt idx="2145">
                  <c:v>26.93</c:v>
                </c:pt>
                <c:pt idx="2146">
                  <c:v>26.94</c:v>
                </c:pt>
                <c:pt idx="2147">
                  <c:v>26.93</c:v>
                </c:pt>
                <c:pt idx="2148">
                  <c:v>26.92</c:v>
                </c:pt>
                <c:pt idx="2149">
                  <c:v>26.91</c:v>
                </c:pt>
                <c:pt idx="2150">
                  <c:v>26.94</c:v>
                </c:pt>
                <c:pt idx="2151">
                  <c:v>26.93</c:v>
                </c:pt>
                <c:pt idx="2152">
                  <c:v>26.94</c:v>
                </c:pt>
                <c:pt idx="2153">
                  <c:v>26.93</c:v>
                </c:pt>
                <c:pt idx="2154">
                  <c:v>26.93</c:v>
                </c:pt>
                <c:pt idx="2155">
                  <c:v>26.93</c:v>
                </c:pt>
                <c:pt idx="2156">
                  <c:v>26.93</c:v>
                </c:pt>
                <c:pt idx="2157">
                  <c:v>26.93</c:v>
                </c:pt>
                <c:pt idx="2158">
                  <c:v>26.94</c:v>
                </c:pt>
                <c:pt idx="2159">
                  <c:v>26.94</c:v>
                </c:pt>
                <c:pt idx="2160">
                  <c:v>26.93</c:v>
                </c:pt>
                <c:pt idx="2161">
                  <c:v>26.92</c:v>
                </c:pt>
                <c:pt idx="2162">
                  <c:v>26.94</c:v>
                </c:pt>
                <c:pt idx="2163">
                  <c:v>26.92</c:v>
                </c:pt>
                <c:pt idx="2164">
                  <c:v>26.93</c:v>
                </c:pt>
                <c:pt idx="2165">
                  <c:v>26.92</c:v>
                </c:pt>
                <c:pt idx="2166">
                  <c:v>26.92</c:v>
                </c:pt>
                <c:pt idx="2167">
                  <c:v>26.92</c:v>
                </c:pt>
                <c:pt idx="2168">
                  <c:v>26.91</c:v>
                </c:pt>
                <c:pt idx="2169">
                  <c:v>26.89</c:v>
                </c:pt>
                <c:pt idx="2170">
                  <c:v>26.89</c:v>
                </c:pt>
                <c:pt idx="2171">
                  <c:v>26.91</c:v>
                </c:pt>
                <c:pt idx="2172">
                  <c:v>26.91</c:v>
                </c:pt>
                <c:pt idx="2173">
                  <c:v>26.91</c:v>
                </c:pt>
                <c:pt idx="2174">
                  <c:v>26.95</c:v>
                </c:pt>
                <c:pt idx="2175">
                  <c:v>26.94</c:v>
                </c:pt>
                <c:pt idx="2176">
                  <c:v>26.94</c:v>
                </c:pt>
                <c:pt idx="2177">
                  <c:v>26.92</c:v>
                </c:pt>
                <c:pt idx="2178">
                  <c:v>26.91</c:v>
                </c:pt>
                <c:pt idx="2179">
                  <c:v>26.91</c:v>
                </c:pt>
                <c:pt idx="2180">
                  <c:v>26.91</c:v>
                </c:pt>
                <c:pt idx="2181">
                  <c:v>26.9</c:v>
                </c:pt>
                <c:pt idx="2182">
                  <c:v>26.93</c:v>
                </c:pt>
                <c:pt idx="2183">
                  <c:v>26.92</c:v>
                </c:pt>
                <c:pt idx="2184">
                  <c:v>26.93</c:v>
                </c:pt>
                <c:pt idx="2185">
                  <c:v>26.93</c:v>
                </c:pt>
                <c:pt idx="2186">
                  <c:v>26.93</c:v>
                </c:pt>
                <c:pt idx="2187">
                  <c:v>26.9</c:v>
                </c:pt>
                <c:pt idx="2188">
                  <c:v>26.87</c:v>
                </c:pt>
                <c:pt idx="2189">
                  <c:v>26.87</c:v>
                </c:pt>
                <c:pt idx="2190">
                  <c:v>26.88</c:v>
                </c:pt>
                <c:pt idx="2191">
                  <c:v>26.87</c:v>
                </c:pt>
                <c:pt idx="2192">
                  <c:v>26.86</c:v>
                </c:pt>
                <c:pt idx="2193">
                  <c:v>26.87</c:v>
                </c:pt>
                <c:pt idx="2194">
                  <c:v>26.85</c:v>
                </c:pt>
                <c:pt idx="2195">
                  <c:v>26.88</c:v>
                </c:pt>
                <c:pt idx="2196">
                  <c:v>26.89</c:v>
                </c:pt>
                <c:pt idx="2197">
                  <c:v>26.88</c:v>
                </c:pt>
                <c:pt idx="2198">
                  <c:v>26.87</c:v>
                </c:pt>
                <c:pt idx="2199">
                  <c:v>26.89</c:v>
                </c:pt>
                <c:pt idx="2200">
                  <c:v>26.94</c:v>
                </c:pt>
                <c:pt idx="2201">
                  <c:v>26.95</c:v>
                </c:pt>
                <c:pt idx="2202">
                  <c:v>26.94</c:v>
                </c:pt>
                <c:pt idx="2203">
                  <c:v>26.95</c:v>
                </c:pt>
                <c:pt idx="2204">
                  <c:v>26.94</c:v>
                </c:pt>
                <c:pt idx="2205">
                  <c:v>26.95</c:v>
                </c:pt>
                <c:pt idx="2206">
                  <c:v>26.95</c:v>
                </c:pt>
                <c:pt idx="2207">
                  <c:v>26.95</c:v>
                </c:pt>
                <c:pt idx="2208">
                  <c:v>26.95</c:v>
                </c:pt>
                <c:pt idx="2209">
                  <c:v>26.95</c:v>
                </c:pt>
                <c:pt idx="2210">
                  <c:v>26.95</c:v>
                </c:pt>
                <c:pt idx="2211">
                  <c:v>26.95</c:v>
                </c:pt>
                <c:pt idx="2212">
                  <c:v>26.93</c:v>
                </c:pt>
                <c:pt idx="2213">
                  <c:v>26.92</c:v>
                </c:pt>
                <c:pt idx="2214">
                  <c:v>26.91</c:v>
                </c:pt>
                <c:pt idx="2215">
                  <c:v>26.9</c:v>
                </c:pt>
                <c:pt idx="2216">
                  <c:v>26.92</c:v>
                </c:pt>
                <c:pt idx="2217">
                  <c:v>26.93</c:v>
                </c:pt>
                <c:pt idx="2218">
                  <c:v>26.94</c:v>
                </c:pt>
                <c:pt idx="2219">
                  <c:v>26.93</c:v>
                </c:pt>
                <c:pt idx="2220">
                  <c:v>26.92</c:v>
                </c:pt>
                <c:pt idx="2221">
                  <c:v>26.91</c:v>
                </c:pt>
                <c:pt idx="2222">
                  <c:v>26.9</c:v>
                </c:pt>
                <c:pt idx="2223">
                  <c:v>26.88</c:v>
                </c:pt>
                <c:pt idx="2224">
                  <c:v>26.91</c:v>
                </c:pt>
                <c:pt idx="2225">
                  <c:v>26.91</c:v>
                </c:pt>
                <c:pt idx="2226">
                  <c:v>26.9</c:v>
                </c:pt>
                <c:pt idx="2227">
                  <c:v>26.9</c:v>
                </c:pt>
                <c:pt idx="2228">
                  <c:v>26.9</c:v>
                </c:pt>
                <c:pt idx="2229">
                  <c:v>26.92</c:v>
                </c:pt>
                <c:pt idx="2230">
                  <c:v>26.93</c:v>
                </c:pt>
                <c:pt idx="2231">
                  <c:v>26.94</c:v>
                </c:pt>
                <c:pt idx="2232">
                  <c:v>26.92</c:v>
                </c:pt>
                <c:pt idx="2233">
                  <c:v>26.91</c:v>
                </c:pt>
                <c:pt idx="2234">
                  <c:v>26.9</c:v>
                </c:pt>
                <c:pt idx="2235">
                  <c:v>26.9</c:v>
                </c:pt>
                <c:pt idx="2236">
                  <c:v>26.93</c:v>
                </c:pt>
                <c:pt idx="2237">
                  <c:v>26.91</c:v>
                </c:pt>
                <c:pt idx="2238">
                  <c:v>26.91</c:v>
                </c:pt>
                <c:pt idx="2239">
                  <c:v>26.92</c:v>
                </c:pt>
                <c:pt idx="2240">
                  <c:v>26.91</c:v>
                </c:pt>
                <c:pt idx="2241">
                  <c:v>26.9</c:v>
                </c:pt>
                <c:pt idx="2242">
                  <c:v>26.91</c:v>
                </c:pt>
                <c:pt idx="2243">
                  <c:v>26.92</c:v>
                </c:pt>
                <c:pt idx="2244">
                  <c:v>26.93</c:v>
                </c:pt>
                <c:pt idx="2245">
                  <c:v>26.93</c:v>
                </c:pt>
                <c:pt idx="2246">
                  <c:v>26.93</c:v>
                </c:pt>
                <c:pt idx="2247">
                  <c:v>26.92</c:v>
                </c:pt>
                <c:pt idx="2248">
                  <c:v>26.93</c:v>
                </c:pt>
                <c:pt idx="2249">
                  <c:v>26.93</c:v>
                </c:pt>
                <c:pt idx="2250">
                  <c:v>26.94</c:v>
                </c:pt>
                <c:pt idx="2251">
                  <c:v>26.94</c:v>
                </c:pt>
                <c:pt idx="2252">
                  <c:v>26.94</c:v>
                </c:pt>
                <c:pt idx="2253">
                  <c:v>26.94</c:v>
                </c:pt>
                <c:pt idx="2254">
                  <c:v>26.94</c:v>
                </c:pt>
                <c:pt idx="2255">
                  <c:v>26.93</c:v>
                </c:pt>
                <c:pt idx="2256">
                  <c:v>26.94</c:v>
                </c:pt>
                <c:pt idx="2257">
                  <c:v>26.94</c:v>
                </c:pt>
                <c:pt idx="2258">
                  <c:v>26.94</c:v>
                </c:pt>
                <c:pt idx="2259">
                  <c:v>26.94</c:v>
                </c:pt>
                <c:pt idx="2260">
                  <c:v>26.94</c:v>
                </c:pt>
                <c:pt idx="2261">
                  <c:v>26.94</c:v>
                </c:pt>
                <c:pt idx="2262">
                  <c:v>26.94</c:v>
                </c:pt>
                <c:pt idx="2263">
                  <c:v>26.94</c:v>
                </c:pt>
                <c:pt idx="2264">
                  <c:v>26.94</c:v>
                </c:pt>
                <c:pt idx="2265">
                  <c:v>26.94</c:v>
                </c:pt>
                <c:pt idx="2266">
                  <c:v>26.94</c:v>
                </c:pt>
                <c:pt idx="2267">
                  <c:v>26.94</c:v>
                </c:pt>
                <c:pt idx="2268">
                  <c:v>26.94</c:v>
                </c:pt>
                <c:pt idx="2269">
                  <c:v>26.94</c:v>
                </c:pt>
                <c:pt idx="2270">
                  <c:v>26.94</c:v>
                </c:pt>
                <c:pt idx="2271">
                  <c:v>26.94</c:v>
                </c:pt>
                <c:pt idx="2272">
                  <c:v>26.94</c:v>
                </c:pt>
                <c:pt idx="2273">
                  <c:v>26.94</c:v>
                </c:pt>
                <c:pt idx="2274">
                  <c:v>26.94</c:v>
                </c:pt>
                <c:pt idx="2275">
                  <c:v>26.94</c:v>
                </c:pt>
                <c:pt idx="2276">
                  <c:v>26.94</c:v>
                </c:pt>
                <c:pt idx="2277">
                  <c:v>26.94</c:v>
                </c:pt>
                <c:pt idx="2278">
                  <c:v>26.94</c:v>
                </c:pt>
                <c:pt idx="2279">
                  <c:v>26.94</c:v>
                </c:pt>
                <c:pt idx="2280">
                  <c:v>26.94</c:v>
                </c:pt>
                <c:pt idx="2281">
                  <c:v>26.95</c:v>
                </c:pt>
                <c:pt idx="2282">
                  <c:v>26.97</c:v>
                </c:pt>
                <c:pt idx="2283">
                  <c:v>26.97</c:v>
                </c:pt>
                <c:pt idx="2284">
                  <c:v>26.97</c:v>
                </c:pt>
                <c:pt idx="2285">
                  <c:v>26.96</c:v>
                </c:pt>
                <c:pt idx="2286">
                  <c:v>26.95</c:v>
                </c:pt>
                <c:pt idx="2287">
                  <c:v>26.97</c:v>
                </c:pt>
                <c:pt idx="2288">
                  <c:v>26.98</c:v>
                </c:pt>
                <c:pt idx="2289">
                  <c:v>26.96</c:v>
                </c:pt>
                <c:pt idx="2290">
                  <c:v>26.96</c:v>
                </c:pt>
                <c:pt idx="2291">
                  <c:v>26.97</c:v>
                </c:pt>
                <c:pt idx="2292">
                  <c:v>26.97</c:v>
                </c:pt>
                <c:pt idx="2293">
                  <c:v>26.96</c:v>
                </c:pt>
                <c:pt idx="2294">
                  <c:v>26.97</c:v>
                </c:pt>
                <c:pt idx="2295">
                  <c:v>26.98</c:v>
                </c:pt>
                <c:pt idx="2296">
                  <c:v>26.98</c:v>
                </c:pt>
                <c:pt idx="2297">
                  <c:v>26.99</c:v>
                </c:pt>
                <c:pt idx="2298">
                  <c:v>26.99</c:v>
                </c:pt>
                <c:pt idx="2299">
                  <c:v>27</c:v>
                </c:pt>
                <c:pt idx="2300">
                  <c:v>27</c:v>
                </c:pt>
                <c:pt idx="2301">
                  <c:v>27</c:v>
                </c:pt>
                <c:pt idx="2302">
                  <c:v>27.01</c:v>
                </c:pt>
                <c:pt idx="2303">
                  <c:v>27.01</c:v>
                </c:pt>
                <c:pt idx="2304">
                  <c:v>27.01</c:v>
                </c:pt>
                <c:pt idx="2305">
                  <c:v>27.01</c:v>
                </c:pt>
                <c:pt idx="2306">
                  <c:v>27.02</c:v>
                </c:pt>
                <c:pt idx="2307">
                  <c:v>27.02</c:v>
                </c:pt>
                <c:pt idx="2308">
                  <c:v>27.02</c:v>
                </c:pt>
                <c:pt idx="2309">
                  <c:v>27.02</c:v>
                </c:pt>
                <c:pt idx="2310">
                  <c:v>27.02</c:v>
                </c:pt>
                <c:pt idx="2311">
                  <c:v>27.02</c:v>
                </c:pt>
                <c:pt idx="2312">
                  <c:v>27.01</c:v>
                </c:pt>
                <c:pt idx="2313">
                  <c:v>27.01</c:v>
                </c:pt>
                <c:pt idx="2314">
                  <c:v>27.01</c:v>
                </c:pt>
                <c:pt idx="2315">
                  <c:v>27.01</c:v>
                </c:pt>
                <c:pt idx="2316">
                  <c:v>27.01</c:v>
                </c:pt>
                <c:pt idx="2317">
                  <c:v>27</c:v>
                </c:pt>
                <c:pt idx="2318">
                  <c:v>27</c:v>
                </c:pt>
                <c:pt idx="2319">
                  <c:v>27</c:v>
                </c:pt>
                <c:pt idx="2320">
                  <c:v>27</c:v>
                </c:pt>
                <c:pt idx="2321">
                  <c:v>27.01</c:v>
                </c:pt>
                <c:pt idx="2322">
                  <c:v>26.99</c:v>
                </c:pt>
                <c:pt idx="2323">
                  <c:v>27.01</c:v>
                </c:pt>
                <c:pt idx="2324">
                  <c:v>27.03</c:v>
                </c:pt>
                <c:pt idx="2325">
                  <c:v>27.03</c:v>
                </c:pt>
                <c:pt idx="2326">
                  <c:v>27.07</c:v>
                </c:pt>
                <c:pt idx="2327">
                  <c:v>27.11</c:v>
                </c:pt>
                <c:pt idx="2328">
                  <c:v>27.11</c:v>
                </c:pt>
                <c:pt idx="2329">
                  <c:v>27.11</c:v>
                </c:pt>
                <c:pt idx="2330">
                  <c:v>27.1</c:v>
                </c:pt>
                <c:pt idx="2331">
                  <c:v>27.09</c:v>
                </c:pt>
                <c:pt idx="2332">
                  <c:v>27.09</c:v>
                </c:pt>
                <c:pt idx="2333">
                  <c:v>27.09</c:v>
                </c:pt>
                <c:pt idx="2334">
                  <c:v>27.09</c:v>
                </c:pt>
                <c:pt idx="2335">
                  <c:v>27.11</c:v>
                </c:pt>
                <c:pt idx="2336">
                  <c:v/>
                </c:pt>
                <c:pt idx="2337">
                  <c:v/>
                </c:pt>
                <c:pt idx="2338">
                  <c:v/>
                </c:pt>
                <c:pt idx="2339">
                  <c:v/>
                </c:pt>
                <c:pt idx="2340">
                  <c:v/>
                </c:pt>
              </c:numCache>
            </c:numRef>
          </c:yVal>
          <c:smooth val="0"/>
        </c:ser>
        <c:axId val="80103793"/>
        <c:axId val="96678038"/>
      </c:scatterChart>
      <c:valAx>
        <c:axId val="80103793"/>
        <c:scaling>
          <c:orientation val="minMax"/>
        </c:scaling>
        <c:delete val="0"/>
        <c:axPos val="b"/>
        <c:majorGridlines>
          <c:spPr>
            <a:ln w="9360">
              <a:solidFill>
                <a:srgbClr val="8b8b8b"/>
              </a:solidFill>
              <a:round/>
            </a:ln>
          </c:spPr>
        </c:majorGridlines>
        <c:numFmt formatCode="M/D/YYYY\ H:MM:SS;@" sourceLinked="0"/>
        <c:majorTickMark val="none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 rot="-16200000"/>
          <a:lstStyle/>
          <a:p>
            <a:pPr>
              <a:defRPr b="0" sz="7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96678038"/>
        <c:crosses val="autoZero"/>
        <c:crossBetween val="midCat"/>
      </c:valAx>
      <c:valAx>
        <c:axId val="96678038"/>
        <c:scaling>
          <c:orientation val="minMax"/>
        </c:scaling>
        <c:delete val="0"/>
        <c:axPos val="l"/>
        <c:majorGridlines>
          <c:spPr>
            <a:ln w="9360">
              <a:solidFill>
                <a:srgbClr val="8b8b8b"/>
              </a:solidFill>
              <a:round/>
            </a:ln>
          </c:spPr>
        </c:majorGridlines>
        <c:numFmt formatCode="General" sourceLinked="0"/>
        <c:majorTickMark val="none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80103793"/>
        <c:crosses val="autoZero"/>
        <c:crossBetween val="midCat"/>
      </c:valAx>
      <c:spPr>
        <a:solidFill>
          <a:srgbClr val="ffffff"/>
        </a:solidFill>
        <a:ln>
          <a:noFill/>
        </a:ln>
      </c:spPr>
    </c:plotArea>
    <c:legend>
      <c:legendPos val="b"/>
      <c:overlay val="0"/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Gill Sans MT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800" spc="-1" strike="noStrike">
                <a:solidFill>
                  <a:srgbClr val="000000"/>
                </a:solidFill>
                <a:latin typeface="Gill Sans MT"/>
              </a:defRPr>
            </a:pPr>
            <a:r>
              <a:rPr b="1" sz="1800" spc="-1" strike="noStrike">
                <a:solidFill>
                  <a:srgbClr val="000000"/>
                </a:solidFill>
                <a:latin typeface="Gill Sans MT"/>
              </a:rPr>
              <a:t>Arduino Temperature vs PRT
(17:30 10/7 - 08:25 12/7)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Temperature</c:v>
                </c:pt>
              </c:strCache>
            </c:strRef>
          </c:tx>
          <c:spPr>
            <a:solidFill>
              <a:srgbClr val="8de7e7"/>
            </a:solidFill>
            <a:ln w="28440">
              <a:noFill/>
            </a:ln>
          </c:spPr>
          <c:marker>
            <c:symbol val="circle"/>
            <c:size val="7"/>
            <c:spPr>
              <a:solidFill>
                <a:srgbClr val="8de7e7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trendline>
            <c:spPr>
              <a:ln w="38160">
                <a:solidFill>
                  <a:srgbClr val="ea157a"/>
                </a:solidFill>
                <a:round/>
              </a:ln>
            </c:spPr>
            <c:trendlineType val="linear"/>
            <c:forward val="0"/>
            <c:backward val="0"/>
            <c:dispRSqr val="1"/>
            <c:dispEq val="1"/>
          </c:trendline>
          <c:xVal>
            <c:numRef>
              <c:f>1</c:f>
              <c:numCache>
                <c:formatCode>General</c:formatCode>
                <c:ptCount val="2336"/>
                <c:pt idx="0">
                  <c:v>25.27</c:v>
                </c:pt>
                <c:pt idx="1">
                  <c:v>25.24</c:v>
                </c:pt>
                <c:pt idx="2">
                  <c:v>25.19</c:v>
                </c:pt>
                <c:pt idx="3">
                  <c:v>25.18</c:v>
                </c:pt>
                <c:pt idx="4">
                  <c:v>25.17</c:v>
                </c:pt>
                <c:pt idx="5">
                  <c:v>25.14</c:v>
                </c:pt>
                <c:pt idx="6">
                  <c:v>25.05</c:v>
                </c:pt>
                <c:pt idx="7">
                  <c:v>25.06</c:v>
                </c:pt>
                <c:pt idx="8">
                  <c:v>25.06</c:v>
                </c:pt>
                <c:pt idx="9">
                  <c:v>24.99</c:v>
                </c:pt>
                <c:pt idx="10">
                  <c:v>24.91</c:v>
                </c:pt>
                <c:pt idx="11">
                  <c:v>24.98</c:v>
                </c:pt>
                <c:pt idx="12">
                  <c:v>24.9</c:v>
                </c:pt>
                <c:pt idx="13">
                  <c:v>24.89</c:v>
                </c:pt>
                <c:pt idx="14">
                  <c:v>24.9</c:v>
                </c:pt>
                <c:pt idx="15">
                  <c:v>24.91</c:v>
                </c:pt>
                <c:pt idx="16">
                  <c:v>24.9</c:v>
                </c:pt>
                <c:pt idx="17">
                  <c:v>24.89</c:v>
                </c:pt>
                <c:pt idx="18">
                  <c:v>24.88</c:v>
                </c:pt>
                <c:pt idx="19">
                  <c:v>24.86</c:v>
                </c:pt>
                <c:pt idx="20">
                  <c:v>24.85</c:v>
                </c:pt>
                <c:pt idx="21">
                  <c:v>24.79</c:v>
                </c:pt>
                <c:pt idx="22">
                  <c:v>24.74</c:v>
                </c:pt>
                <c:pt idx="23">
                  <c:v>24.69</c:v>
                </c:pt>
                <c:pt idx="24">
                  <c:v>24.65</c:v>
                </c:pt>
                <c:pt idx="25">
                  <c:v>24.63</c:v>
                </c:pt>
                <c:pt idx="26">
                  <c:v>24.63</c:v>
                </c:pt>
                <c:pt idx="27">
                  <c:v>24.64</c:v>
                </c:pt>
                <c:pt idx="28">
                  <c:v>24.61</c:v>
                </c:pt>
                <c:pt idx="29">
                  <c:v>24.59</c:v>
                </c:pt>
                <c:pt idx="30">
                  <c:v>24.57</c:v>
                </c:pt>
                <c:pt idx="31">
                  <c:v>24.51</c:v>
                </c:pt>
                <c:pt idx="32">
                  <c:v>24.53</c:v>
                </c:pt>
                <c:pt idx="33">
                  <c:v>24.54</c:v>
                </c:pt>
                <c:pt idx="34">
                  <c:v>24.55</c:v>
                </c:pt>
                <c:pt idx="35">
                  <c:v>24.5</c:v>
                </c:pt>
                <c:pt idx="36">
                  <c:v>24.49</c:v>
                </c:pt>
                <c:pt idx="37">
                  <c:v>24.49</c:v>
                </c:pt>
                <c:pt idx="38">
                  <c:v>24.47</c:v>
                </c:pt>
                <c:pt idx="39">
                  <c:v>24.5</c:v>
                </c:pt>
                <c:pt idx="40">
                  <c:v>24.54</c:v>
                </c:pt>
                <c:pt idx="41">
                  <c:v>24.58</c:v>
                </c:pt>
                <c:pt idx="42">
                  <c:v>24.59</c:v>
                </c:pt>
                <c:pt idx="43">
                  <c:v>24.63</c:v>
                </c:pt>
                <c:pt idx="44">
                  <c:v>24.65</c:v>
                </c:pt>
                <c:pt idx="45">
                  <c:v>24.73</c:v>
                </c:pt>
                <c:pt idx="46">
                  <c:v>24.76</c:v>
                </c:pt>
                <c:pt idx="47">
                  <c:v>24.78</c:v>
                </c:pt>
                <c:pt idx="48">
                  <c:v>24.79</c:v>
                </c:pt>
                <c:pt idx="49">
                  <c:v>24.82</c:v>
                </c:pt>
                <c:pt idx="50">
                  <c:v>24.85</c:v>
                </c:pt>
                <c:pt idx="51">
                  <c:v>24.88</c:v>
                </c:pt>
                <c:pt idx="52">
                  <c:v>24.91</c:v>
                </c:pt>
                <c:pt idx="53">
                  <c:v>24.89</c:v>
                </c:pt>
                <c:pt idx="54">
                  <c:v>24.92</c:v>
                </c:pt>
                <c:pt idx="55">
                  <c:v>24.9</c:v>
                </c:pt>
                <c:pt idx="56">
                  <c:v>24.99</c:v>
                </c:pt>
                <c:pt idx="57">
                  <c:v>25.07</c:v>
                </c:pt>
                <c:pt idx="58">
                  <c:v>25.08</c:v>
                </c:pt>
                <c:pt idx="59">
                  <c:v>25.06</c:v>
                </c:pt>
                <c:pt idx="60">
                  <c:v>25.06</c:v>
                </c:pt>
                <c:pt idx="61">
                  <c:v>25.06</c:v>
                </c:pt>
                <c:pt idx="62">
                  <c:v>25.06</c:v>
                </c:pt>
                <c:pt idx="63">
                  <c:v>25.06</c:v>
                </c:pt>
                <c:pt idx="64">
                  <c:v>25.06</c:v>
                </c:pt>
                <c:pt idx="65">
                  <c:v>25.09</c:v>
                </c:pt>
                <c:pt idx="66">
                  <c:v>25.1</c:v>
                </c:pt>
                <c:pt idx="67">
                  <c:v>25.15</c:v>
                </c:pt>
                <c:pt idx="68">
                  <c:v>25.15</c:v>
                </c:pt>
                <c:pt idx="69">
                  <c:v>25.16</c:v>
                </c:pt>
                <c:pt idx="70">
                  <c:v>25.16</c:v>
                </c:pt>
                <c:pt idx="71">
                  <c:v>25.19</c:v>
                </c:pt>
                <c:pt idx="72">
                  <c:v>25.16</c:v>
                </c:pt>
                <c:pt idx="73">
                  <c:v>25.18</c:v>
                </c:pt>
                <c:pt idx="74">
                  <c:v>25.18</c:v>
                </c:pt>
                <c:pt idx="75">
                  <c:v>25.15</c:v>
                </c:pt>
                <c:pt idx="76">
                  <c:v>25.16</c:v>
                </c:pt>
                <c:pt idx="77">
                  <c:v>25.2</c:v>
                </c:pt>
                <c:pt idx="78">
                  <c:v>25.19</c:v>
                </c:pt>
                <c:pt idx="79">
                  <c:v>25.2</c:v>
                </c:pt>
                <c:pt idx="80">
                  <c:v>25.2</c:v>
                </c:pt>
                <c:pt idx="81">
                  <c:v>25.21</c:v>
                </c:pt>
                <c:pt idx="82">
                  <c:v>25.21</c:v>
                </c:pt>
                <c:pt idx="83">
                  <c:v>25.21</c:v>
                </c:pt>
                <c:pt idx="84">
                  <c:v>25.21</c:v>
                </c:pt>
                <c:pt idx="85">
                  <c:v>25.22</c:v>
                </c:pt>
                <c:pt idx="86">
                  <c:v>25.21</c:v>
                </c:pt>
                <c:pt idx="87">
                  <c:v>25.2</c:v>
                </c:pt>
                <c:pt idx="88">
                  <c:v>25.19</c:v>
                </c:pt>
                <c:pt idx="89">
                  <c:v>25.2</c:v>
                </c:pt>
                <c:pt idx="90">
                  <c:v>25.2</c:v>
                </c:pt>
                <c:pt idx="91">
                  <c:v>25.2</c:v>
                </c:pt>
                <c:pt idx="92">
                  <c:v>25.21</c:v>
                </c:pt>
                <c:pt idx="93">
                  <c:v>25.27</c:v>
                </c:pt>
                <c:pt idx="94">
                  <c:v>25.28</c:v>
                </c:pt>
                <c:pt idx="95">
                  <c:v>25.28</c:v>
                </c:pt>
                <c:pt idx="96">
                  <c:v>25.27</c:v>
                </c:pt>
                <c:pt idx="97">
                  <c:v>25.28</c:v>
                </c:pt>
                <c:pt idx="98">
                  <c:v>25.28</c:v>
                </c:pt>
                <c:pt idx="99">
                  <c:v>25.28</c:v>
                </c:pt>
                <c:pt idx="100">
                  <c:v>25.27</c:v>
                </c:pt>
                <c:pt idx="101">
                  <c:v>25.27</c:v>
                </c:pt>
                <c:pt idx="102">
                  <c:v>25.27</c:v>
                </c:pt>
                <c:pt idx="103">
                  <c:v>25.27</c:v>
                </c:pt>
                <c:pt idx="104">
                  <c:v>25.27</c:v>
                </c:pt>
                <c:pt idx="105">
                  <c:v>25.27</c:v>
                </c:pt>
                <c:pt idx="106">
                  <c:v>25.27</c:v>
                </c:pt>
                <c:pt idx="107">
                  <c:v>25.27</c:v>
                </c:pt>
                <c:pt idx="108">
                  <c:v>25.29</c:v>
                </c:pt>
                <c:pt idx="109">
                  <c:v>25.31</c:v>
                </c:pt>
                <c:pt idx="110">
                  <c:v>25.32</c:v>
                </c:pt>
                <c:pt idx="111">
                  <c:v>25.32</c:v>
                </c:pt>
                <c:pt idx="112">
                  <c:v>25.32</c:v>
                </c:pt>
                <c:pt idx="113">
                  <c:v>25.32</c:v>
                </c:pt>
                <c:pt idx="114">
                  <c:v>25.31</c:v>
                </c:pt>
                <c:pt idx="115">
                  <c:v>25.32</c:v>
                </c:pt>
                <c:pt idx="116">
                  <c:v>25.32</c:v>
                </c:pt>
                <c:pt idx="117">
                  <c:v>25.32</c:v>
                </c:pt>
                <c:pt idx="118">
                  <c:v>25.32</c:v>
                </c:pt>
                <c:pt idx="119">
                  <c:v>25.32</c:v>
                </c:pt>
                <c:pt idx="120">
                  <c:v>25.32</c:v>
                </c:pt>
                <c:pt idx="121">
                  <c:v>25.32</c:v>
                </c:pt>
                <c:pt idx="122">
                  <c:v>25.32</c:v>
                </c:pt>
                <c:pt idx="123">
                  <c:v>25.31</c:v>
                </c:pt>
                <c:pt idx="124">
                  <c:v>25.3</c:v>
                </c:pt>
                <c:pt idx="125">
                  <c:v>25.31</c:v>
                </c:pt>
                <c:pt idx="126">
                  <c:v>25.32</c:v>
                </c:pt>
                <c:pt idx="127">
                  <c:v>25.32</c:v>
                </c:pt>
                <c:pt idx="128">
                  <c:v>25.31</c:v>
                </c:pt>
                <c:pt idx="129">
                  <c:v>25.31</c:v>
                </c:pt>
                <c:pt idx="130">
                  <c:v>25.33</c:v>
                </c:pt>
                <c:pt idx="131">
                  <c:v>25.35</c:v>
                </c:pt>
                <c:pt idx="132">
                  <c:v>25.34</c:v>
                </c:pt>
                <c:pt idx="133">
                  <c:v>25.34</c:v>
                </c:pt>
                <c:pt idx="134">
                  <c:v>25.34</c:v>
                </c:pt>
                <c:pt idx="135">
                  <c:v>25.34</c:v>
                </c:pt>
                <c:pt idx="136">
                  <c:v>25.35</c:v>
                </c:pt>
                <c:pt idx="137">
                  <c:v>25.33</c:v>
                </c:pt>
                <c:pt idx="138">
                  <c:v>25.34</c:v>
                </c:pt>
                <c:pt idx="139">
                  <c:v>25.34</c:v>
                </c:pt>
                <c:pt idx="140">
                  <c:v>25.34</c:v>
                </c:pt>
                <c:pt idx="141">
                  <c:v>25.34</c:v>
                </c:pt>
                <c:pt idx="142">
                  <c:v>25.34</c:v>
                </c:pt>
                <c:pt idx="143">
                  <c:v>25.34</c:v>
                </c:pt>
                <c:pt idx="144">
                  <c:v>25.34</c:v>
                </c:pt>
                <c:pt idx="145">
                  <c:v>25.34</c:v>
                </c:pt>
                <c:pt idx="146">
                  <c:v>25.34</c:v>
                </c:pt>
                <c:pt idx="147">
                  <c:v>25.34</c:v>
                </c:pt>
                <c:pt idx="148">
                  <c:v>25.34</c:v>
                </c:pt>
                <c:pt idx="149">
                  <c:v>25.34</c:v>
                </c:pt>
                <c:pt idx="150">
                  <c:v>25.34</c:v>
                </c:pt>
                <c:pt idx="151">
                  <c:v>25.34</c:v>
                </c:pt>
                <c:pt idx="152">
                  <c:v>25.35</c:v>
                </c:pt>
                <c:pt idx="153">
                  <c:v>25.35</c:v>
                </c:pt>
                <c:pt idx="154">
                  <c:v>25.35</c:v>
                </c:pt>
                <c:pt idx="155">
                  <c:v>25.36</c:v>
                </c:pt>
                <c:pt idx="156">
                  <c:v>25.36</c:v>
                </c:pt>
                <c:pt idx="157">
                  <c:v>25.37</c:v>
                </c:pt>
                <c:pt idx="158">
                  <c:v>25.37</c:v>
                </c:pt>
                <c:pt idx="159">
                  <c:v>25.38</c:v>
                </c:pt>
                <c:pt idx="160">
                  <c:v>25.39</c:v>
                </c:pt>
                <c:pt idx="161">
                  <c:v>25.38</c:v>
                </c:pt>
                <c:pt idx="162">
                  <c:v>25.38</c:v>
                </c:pt>
                <c:pt idx="163">
                  <c:v>25.38</c:v>
                </c:pt>
                <c:pt idx="164">
                  <c:v>25.4</c:v>
                </c:pt>
                <c:pt idx="165">
                  <c:v>25.4</c:v>
                </c:pt>
                <c:pt idx="166">
                  <c:v>25.42</c:v>
                </c:pt>
                <c:pt idx="167">
                  <c:v>25.41</c:v>
                </c:pt>
                <c:pt idx="168">
                  <c:v>25.43</c:v>
                </c:pt>
                <c:pt idx="169">
                  <c:v>25.44</c:v>
                </c:pt>
                <c:pt idx="170">
                  <c:v>25.44</c:v>
                </c:pt>
                <c:pt idx="171">
                  <c:v>25.44</c:v>
                </c:pt>
                <c:pt idx="172">
                  <c:v>25.43</c:v>
                </c:pt>
                <c:pt idx="173">
                  <c:v>25.42</c:v>
                </c:pt>
                <c:pt idx="174">
                  <c:v>25.42</c:v>
                </c:pt>
                <c:pt idx="175">
                  <c:v>25.42</c:v>
                </c:pt>
                <c:pt idx="176">
                  <c:v>25.43</c:v>
                </c:pt>
                <c:pt idx="177">
                  <c:v>25.45</c:v>
                </c:pt>
                <c:pt idx="178">
                  <c:v>25.46</c:v>
                </c:pt>
                <c:pt idx="179">
                  <c:v>25.46</c:v>
                </c:pt>
                <c:pt idx="180">
                  <c:v>25.47</c:v>
                </c:pt>
                <c:pt idx="181">
                  <c:v>25.47</c:v>
                </c:pt>
                <c:pt idx="182">
                  <c:v>25.46</c:v>
                </c:pt>
                <c:pt idx="183">
                  <c:v>25.45</c:v>
                </c:pt>
                <c:pt idx="184">
                  <c:v>25.46</c:v>
                </c:pt>
                <c:pt idx="185">
                  <c:v>25.47</c:v>
                </c:pt>
                <c:pt idx="186">
                  <c:v>25.46</c:v>
                </c:pt>
                <c:pt idx="187">
                  <c:v>25.44</c:v>
                </c:pt>
                <c:pt idx="188">
                  <c:v>25.43</c:v>
                </c:pt>
                <c:pt idx="189">
                  <c:v>25.44</c:v>
                </c:pt>
                <c:pt idx="190">
                  <c:v>25.43</c:v>
                </c:pt>
                <c:pt idx="191">
                  <c:v>25.45</c:v>
                </c:pt>
                <c:pt idx="192">
                  <c:v>25.48</c:v>
                </c:pt>
                <c:pt idx="193">
                  <c:v>25.49</c:v>
                </c:pt>
                <c:pt idx="194">
                  <c:v>25.49</c:v>
                </c:pt>
                <c:pt idx="195">
                  <c:v>25.5</c:v>
                </c:pt>
                <c:pt idx="196">
                  <c:v>25.5</c:v>
                </c:pt>
                <c:pt idx="197">
                  <c:v>25.49</c:v>
                </c:pt>
                <c:pt idx="198">
                  <c:v>25.49</c:v>
                </c:pt>
                <c:pt idx="199">
                  <c:v>25.49</c:v>
                </c:pt>
                <c:pt idx="200">
                  <c:v>25.49</c:v>
                </c:pt>
                <c:pt idx="201">
                  <c:v>25.49</c:v>
                </c:pt>
                <c:pt idx="202">
                  <c:v>25.49</c:v>
                </c:pt>
                <c:pt idx="203">
                  <c:v>25.49</c:v>
                </c:pt>
                <c:pt idx="204">
                  <c:v>25.49</c:v>
                </c:pt>
                <c:pt idx="205">
                  <c:v>25.49</c:v>
                </c:pt>
                <c:pt idx="206">
                  <c:v>25.49</c:v>
                </c:pt>
                <c:pt idx="207">
                  <c:v>25.49</c:v>
                </c:pt>
                <c:pt idx="208">
                  <c:v>25.49</c:v>
                </c:pt>
                <c:pt idx="209">
                  <c:v>25.49</c:v>
                </c:pt>
                <c:pt idx="210">
                  <c:v>25.5</c:v>
                </c:pt>
                <c:pt idx="211">
                  <c:v>25.49</c:v>
                </c:pt>
                <c:pt idx="212">
                  <c:v>25.5</c:v>
                </c:pt>
                <c:pt idx="213">
                  <c:v>25.49</c:v>
                </c:pt>
                <c:pt idx="214">
                  <c:v>25.49</c:v>
                </c:pt>
                <c:pt idx="215">
                  <c:v>25.49</c:v>
                </c:pt>
                <c:pt idx="216">
                  <c:v>25.47</c:v>
                </c:pt>
                <c:pt idx="217">
                  <c:v>25.47</c:v>
                </c:pt>
                <c:pt idx="218">
                  <c:v>25.46</c:v>
                </c:pt>
                <c:pt idx="219">
                  <c:v>25.46</c:v>
                </c:pt>
                <c:pt idx="220">
                  <c:v>25.47</c:v>
                </c:pt>
                <c:pt idx="221">
                  <c:v>25.45</c:v>
                </c:pt>
                <c:pt idx="222">
                  <c:v>25.45</c:v>
                </c:pt>
                <c:pt idx="223">
                  <c:v>25.45</c:v>
                </c:pt>
                <c:pt idx="224">
                  <c:v>25.46</c:v>
                </c:pt>
                <c:pt idx="225">
                  <c:v>25.47</c:v>
                </c:pt>
                <c:pt idx="226">
                  <c:v>25.48</c:v>
                </c:pt>
                <c:pt idx="227">
                  <c:v>25.5</c:v>
                </c:pt>
                <c:pt idx="228">
                  <c:v>25.51</c:v>
                </c:pt>
                <c:pt idx="229">
                  <c:v>25.52</c:v>
                </c:pt>
                <c:pt idx="230">
                  <c:v>25.51</c:v>
                </c:pt>
                <c:pt idx="231">
                  <c:v>25.53</c:v>
                </c:pt>
                <c:pt idx="232">
                  <c:v>25.54</c:v>
                </c:pt>
                <c:pt idx="233">
                  <c:v>25.53</c:v>
                </c:pt>
                <c:pt idx="234">
                  <c:v>25.55</c:v>
                </c:pt>
                <c:pt idx="235">
                  <c:v>25.55</c:v>
                </c:pt>
                <c:pt idx="236">
                  <c:v>25.56</c:v>
                </c:pt>
                <c:pt idx="237">
                  <c:v>25.56</c:v>
                </c:pt>
                <c:pt idx="238">
                  <c:v>25.56</c:v>
                </c:pt>
                <c:pt idx="239">
                  <c:v>25.56</c:v>
                </c:pt>
                <c:pt idx="240">
                  <c:v>25.55</c:v>
                </c:pt>
                <c:pt idx="241">
                  <c:v>25.55</c:v>
                </c:pt>
                <c:pt idx="242">
                  <c:v>25.55</c:v>
                </c:pt>
                <c:pt idx="243">
                  <c:v>25.55</c:v>
                </c:pt>
                <c:pt idx="244">
                  <c:v>25.55</c:v>
                </c:pt>
                <c:pt idx="245">
                  <c:v>25.55</c:v>
                </c:pt>
                <c:pt idx="246">
                  <c:v>25.55</c:v>
                </c:pt>
                <c:pt idx="247">
                  <c:v>25.56</c:v>
                </c:pt>
                <c:pt idx="248">
                  <c:v>25.57</c:v>
                </c:pt>
                <c:pt idx="249">
                  <c:v>25.58</c:v>
                </c:pt>
                <c:pt idx="250">
                  <c:v>25.58</c:v>
                </c:pt>
                <c:pt idx="251">
                  <c:v>25.59</c:v>
                </c:pt>
                <c:pt idx="252">
                  <c:v>25.6</c:v>
                </c:pt>
                <c:pt idx="253">
                  <c:v>25.6</c:v>
                </c:pt>
                <c:pt idx="254">
                  <c:v>25.61</c:v>
                </c:pt>
                <c:pt idx="255">
                  <c:v>25.6</c:v>
                </c:pt>
                <c:pt idx="256">
                  <c:v>25.61</c:v>
                </c:pt>
                <c:pt idx="257">
                  <c:v>25.59</c:v>
                </c:pt>
                <c:pt idx="258">
                  <c:v>25.59</c:v>
                </c:pt>
                <c:pt idx="259">
                  <c:v>25.57</c:v>
                </c:pt>
                <c:pt idx="260">
                  <c:v>25.57</c:v>
                </c:pt>
                <c:pt idx="261">
                  <c:v>25.56</c:v>
                </c:pt>
                <c:pt idx="262">
                  <c:v>25.56</c:v>
                </c:pt>
                <c:pt idx="263">
                  <c:v>25.57</c:v>
                </c:pt>
                <c:pt idx="264">
                  <c:v>25.57</c:v>
                </c:pt>
                <c:pt idx="265">
                  <c:v>25.59</c:v>
                </c:pt>
                <c:pt idx="266">
                  <c:v>25.58</c:v>
                </c:pt>
                <c:pt idx="267">
                  <c:v>25.61</c:v>
                </c:pt>
                <c:pt idx="268">
                  <c:v>25.62</c:v>
                </c:pt>
                <c:pt idx="269">
                  <c:v>25.63</c:v>
                </c:pt>
                <c:pt idx="270">
                  <c:v>25.63</c:v>
                </c:pt>
                <c:pt idx="271">
                  <c:v>25.63</c:v>
                </c:pt>
                <c:pt idx="272">
                  <c:v>25.63</c:v>
                </c:pt>
                <c:pt idx="273">
                  <c:v>25.63</c:v>
                </c:pt>
                <c:pt idx="274">
                  <c:v>25.63</c:v>
                </c:pt>
                <c:pt idx="275">
                  <c:v>25.63</c:v>
                </c:pt>
                <c:pt idx="276">
                  <c:v>25.63</c:v>
                </c:pt>
                <c:pt idx="277">
                  <c:v>25.63</c:v>
                </c:pt>
                <c:pt idx="278">
                  <c:v>25.63</c:v>
                </c:pt>
                <c:pt idx="279">
                  <c:v>25.62</c:v>
                </c:pt>
                <c:pt idx="280">
                  <c:v>25.62</c:v>
                </c:pt>
                <c:pt idx="281">
                  <c:v>25.63</c:v>
                </c:pt>
                <c:pt idx="282">
                  <c:v>25.63</c:v>
                </c:pt>
                <c:pt idx="283">
                  <c:v>25.63</c:v>
                </c:pt>
                <c:pt idx="284">
                  <c:v>25.63</c:v>
                </c:pt>
                <c:pt idx="285">
                  <c:v>25.63</c:v>
                </c:pt>
                <c:pt idx="286">
                  <c:v>25.63</c:v>
                </c:pt>
                <c:pt idx="287">
                  <c:v>25.63</c:v>
                </c:pt>
                <c:pt idx="288">
                  <c:v>25.63</c:v>
                </c:pt>
                <c:pt idx="289">
                  <c:v>25.63</c:v>
                </c:pt>
                <c:pt idx="290">
                  <c:v>25.63</c:v>
                </c:pt>
                <c:pt idx="291">
                  <c:v>25.63</c:v>
                </c:pt>
                <c:pt idx="292">
                  <c:v>25.63</c:v>
                </c:pt>
                <c:pt idx="293">
                  <c:v>25.63</c:v>
                </c:pt>
                <c:pt idx="294">
                  <c:v>25.63</c:v>
                </c:pt>
                <c:pt idx="295">
                  <c:v>25.63</c:v>
                </c:pt>
                <c:pt idx="296">
                  <c:v>25.63</c:v>
                </c:pt>
                <c:pt idx="297">
                  <c:v>25.63</c:v>
                </c:pt>
                <c:pt idx="298">
                  <c:v>25.63</c:v>
                </c:pt>
                <c:pt idx="299">
                  <c:v>25.65</c:v>
                </c:pt>
                <c:pt idx="300">
                  <c:v>25.64</c:v>
                </c:pt>
                <c:pt idx="301">
                  <c:v>25.65</c:v>
                </c:pt>
                <c:pt idx="302">
                  <c:v>25.64</c:v>
                </c:pt>
                <c:pt idx="303">
                  <c:v>25.66</c:v>
                </c:pt>
                <c:pt idx="304">
                  <c:v>25.67</c:v>
                </c:pt>
                <c:pt idx="305">
                  <c:v>25.67</c:v>
                </c:pt>
                <c:pt idx="306">
                  <c:v>25.65</c:v>
                </c:pt>
                <c:pt idx="307">
                  <c:v>25.64</c:v>
                </c:pt>
                <c:pt idx="308">
                  <c:v>25.66</c:v>
                </c:pt>
                <c:pt idx="309">
                  <c:v>25.66</c:v>
                </c:pt>
                <c:pt idx="310">
                  <c:v>25.67</c:v>
                </c:pt>
                <c:pt idx="311">
                  <c:v>25.66</c:v>
                </c:pt>
                <c:pt idx="312">
                  <c:v>25.66</c:v>
                </c:pt>
                <c:pt idx="313">
                  <c:v>25.67</c:v>
                </c:pt>
                <c:pt idx="314">
                  <c:v>25.67</c:v>
                </c:pt>
                <c:pt idx="315">
                  <c:v>25.68</c:v>
                </c:pt>
                <c:pt idx="316">
                  <c:v>25.68</c:v>
                </c:pt>
                <c:pt idx="317">
                  <c:v>25.68</c:v>
                </c:pt>
                <c:pt idx="318">
                  <c:v>25.69</c:v>
                </c:pt>
                <c:pt idx="319">
                  <c:v>25.71</c:v>
                </c:pt>
                <c:pt idx="320">
                  <c:v>25.71</c:v>
                </c:pt>
                <c:pt idx="321">
                  <c:v>25.71</c:v>
                </c:pt>
                <c:pt idx="322">
                  <c:v>25.72</c:v>
                </c:pt>
                <c:pt idx="323">
                  <c:v>25.72</c:v>
                </c:pt>
                <c:pt idx="324">
                  <c:v>25.72</c:v>
                </c:pt>
                <c:pt idx="325">
                  <c:v>25.72</c:v>
                </c:pt>
                <c:pt idx="326">
                  <c:v>25.72</c:v>
                </c:pt>
                <c:pt idx="327">
                  <c:v>25.72</c:v>
                </c:pt>
                <c:pt idx="328">
                  <c:v>25.71</c:v>
                </c:pt>
                <c:pt idx="329">
                  <c:v>25.72</c:v>
                </c:pt>
                <c:pt idx="330">
                  <c:v>25.71</c:v>
                </c:pt>
                <c:pt idx="331">
                  <c:v>25.71</c:v>
                </c:pt>
                <c:pt idx="332">
                  <c:v>25.71</c:v>
                </c:pt>
                <c:pt idx="333">
                  <c:v>25.7</c:v>
                </c:pt>
                <c:pt idx="334">
                  <c:v>25.7</c:v>
                </c:pt>
                <c:pt idx="335">
                  <c:v>25.71</c:v>
                </c:pt>
                <c:pt idx="336">
                  <c:v>25.7</c:v>
                </c:pt>
                <c:pt idx="337">
                  <c:v>25.7</c:v>
                </c:pt>
                <c:pt idx="338">
                  <c:v>25.7</c:v>
                </c:pt>
                <c:pt idx="339">
                  <c:v>25.7</c:v>
                </c:pt>
                <c:pt idx="340">
                  <c:v>25.7</c:v>
                </c:pt>
                <c:pt idx="341">
                  <c:v>25.69</c:v>
                </c:pt>
                <c:pt idx="342">
                  <c:v>25.7</c:v>
                </c:pt>
                <c:pt idx="343">
                  <c:v>25.69</c:v>
                </c:pt>
                <c:pt idx="344">
                  <c:v>25.7</c:v>
                </c:pt>
                <c:pt idx="345">
                  <c:v>25.7</c:v>
                </c:pt>
                <c:pt idx="346">
                  <c:v>25.71</c:v>
                </c:pt>
                <c:pt idx="347">
                  <c:v>25.71</c:v>
                </c:pt>
                <c:pt idx="348">
                  <c:v>25.72</c:v>
                </c:pt>
                <c:pt idx="349">
                  <c:v>25.73</c:v>
                </c:pt>
                <c:pt idx="350">
                  <c:v>25.74</c:v>
                </c:pt>
                <c:pt idx="351">
                  <c:v>25.75</c:v>
                </c:pt>
                <c:pt idx="352">
                  <c:v>25.74</c:v>
                </c:pt>
                <c:pt idx="353">
                  <c:v>25.75</c:v>
                </c:pt>
                <c:pt idx="354">
                  <c:v>25.75</c:v>
                </c:pt>
                <c:pt idx="355">
                  <c:v>25.75</c:v>
                </c:pt>
                <c:pt idx="356">
                  <c:v>25.75</c:v>
                </c:pt>
                <c:pt idx="357">
                  <c:v>25.76</c:v>
                </c:pt>
                <c:pt idx="358">
                  <c:v>25.76</c:v>
                </c:pt>
                <c:pt idx="359">
                  <c:v>25.75</c:v>
                </c:pt>
                <c:pt idx="360">
                  <c:v>25.75</c:v>
                </c:pt>
                <c:pt idx="361">
                  <c:v>25.75</c:v>
                </c:pt>
                <c:pt idx="362">
                  <c:v>25.75</c:v>
                </c:pt>
                <c:pt idx="363">
                  <c:v>25.74</c:v>
                </c:pt>
                <c:pt idx="364">
                  <c:v>25.73</c:v>
                </c:pt>
                <c:pt idx="365">
                  <c:v>25.73</c:v>
                </c:pt>
                <c:pt idx="366">
                  <c:v>25.72</c:v>
                </c:pt>
                <c:pt idx="367">
                  <c:v>25.72</c:v>
                </c:pt>
                <c:pt idx="368">
                  <c:v>25.72</c:v>
                </c:pt>
                <c:pt idx="369">
                  <c:v>25.72</c:v>
                </c:pt>
                <c:pt idx="370">
                  <c:v>25.71</c:v>
                </c:pt>
                <c:pt idx="371">
                  <c:v>25.71</c:v>
                </c:pt>
                <c:pt idx="372">
                  <c:v>25.71</c:v>
                </c:pt>
                <c:pt idx="373">
                  <c:v>25.71</c:v>
                </c:pt>
                <c:pt idx="374">
                  <c:v>25.71</c:v>
                </c:pt>
                <c:pt idx="375">
                  <c:v>25.72</c:v>
                </c:pt>
                <c:pt idx="376">
                  <c:v>25.73</c:v>
                </c:pt>
                <c:pt idx="377">
                  <c:v>25.73</c:v>
                </c:pt>
                <c:pt idx="378">
                  <c:v>25.73</c:v>
                </c:pt>
                <c:pt idx="379">
                  <c:v>25.74</c:v>
                </c:pt>
                <c:pt idx="380">
                  <c:v>25.75</c:v>
                </c:pt>
                <c:pt idx="381">
                  <c:v>25.76</c:v>
                </c:pt>
                <c:pt idx="382">
                  <c:v>25.75</c:v>
                </c:pt>
                <c:pt idx="383">
                  <c:v>25.76</c:v>
                </c:pt>
                <c:pt idx="384">
                  <c:v>25.76</c:v>
                </c:pt>
                <c:pt idx="385">
                  <c:v>25.77</c:v>
                </c:pt>
                <c:pt idx="386">
                  <c:v>25.77</c:v>
                </c:pt>
                <c:pt idx="387">
                  <c:v>25.77</c:v>
                </c:pt>
                <c:pt idx="388">
                  <c:v>25.77</c:v>
                </c:pt>
                <c:pt idx="389">
                  <c:v>25.77</c:v>
                </c:pt>
                <c:pt idx="390">
                  <c:v>25.77</c:v>
                </c:pt>
                <c:pt idx="391">
                  <c:v>25.77</c:v>
                </c:pt>
                <c:pt idx="392">
                  <c:v>25.77</c:v>
                </c:pt>
                <c:pt idx="393">
                  <c:v>25.77</c:v>
                </c:pt>
                <c:pt idx="394">
                  <c:v>25.77</c:v>
                </c:pt>
                <c:pt idx="395">
                  <c:v>25.77</c:v>
                </c:pt>
                <c:pt idx="396">
                  <c:v>25.77</c:v>
                </c:pt>
                <c:pt idx="397">
                  <c:v>25.77</c:v>
                </c:pt>
                <c:pt idx="398">
                  <c:v>25.77</c:v>
                </c:pt>
                <c:pt idx="399">
                  <c:v>25.77</c:v>
                </c:pt>
                <c:pt idx="400">
                  <c:v>25.77</c:v>
                </c:pt>
                <c:pt idx="401">
                  <c:v>25.77</c:v>
                </c:pt>
                <c:pt idx="402">
                  <c:v>25.77</c:v>
                </c:pt>
                <c:pt idx="403">
                  <c:v>25.77</c:v>
                </c:pt>
                <c:pt idx="404">
                  <c:v>25.77</c:v>
                </c:pt>
                <c:pt idx="405">
                  <c:v>25.77</c:v>
                </c:pt>
                <c:pt idx="406">
                  <c:v>25.77</c:v>
                </c:pt>
                <c:pt idx="407">
                  <c:v>25.77</c:v>
                </c:pt>
                <c:pt idx="408">
                  <c:v>25.77</c:v>
                </c:pt>
                <c:pt idx="409">
                  <c:v>25.77</c:v>
                </c:pt>
                <c:pt idx="410">
                  <c:v>25.77</c:v>
                </c:pt>
                <c:pt idx="411">
                  <c:v>25.77</c:v>
                </c:pt>
                <c:pt idx="412">
                  <c:v>25.77</c:v>
                </c:pt>
                <c:pt idx="413">
                  <c:v>25.78</c:v>
                </c:pt>
                <c:pt idx="414">
                  <c:v>25.77</c:v>
                </c:pt>
                <c:pt idx="415">
                  <c:v>25.78</c:v>
                </c:pt>
                <c:pt idx="416">
                  <c:v>25.79</c:v>
                </c:pt>
                <c:pt idx="417">
                  <c:v>25.78</c:v>
                </c:pt>
                <c:pt idx="418">
                  <c:v>25.78</c:v>
                </c:pt>
                <c:pt idx="419">
                  <c:v>25.78</c:v>
                </c:pt>
                <c:pt idx="420">
                  <c:v>25.78</c:v>
                </c:pt>
                <c:pt idx="421">
                  <c:v>25.78</c:v>
                </c:pt>
                <c:pt idx="422">
                  <c:v>25.78</c:v>
                </c:pt>
                <c:pt idx="423">
                  <c:v>25.78</c:v>
                </c:pt>
                <c:pt idx="424">
                  <c:v>25.77</c:v>
                </c:pt>
                <c:pt idx="425">
                  <c:v>25.77</c:v>
                </c:pt>
                <c:pt idx="426">
                  <c:v>25.77</c:v>
                </c:pt>
                <c:pt idx="427">
                  <c:v>25.77</c:v>
                </c:pt>
                <c:pt idx="428">
                  <c:v>25.77</c:v>
                </c:pt>
                <c:pt idx="429">
                  <c:v>25.77</c:v>
                </c:pt>
                <c:pt idx="430">
                  <c:v>25.76</c:v>
                </c:pt>
                <c:pt idx="431">
                  <c:v>25.76</c:v>
                </c:pt>
                <c:pt idx="432">
                  <c:v>25.75</c:v>
                </c:pt>
                <c:pt idx="433">
                  <c:v>25.74</c:v>
                </c:pt>
                <c:pt idx="434">
                  <c:v>25.75</c:v>
                </c:pt>
                <c:pt idx="435">
                  <c:v>25.74</c:v>
                </c:pt>
                <c:pt idx="436">
                  <c:v>25.74</c:v>
                </c:pt>
                <c:pt idx="437">
                  <c:v>25.73</c:v>
                </c:pt>
                <c:pt idx="438">
                  <c:v>25.73</c:v>
                </c:pt>
                <c:pt idx="439">
                  <c:v>25.73</c:v>
                </c:pt>
                <c:pt idx="440">
                  <c:v>25.74</c:v>
                </c:pt>
                <c:pt idx="441">
                  <c:v>25.74</c:v>
                </c:pt>
                <c:pt idx="442">
                  <c:v>25.74</c:v>
                </c:pt>
                <c:pt idx="443">
                  <c:v>25.75</c:v>
                </c:pt>
                <c:pt idx="444">
                  <c:v>25.74</c:v>
                </c:pt>
                <c:pt idx="445">
                  <c:v>25.75</c:v>
                </c:pt>
                <c:pt idx="446">
                  <c:v>25.76</c:v>
                </c:pt>
                <c:pt idx="447">
                  <c:v>25.74</c:v>
                </c:pt>
                <c:pt idx="448">
                  <c:v>25.74</c:v>
                </c:pt>
                <c:pt idx="449">
                  <c:v>25.75</c:v>
                </c:pt>
                <c:pt idx="450">
                  <c:v>25.76</c:v>
                </c:pt>
                <c:pt idx="451">
                  <c:v>25.78</c:v>
                </c:pt>
                <c:pt idx="452">
                  <c:v>25.78</c:v>
                </c:pt>
                <c:pt idx="453">
                  <c:v>25.78</c:v>
                </c:pt>
                <c:pt idx="454">
                  <c:v>25.8</c:v>
                </c:pt>
                <c:pt idx="455">
                  <c:v>25.81</c:v>
                </c:pt>
                <c:pt idx="456">
                  <c:v>25.82</c:v>
                </c:pt>
                <c:pt idx="457">
                  <c:v>25.82</c:v>
                </c:pt>
                <c:pt idx="458">
                  <c:v>25.81</c:v>
                </c:pt>
                <c:pt idx="459">
                  <c:v>25.81</c:v>
                </c:pt>
                <c:pt idx="460">
                  <c:v>25.82</c:v>
                </c:pt>
                <c:pt idx="461">
                  <c:v>25.82</c:v>
                </c:pt>
                <c:pt idx="462">
                  <c:v>25.83</c:v>
                </c:pt>
                <c:pt idx="463">
                  <c:v>25.82</c:v>
                </c:pt>
                <c:pt idx="464">
                  <c:v>25.81</c:v>
                </c:pt>
                <c:pt idx="465">
                  <c:v>25.83</c:v>
                </c:pt>
                <c:pt idx="466">
                  <c:v>25.83</c:v>
                </c:pt>
                <c:pt idx="467">
                  <c:v>25.84</c:v>
                </c:pt>
                <c:pt idx="468">
                  <c:v>25.83</c:v>
                </c:pt>
                <c:pt idx="469">
                  <c:v>25.84</c:v>
                </c:pt>
                <c:pt idx="470">
                  <c:v>25.83</c:v>
                </c:pt>
                <c:pt idx="471">
                  <c:v>25.84</c:v>
                </c:pt>
                <c:pt idx="472">
                  <c:v>25.83</c:v>
                </c:pt>
                <c:pt idx="473">
                  <c:v>25.83</c:v>
                </c:pt>
                <c:pt idx="474">
                  <c:v>25.84</c:v>
                </c:pt>
                <c:pt idx="475">
                  <c:v>25.84</c:v>
                </c:pt>
                <c:pt idx="476">
                  <c:v>25.84</c:v>
                </c:pt>
                <c:pt idx="477">
                  <c:v>25.84</c:v>
                </c:pt>
                <c:pt idx="478">
                  <c:v>25.84</c:v>
                </c:pt>
                <c:pt idx="479">
                  <c:v>25.84</c:v>
                </c:pt>
                <c:pt idx="480">
                  <c:v>25.84</c:v>
                </c:pt>
                <c:pt idx="481">
                  <c:v>25.84</c:v>
                </c:pt>
                <c:pt idx="482">
                  <c:v>25.84</c:v>
                </c:pt>
                <c:pt idx="483">
                  <c:v>25.84</c:v>
                </c:pt>
                <c:pt idx="484">
                  <c:v>25.84</c:v>
                </c:pt>
                <c:pt idx="485">
                  <c:v>25.84</c:v>
                </c:pt>
                <c:pt idx="486">
                  <c:v>25.84</c:v>
                </c:pt>
                <c:pt idx="487">
                  <c:v>25.84</c:v>
                </c:pt>
                <c:pt idx="488">
                  <c:v>25.84</c:v>
                </c:pt>
                <c:pt idx="489">
                  <c:v>25.84</c:v>
                </c:pt>
                <c:pt idx="490">
                  <c:v>25.84</c:v>
                </c:pt>
                <c:pt idx="491">
                  <c:v>25.84</c:v>
                </c:pt>
                <c:pt idx="492">
                  <c:v>25.84</c:v>
                </c:pt>
                <c:pt idx="493">
                  <c:v>25.84</c:v>
                </c:pt>
                <c:pt idx="494">
                  <c:v>25.83</c:v>
                </c:pt>
                <c:pt idx="495">
                  <c:v>25.83</c:v>
                </c:pt>
                <c:pt idx="496">
                  <c:v>25.84</c:v>
                </c:pt>
                <c:pt idx="497">
                  <c:v>25.84</c:v>
                </c:pt>
                <c:pt idx="498">
                  <c:v>25.84</c:v>
                </c:pt>
                <c:pt idx="499">
                  <c:v>25.84</c:v>
                </c:pt>
                <c:pt idx="500">
                  <c:v>25.84</c:v>
                </c:pt>
                <c:pt idx="501">
                  <c:v>25.84</c:v>
                </c:pt>
                <c:pt idx="502">
                  <c:v>25.84</c:v>
                </c:pt>
                <c:pt idx="503">
                  <c:v>25.84</c:v>
                </c:pt>
                <c:pt idx="504">
                  <c:v>25.84</c:v>
                </c:pt>
                <c:pt idx="505">
                  <c:v>25.85</c:v>
                </c:pt>
                <c:pt idx="506">
                  <c:v>25.85</c:v>
                </c:pt>
                <c:pt idx="507">
                  <c:v>25.86</c:v>
                </c:pt>
                <c:pt idx="508">
                  <c:v>25.87</c:v>
                </c:pt>
                <c:pt idx="509">
                  <c:v>25.87</c:v>
                </c:pt>
                <c:pt idx="510">
                  <c:v>25.87</c:v>
                </c:pt>
                <c:pt idx="511">
                  <c:v>25.87</c:v>
                </c:pt>
                <c:pt idx="512">
                  <c:v>25.87</c:v>
                </c:pt>
                <c:pt idx="513">
                  <c:v>25.87</c:v>
                </c:pt>
                <c:pt idx="514">
                  <c:v>25.89</c:v>
                </c:pt>
                <c:pt idx="515">
                  <c:v>25.88</c:v>
                </c:pt>
                <c:pt idx="516">
                  <c:v>25.89</c:v>
                </c:pt>
                <c:pt idx="517">
                  <c:v>25.87</c:v>
                </c:pt>
                <c:pt idx="518">
                  <c:v>25.88</c:v>
                </c:pt>
                <c:pt idx="519">
                  <c:v>25.88</c:v>
                </c:pt>
                <c:pt idx="520">
                  <c:v>25.88</c:v>
                </c:pt>
                <c:pt idx="521">
                  <c:v>25.87</c:v>
                </c:pt>
                <c:pt idx="522">
                  <c:v>25.87</c:v>
                </c:pt>
                <c:pt idx="523">
                  <c:v>25.88</c:v>
                </c:pt>
                <c:pt idx="524">
                  <c:v>25.87</c:v>
                </c:pt>
                <c:pt idx="525">
                  <c:v>25.87</c:v>
                </c:pt>
                <c:pt idx="526">
                  <c:v>25.87</c:v>
                </c:pt>
                <c:pt idx="527">
                  <c:v>25.87</c:v>
                </c:pt>
                <c:pt idx="528">
                  <c:v>25.88</c:v>
                </c:pt>
                <c:pt idx="529">
                  <c:v>25.87</c:v>
                </c:pt>
                <c:pt idx="530">
                  <c:v>25.87</c:v>
                </c:pt>
                <c:pt idx="531">
                  <c:v>25.87</c:v>
                </c:pt>
                <c:pt idx="532">
                  <c:v>25.87</c:v>
                </c:pt>
                <c:pt idx="533">
                  <c:v>25.87</c:v>
                </c:pt>
                <c:pt idx="534">
                  <c:v>25.86</c:v>
                </c:pt>
                <c:pt idx="535">
                  <c:v>25.87</c:v>
                </c:pt>
                <c:pt idx="536">
                  <c:v>25.87</c:v>
                </c:pt>
                <c:pt idx="537">
                  <c:v>25.87</c:v>
                </c:pt>
                <c:pt idx="538">
                  <c:v>25.87</c:v>
                </c:pt>
                <c:pt idx="539">
                  <c:v>25.86</c:v>
                </c:pt>
                <c:pt idx="540">
                  <c:v>25.86</c:v>
                </c:pt>
                <c:pt idx="541">
                  <c:v>25.86</c:v>
                </c:pt>
                <c:pt idx="542">
                  <c:v>25.87</c:v>
                </c:pt>
                <c:pt idx="543">
                  <c:v>25.87</c:v>
                </c:pt>
                <c:pt idx="544">
                  <c:v>25.87</c:v>
                </c:pt>
                <c:pt idx="545">
                  <c:v>25.86</c:v>
                </c:pt>
                <c:pt idx="546">
                  <c:v>25.87</c:v>
                </c:pt>
                <c:pt idx="547">
                  <c:v>25.87</c:v>
                </c:pt>
                <c:pt idx="548">
                  <c:v>25.87</c:v>
                </c:pt>
                <c:pt idx="549">
                  <c:v>25.86</c:v>
                </c:pt>
                <c:pt idx="550">
                  <c:v>25.87</c:v>
                </c:pt>
                <c:pt idx="551">
                  <c:v>25.86</c:v>
                </c:pt>
                <c:pt idx="552">
                  <c:v>25.86</c:v>
                </c:pt>
                <c:pt idx="553">
                  <c:v>25.86</c:v>
                </c:pt>
                <c:pt idx="554">
                  <c:v>25.87</c:v>
                </c:pt>
                <c:pt idx="555">
                  <c:v>25.86</c:v>
                </c:pt>
                <c:pt idx="556">
                  <c:v>25.86</c:v>
                </c:pt>
                <c:pt idx="557">
                  <c:v>25.86</c:v>
                </c:pt>
                <c:pt idx="558">
                  <c:v>25.86</c:v>
                </c:pt>
                <c:pt idx="559">
                  <c:v>25.85</c:v>
                </c:pt>
                <c:pt idx="560">
                  <c:v>25.85</c:v>
                </c:pt>
                <c:pt idx="561">
                  <c:v>25.86</c:v>
                </c:pt>
                <c:pt idx="562">
                  <c:v>25.87</c:v>
                </c:pt>
                <c:pt idx="563">
                  <c:v>25.87</c:v>
                </c:pt>
                <c:pt idx="564">
                  <c:v>25.86</c:v>
                </c:pt>
                <c:pt idx="565">
                  <c:v>25.86</c:v>
                </c:pt>
                <c:pt idx="566">
                  <c:v>25.85</c:v>
                </c:pt>
                <c:pt idx="567">
                  <c:v>25.85</c:v>
                </c:pt>
                <c:pt idx="568">
                  <c:v>25.84</c:v>
                </c:pt>
                <c:pt idx="569">
                  <c:v>25.84</c:v>
                </c:pt>
                <c:pt idx="570">
                  <c:v>25.83</c:v>
                </c:pt>
                <c:pt idx="571">
                  <c:v>25.84</c:v>
                </c:pt>
                <c:pt idx="572">
                  <c:v>25.85</c:v>
                </c:pt>
                <c:pt idx="573">
                  <c:v>25.85</c:v>
                </c:pt>
                <c:pt idx="574">
                  <c:v>25.84</c:v>
                </c:pt>
                <c:pt idx="575">
                  <c:v>25.84</c:v>
                </c:pt>
                <c:pt idx="576">
                  <c:v>25.84</c:v>
                </c:pt>
                <c:pt idx="577">
                  <c:v>25.84</c:v>
                </c:pt>
                <c:pt idx="578">
                  <c:v>25.85</c:v>
                </c:pt>
                <c:pt idx="579">
                  <c:v>25.85</c:v>
                </c:pt>
                <c:pt idx="580">
                  <c:v>25.85</c:v>
                </c:pt>
                <c:pt idx="581">
                  <c:v>25.86</c:v>
                </c:pt>
                <c:pt idx="582">
                  <c:v>25.85</c:v>
                </c:pt>
                <c:pt idx="583">
                  <c:v>25.85</c:v>
                </c:pt>
                <c:pt idx="584">
                  <c:v>25.85</c:v>
                </c:pt>
                <c:pt idx="585">
                  <c:v>25.86</c:v>
                </c:pt>
                <c:pt idx="586">
                  <c:v>25.86</c:v>
                </c:pt>
                <c:pt idx="587">
                  <c:v>25.86</c:v>
                </c:pt>
                <c:pt idx="588">
                  <c:v>25.86</c:v>
                </c:pt>
                <c:pt idx="589">
                  <c:v>25.87</c:v>
                </c:pt>
                <c:pt idx="590">
                  <c:v>25.85</c:v>
                </c:pt>
                <c:pt idx="591">
                  <c:v>25.87</c:v>
                </c:pt>
                <c:pt idx="592">
                  <c:v>25.86</c:v>
                </c:pt>
                <c:pt idx="593">
                  <c:v>25.86</c:v>
                </c:pt>
                <c:pt idx="594">
                  <c:v>25.86</c:v>
                </c:pt>
                <c:pt idx="595">
                  <c:v>25.87</c:v>
                </c:pt>
                <c:pt idx="596">
                  <c:v>25.88</c:v>
                </c:pt>
                <c:pt idx="597">
                  <c:v>25.87</c:v>
                </c:pt>
                <c:pt idx="598">
                  <c:v>25.86</c:v>
                </c:pt>
                <c:pt idx="599">
                  <c:v>25.87</c:v>
                </c:pt>
                <c:pt idx="600">
                  <c:v>25.88</c:v>
                </c:pt>
                <c:pt idx="601">
                  <c:v>25.89</c:v>
                </c:pt>
                <c:pt idx="602">
                  <c:v>25.89</c:v>
                </c:pt>
                <c:pt idx="603">
                  <c:v>25.89</c:v>
                </c:pt>
                <c:pt idx="604">
                  <c:v>25.89</c:v>
                </c:pt>
                <c:pt idx="605">
                  <c:v>25.88</c:v>
                </c:pt>
                <c:pt idx="606">
                  <c:v>25.88</c:v>
                </c:pt>
                <c:pt idx="607">
                  <c:v>25.88</c:v>
                </c:pt>
                <c:pt idx="608">
                  <c:v>25.89</c:v>
                </c:pt>
                <c:pt idx="609">
                  <c:v>25.9</c:v>
                </c:pt>
                <c:pt idx="610">
                  <c:v>25.88</c:v>
                </c:pt>
                <c:pt idx="611">
                  <c:v>25.9</c:v>
                </c:pt>
                <c:pt idx="612">
                  <c:v>25.89</c:v>
                </c:pt>
                <c:pt idx="613">
                  <c:v>25.87</c:v>
                </c:pt>
                <c:pt idx="614">
                  <c:v>25.87</c:v>
                </c:pt>
                <c:pt idx="615">
                  <c:v>25.89</c:v>
                </c:pt>
                <c:pt idx="616">
                  <c:v>25.89</c:v>
                </c:pt>
                <c:pt idx="617">
                  <c:v>25.91</c:v>
                </c:pt>
                <c:pt idx="618">
                  <c:v>25.9</c:v>
                </c:pt>
                <c:pt idx="619">
                  <c:v>25.89</c:v>
                </c:pt>
                <c:pt idx="620">
                  <c:v>25.91</c:v>
                </c:pt>
                <c:pt idx="621">
                  <c:v>25.91</c:v>
                </c:pt>
                <c:pt idx="622">
                  <c:v>25.92</c:v>
                </c:pt>
                <c:pt idx="623">
                  <c:v>25.91</c:v>
                </c:pt>
                <c:pt idx="624">
                  <c:v>25.91</c:v>
                </c:pt>
                <c:pt idx="625">
                  <c:v>25.92</c:v>
                </c:pt>
                <c:pt idx="626">
                  <c:v>25.91</c:v>
                </c:pt>
                <c:pt idx="627">
                  <c:v>25.9</c:v>
                </c:pt>
                <c:pt idx="628">
                  <c:v>25.92</c:v>
                </c:pt>
                <c:pt idx="629">
                  <c:v>25.92</c:v>
                </c:pt>
                <c:pt idx="630">
                  <c:v>25.92</c:v>
                </c:pt>
                <c:pt idx="631">
                  <c:v>25.92</c:v>
                </c:pt>
                <c:pt idx="632">
                  <c:v>25.91</c:v>
                </c:pt>
                <c:pt idx="633">
                  <c:v>25.91</c:v>
                </c:pt>
                <c:pt idx="634">
                  <c:v>25.91</c:v>
                </c:pt>
                <c:pt idx="635">
                  <c:v>25.91</c:v>
                </c:pt>
                <c:pt idx="636">
                  <c:v>25.92</c:v>
                </c:pt>
                <c:pt idx="637">
                  <c:v>25.92</c:v>
                </c:pt>
                <c:pt idx="638">
                  <c:v>25.92</c:v>
                </c:pt>
                <c:pt idx="639">
                  <c:v>25.92</c:v>
                </c:pt>
                <c:pt idx="640">
                  <c:v>25.92</c:v>
                </c:pt>
                <c:pt idx="641">
                  <c:v>25.92</c:v>
                </c:pt>
                <c:pt idx="642">
                  <c:v>25.91</c:v>
                </c:pt>
                <c:pt idx="643">
                  <c:v>25.92</c:v>
                </c:pt>
                <c:pt idx="644">
                  <c:v>25.93</c:v>
                </c:pt>
                <c:pt idx="645">
                  <c:v>25.92</c:v>
                </c:pt>
                <c:pt idx="646">
                  <c:v>25.91</c:v>
                </c:pt>
                <c:pt idx="647">
                  <c:v>25.91</c:v>
                </c:pt>
                <c:pt idx="648">
                  <c:v>25.91</c:v>
                </c:pt>
                <c:pt idx="649">
                  <c:v>25.92</c:v>
                </c:pt>
                <c:pt idx="650">
                  <c:v>25.92</c:v>
                </c:pt>
                <c:pt idx="651">
                  <c:v>25.91</c:v>
                </c:pt>
                <c:pt idx="652">
                  <c:v>25.91</c:v>
                </c:pt>
                <c:pt idx="653">
                  <c:v>25.91</c:v>
                </c:pt>
                <c:pt idx="654">
                  <c:v>25.91</c:v>
                </c:pt>
                <c:pt idx="655">
                  <c:v>25.91</c:v>
                </c:pt>
                <c:pt idx="656">
                  <c:v>25.91</c:v>
                </c:pt>
                <c:pt idx="657">
                  <c:v>25.91</c:v>
                </c:pt>
                <c:pt idx="658">
                  <c:v>25.91</c:v>
                </c:pt>
                <c:pt idx="659">
                  <c:v>25.91</c:v>
                </c:pt>
                <c:pt idx="660">
                  <c:v>25.91</c:v>
                </c:pt>
                <c:pt idx="661">
                  <c:v>25.91</c:v>
                </c:pt>
                <c:pt idx="662">
                  <c:v>25.91</c:v>
                </c:pt>
                <c:pt idx="663">
                  <c:v>25.91</c:v>
                </c:pt>
                <c:pt idx="664">
                  <c:v>25.91</c:v>
                </c:pt>
                <c:pt idx="665">
                  <c:v>25.91</c:v>
                </c:pt>
                <c:pt idx="666">
                  <c:v>25.91</c:v>
                </c:pt>
                <c:pt idx="667">
                  <c:v>25.91</c:v>
                </c:pt>
                <c:pt idx="668">
                  <c:v>25.91</c:v>
                </c:pt>
                <c:pt idx="669">
                  <c:v>25.91</c:v>
                </c:pt>
                <c:pt idx="670">
                  <c:v>25.91</c:v>
                </c:pt>
                <c:pt idx="671">
                  <c:v>25.91</c:v>
                </c:pt>
                <c:pt idx="672">
                  <c:v>25.91</c:v>
                </c:pt>
                <c:pt idx="673">
                  <c:v>25.91</c:v>
                </c:pt>
                <c:pt idx="674">
                  <c:v>25.91</c:v>
                </c:pt>
                <c:pt idx="675">
                  <c:v>25.91</c:v>
                </c:pt>
                <c:pt idx="676">
                  <c:v>25.92</c:v>
                </c:pt>
                <c:pt idx="677">
                  <c:v>25.92</c:v>
                </c:pt>
                <c:pt idx="678">
                  <c:v>25.92</c:v>
                </c:pt>
                <c:pt idx="679">
                  <c:v>25.92</c:v>
                </c:pt>
                <c:pt idx="680">
                  <c:v>25.91</c:v>
                </c:pt>
                <c:pt idx="681">
                  <c:v>25.91</c:v>
                </c:pt>
                <c:pt idx="682">
                  <c:v>25.91</c:v>
                </c:pt>
                <c:pt idx="683">
                  <c:v>25.91</c:v>
                </c:pt>
                <c:pt idx="684">
                  <c:v>25.91</c:v>
                </c:pt>
                <c:pt idx="685">
                  <c:v>25.91</c:v>
                </c:pt>
                <c:pt idx="686">
                  <c:v>25.91</c:v>
                </c:pt>
                <c:pt idx="687">
                  <c:v>25.91</c:v>
                </c:pt>
                <c:pt idx="688">
                  <c:v>25.91</c:v>
                </c:pt>
                <c:pt idx="689">
                  <c:v>25.91</c:v>
                </c:pt>
                <c:pt idx="690">
                  <c:v>25.91</c:v>
                </c:pt>
                <c:pt idx="691">
                  <c:v>25.91</c:v>
                </c:pt>
                <c:pt idx="692">
                  <c:v>25.91</c:v>
                </c:pt>
                <c:pt idx="693">
                  <c:v>25.9</c:v>
                </c:pt>
                <c:pt idx="694">
                  <c:v>25.9</c:v>
                </c:pt>
                <c:pt idx="695">
                  <c:v>25.9</c:v>
                </c:pt>
                <c:pt idx="696">
                  <c:v>25.9</c:v>
                </c:pt>
                <c:pt idx="697">
                  <c:v>25.9</c:v>
                </c:pt>
                <c:pt idx="698">
                  <c:v>25.9</c:v>
                </c:pt>
                <c:pt idx="699">
                  <c:v>25.9</c:v>
                </c:pt>
                <c:pt idx="700">
                  <c:v>25.9</c:v>
                </c:pt>
                <c:pt idx="701">
                  <c:v>25.9</c:v>
                </c:pt>
                <c:pt idx="702">
                  <c:v>25.91</c:v>
                </c:pt>
                <c:pt idx="703">
                  <c:v>25.91</c:v>
                </c:pt>
                <c:pt idx="704">
                  <c:v>25.91</c:v>
                </c:pt>
                <c:pt idx="705">
                  <c:v>25.9</c:v>
                </c:pt>
                <c:pt idx="706">
                  <c:v>25.91</c:v>
                </c:pt>
                <c:pt idx="707">
                  <c:v>25.91</c:v>
                </c:pt>
                <c:pt idx="708">
                  <c:v>25.91</c:v>
                </c:pt>
                <c:pt idx="709">
                  <c:v>25.9</c:v>
                </c:pt>
                <c:pt idx="710">
                  <c:v>25.91</c:v>
                </c:pt>
                <c:pt idx="711">
                  <c:v>25.9</c:v>
                </c:pt>
                <c:pt idx="712">
                  <c:v>25.91</c:v>
                </c:pt>
                <c:pt idx="713">
                  <c:v>25.91</c:v>
                </c:pt>
                <c:pt idx="714">
                  <c:v>25.91</c:v>
                </c:pt>
                <c:pt idx="715">
                  <c:v>25.91</c:v>
                </c:pt>
                <c:pt idx="716">
                  <c:v>25.91</c:v>
                </c:pt>
                <c:pt idx="717">
                  <c:v>25.91</c:v>
                </c:pt>
                <c:pt idx="718">
                  <c:v>25.91</c:v>
                </c:pt>
                <c:pt idx="719">
                  <c:v>25.91</c:v>
                </c:pt>
                <c:pt idx="720">
                  <c:v>25.91</c:v>
                </c:pt>
                <c:pt idx="721">
                  <c:v>25.91</c:v>
                </c:pt>
                <c:pt idx="722">
                  <c:v>25.91</c:v>
                </c:pt>
                <c:pt idx="723">
                  <c:v>25.91</c:v>
                </c:pt>
                <c:pt idx="724">
                  <c:v>25.91</c:v>
                </c:pt>
                <c:pt idx="725">
                  <c:v>25.91</c:v>
                </c:pt>
                <c:pt idx="726">
                  <c:v>25.91</c:v>
                </c:pt>
                <c:pt idx="727">
                  <c:v>25.91</c:v>
                </c:pt>
                <c:pt idx="728">
                  <c:v>25.91</c:v>
                </c:pt>
                <c:pt idx="729">
                  <c:v>25.91</c:v>
                </c:pt>
                <c:pt idx="730">
                  <c:v>25.91</c:v>
                </c:pt>
                <c:pt idx="731">
                  <c:v>25.91</c:v>
                </c:pt>
                <c:pt idx="732">
                  <c:v>25.91</c:v>
                </c:pt>
                <c:pt idx="733">
                  <c:v>25.91</c:v>
                </c:pt>
                <c:pt idx="734">
                  <c:v>25.91</c:v>
                </c:pt>
                <c:pt idx="735">
                  <c:v>25.91</c:v>
                </c:pt>
                <c:pt idx="736">
                  <c:v>25.91</c:v>
                </c:pt>
                <c:pt idx="737">
                  <c:v>25.91</c:v>
                </c:pt>
                <c:pt idx="738">
                  <c:v>25.91</c:v>
                </c:pt>
                <c:pt idx="739">
                  <c:v>25.91</c:v>
                </c:pt>
                <c:pt idx="740">
                  <c:v>25.91</c:v>
                </c:pt>
                <c:pt idx="741">
                  <c:v>25.91</c:v>
                </c:pt>
                <c:pt idx="742">
                  <c:v>25.91</c:v>
                </c:pt>
                <c:pt idx="743">
                  <c:v>25.91</c:v>
                </c:pt>
                <c:pt idx="744">
                  <c:v>25.91</c:v>
                </c:pt>
                <c:pt idx="745">
                  <c:v>25.91</c:v>
                </c:pt>
                <c:pt idx="746">
                  <c:v>25.91</c:v>
                </c:pt>
                <c:pt idx="747">
                  <c:v>25.91</c:v>
                </c:pt>
                <c:pt idx="748">
                  <c:v>25.91</c:v>
                </c:pt>
                <c:pt idx="749">
                  <c:v>25.91</c:v>
                </c:pt>
                <c:pt idx="750">
                  <c:v>25.91</c:v>
                </c:pt>
                <c:pt idx="751">
                  <c:v>25.91</c:v>
                </c:pt>
                <c:pt idx="752">
                  <c:v>25.91</c:v>
                </c:pt>
                <c:pt idx="753">
                  <c:v>25.91</c:v>
                </c:pt>
                <c:pt idx="754">
                  <c:v>25.91</c:v>
                </c:pt>
                <c:pt idx="755">
                  <c:v>25.91</c:v>
                </c:pt>
                <c:pt idx="756">
                  <c:v>25.91</c:v>
                </c:pt>
                <c:pt idx="757">
                  <c:v>25.91</c:v>
                </c:pt>
                <c:pt idx="758">
                  <c:v>25.9</c:v>
                </c:pt>
                <c:pt idx="759">
                  <c:v>25.9</c:v>
                </c:pt>
                <c:pt idx="760">
                  <c:v>25.9</c:v>
                </c:pt>
                <c:pt idx="761">
                  <c:v>25.9</c:v>
                </c:pt>
                <c:pt idx="762">
                  <c:v>25.9</c:v>
                </c:pt>
                <c:pt idx="763">
                  <c:v>25.9</c:v>
                </c:pt>
                <c:pt idx="764">
                  <c:v>25.9</c:v>
                </c:pt>
                <c:pt idx="765">
                  <c:v>25.9</c:v>
                </c:pt>
                <c:pt idx="766">
                  <c:v>25.9</c:v>
                </c:pt>
                <c:pt idx="767">
                  <c:v>25.9</c:v>
                </c:pt>
                <c:pt idx="768">
                  <c:v>25.9</c:v>
                </c:pt>
                <c:pt idx="769">
                  <c:v>25.9</c:v>
                </c:pt>
                <c:pt idx="770">
                  <c:v>25.91</c:v>
                </c:pt>
                <c:pt idx="771">
                  <c:v>25.91</c:v>
                </c:pt>
                <c:pt idx="772">
                  <c:v>25.91</c:v>
                </c:pt>
                <c:pt idx="773">
                  <c:v>25.91</c:v>
                </c:pt>
                <c:pt idx="774">
                  <c:v>25.91</c:v>
                </c:pt>
                <c:pt idx="775">
                  <c:v>25.91</c:v>
                </c:pt>
                <c:pt idx="776">
                  <c:v>25.91</c:v>
                </c:pt>
                <c:pt idx="777">
                  <c:v>25.91</c:v>
                </c:pt>
                <c:pt idx="778">
                  <c:v>25.91</c:v>
                </c:pt>
                <c:pt idx="779">
                  <c:v>25.91</c:v>
                </c:pt>
                <c:pt idx="780">
                  <c:v>25.91</c:v>
                </c:pt>
                <c:pt idx="781">
                  <c:v>25.91</c:v>
                </c:pt>
                <c:pt idx="782">
                  <c:v>25.91</c:v>
                </c:pt>
                <c:pt idx="783">
                  <c:v>25.91</c:v>
                </c:pt>
                <c:pt idx="784">
                  <c:v>25.91</c:v>
                </c:pt>
                <c:pt idx="785">
                  <c:v>25.91</c:v>
                </c:pt>
                <c:pt idx="786">
                  <c:v>25.91</c:v>
                </c:pt>
                <c:pt idx="787">
                  <c:v>25.91</c:v>
                </c:pt>
                <c:pt idx="788">
                  <c:v>25.91</c:v>
                </c:pt>
                <c:pt idx="789">
                  <c:v>25.91</c:v>
                </c:pt>
                <c:pt idx="790">
                  <c:v>25.91</c:v>
                </c:pt>
                <c:pt idx="791">
                  <c:v>25.91</c:v>
                </c:pt>
                <c:pt idx="792">
                  <c:v>25.91</c:v>
                </c:pt>
                <c:pt idx="793">
                  <c:v>25.91</c:v>
                </c:pt>
                <c:pt idx="794">
                  <c:v>25.91</c:v>
                </c:pt>
                <c:pt idx="795">
                  <c:v>25.91</c:v>
                </c:pt>
                <c:pt idx="796">
                  <c:v>25.91</c:v>
                </c:pt>
                <c:pt idx="797">
                  <c:v>25.91</c:v>
                </c:pt>
                <c:pt idx="798">
                  <c:v>25.91</c:v>
                </c:pt>
                <c:pt idx="799">
                  <c:v>25.91</c:v>
                </c:pt>
                <c:pt idx="800">
                  <c:v>25.91</c:v>
                </c:pt>
                <c:pt idx="801">
                  <c:v>25.91</c:v>
                </c:pt>
                <c:pt idx="802">
                  <c:v>25.91</c:v>
                </c:pt>
                <c:pt idx="803">
                  <c:v>25.91</c:v>
                </c:pt>
                <c:pt idx="804">
                  <c:v>25.91</c:v>
                </c:pt>
                <c:pt idx="805">
                  <c:v>25.91</c:v>
                </c:pt>
                <c:pt idx="806">
                  <c:v>25.9</c:v>
                </c:pt>
                <c:pt idx="807">
                  <c:v>25.9</c:v>
                </c:pt>
                <c:pt idx="808">
                  <c:v>25.9</c:v>
                </c:pt>
                <c:pt idx="809">
                  <c:v>25.9</c:v>
                </c:pt>
                <c:pt idx="810">
                  <c:v>25.9</c:v>
                </c:pt>
                <c:pt idx="811">
                  <c:v>25.91</c:v>
                </c:pt>
                <c:pt idx="812">
                  <c:v>25.91</c:v>
                </c:pt>
                <c:pt idx="813">
                  <c:v>25.91</c:v>
                </c:pt>
                <c:pt idx="814">
                  <c:v>25.9</c:v>
                </c:pt>
                <c:pt idx="815">
                  <c:v>25.9</c:v>
                </c:pt>
                <c:pt idx="816">
                  <c:v>25.9</c:v>
                </c:pt>
                <c:pt idx="817">
                  <c:v>25.89</c:v>
                </c:pt>
                <c:pt idx="818">
                  <c:v>25.88</c:v>
                </c:pt>
                <c:pt idx="819">
                  <c:v>25.88</c:v>
                </c:pt>
                <c:pt idx="820">
                  <c:v>25.93</c:v>
                </c:pt>
                <c:pt idx="821">
                  <c:v>25.93</c:v>
                </c:pt>
                <c:pt idx="822">
                  <c:v>25.93</c:v>
                </c:pt>
                <c:pt idx="823">
                  <c:v>25.92</c:v>
                </c:pt>
                <c:pt idx="824">
                  <c:v>25.93</c:v>
                </c:pt>
                <c:pt idx="825">
                  <c:v>25.95</c:v>
                </c:pt>
                <c:pt idx="826">
                  <c:v>25.95</c:v>
                </c:pt>
                <c:pt idx="827">
                  <c:v>25.95</c:v>
                </c:pt>
                <c:pt idx="828">
                  <c:v>25.98</c:v>
                </c:pt>
                <c:pt idx="829">
                  <c:v>25.95</c:v>
                </c:pt>
                <c:pt idx="830">
                  <c:v>25.99</c:v>
                </c:pt>
                <c:pt idx="831">
                  <c:v>25.99</c:v>
                </c:pt>
                <c:pt idx="832">
                  <c:v>25.99</c:v>
                </c:pt>
                <c:pt idx="833">
                  <c:v>25.97</c:v>
                </c:pt>
                <c:pt idx="834">
                  <c:v>25.99</c:v>
                </c:pt>
                <c:pt idx="835">
                  <c:v>25.97</c:v>
                </c:pt>
                <c:pt idx="836">
                  <c:v>26</c:v>
                </c:pt>
                <c:pt idx="837">
                  <c:v>26</c:v>
                </c:pt>
                <c:pt idx="838">
                  <c:v>26.01</c:v>
                </c:pt>
                <c:pt idx="839">
                  <c:v>26</c:v>
                </c:pt>
                <c:pt idx="840">
                  <c:v>26</c:v>
                </c:pt>
                <c:pt idx="841">
                  <c:v>25.99</c:v>
                </c:pt>
                <c:pt idx="842">
                  <c:v>25.99</c:v>
                </c:pt>
                <c:pt idx="843">
                  <c:v>26</c:v>
                </c:pt>
                <c:pt idx="844">
                  <c:v>26</c:v>
                </c:pt>
                <c:pt idx="845">
                  <c:v>26</c:v>
                </c:pt>
                <c:pt idx="846">
                  <c:v>26</c:v>
                </c:pt>
                <c:pt idx="847">
                  <c:v>26</c:v>
                </c:pt>
                <c:pt idx="848">
                  <c:v>26</c:v>
                </c:pt>
                <c:pt idx="849">
                  <c:v>25.99</c:v>
                </c:pt>
                <c:pt idx="850">
                  <c:v>26</c:v>
                </c:pt>
                <c:pt idx="851">
                  <c:v>26</c:v>
                </c:pt>
                <c:pt idx="852">
                  <c:v>25.99</c:v>
                </c:pt>
                <c:pt idx="853">
                  <c:v>26</c:v>
                </c:pt>
                <c:pt idx="854">
                  <c:v>26.03</c:v>
                </c:pt>
                <c:pt idx="855">
                  <c:v>26.03</c:v>
                </c:pt>
                <c:pt idx="856">
                  <c:v>26.04</c:v>
                </c:pt>
                <c:pt idx="857">
                  <c:v>26.04</c:v>
                </c:pt>
                <c:pt idx="858">
                  <c:v>26.04</c:v>
                </c:pt>
                <c:pt idx="859">
                  <c:v>26.03</c:v>
                </c:pt>
                <c:pt idx="860">
                  <c:v>26.03</c:v>
                </c:pt>
                <c:pt idx="861">
                  <c:v>26.03</c:v>
                </c:pt>
                <c:pt idx="862">
                  <c:v>26.02</c:v>
                </c:pt>
                <c:pt idx="863">
                  <c:v>26</c:v>
                </c:pt>
                <c:pt idx="864">
                  <c:v>26</c:v>
                </c:pt>
                <c:pt idx="865">
                  <c:v>26</c:v>
                </c:pt>
                <c:pt idx="866">
                  <c:v>26</c:v>
                </c:pt>
                <c:pt idx="867">
                  <c:v>26</c:v>
                </c:pt>
                <c:pt idx="868">
                  <c:v>26.01</c:v>
                </c:pt>
                <c:pt idx="869">
                  <c:v>26.04</c:v>
                </c:pt>
                <c:pt idx="870">
                  <c:v>26.04</c:v>
                </c:pt>
                <c:pt idx="871">
                  <c:v>26.05</c:v>
                </c:pt>
                <c:pt idx="872">
                  <c:v>26.05</c:v>
                </c:pt>
                <c:pt idx="873">
                  <c:v>26.05</c:v>
                </c:pt>
                <c:pt idx="874">
                  <c:v>26.05</c:v>
                </c:pt>
                <c:pt idx="875">
                  <c:v>26.05</c:v>
                </c:pt>
                <c:pt idx="876">
                  <c:v>26.05</c:v>
                </c:pt>
                <c:pt idx="877">
                  <c:v>26.05</c:v>
                </c:pt>
                <c:pt idx="878">
                  <c:v>26.05</c:v>
                </c:pt>
                <c:pt idx="879">
                  <c:v>26.04</c:v>
                </c:pt>
                <c:pt idx="880">
                  <c:v>26.04</c:v>
                </c:pt>
                <c:pt idx="881">
                  <c:v>26.05</c:v>
                </c:pt>
                <c:pt idx="882">
                  <c:v>26.05</c:v>
                </c:pt>
                <c:pt idx="883">
                  <c:v>26.04</c:v>
                </c:pt>
                <c:pt idx="884">
                  <c:v>26.04</c:v>
                </c:pt>
                <c:pt idx="885">
                  <c:v>26.03</c:v>
                </c:pt>
                <c:pt idx="886">
                  <c:v>26.02</c:v>
                </c:pt>
                <c:pt idx="887">
                  <c:v>26.01</c:v>
                </c:pt>
                <c:pt idx="888">
                  <c:v>26.01</c:v>
                </c:pt>
                <c:pt idx="889">
                  <c:v>26.01</c:v>
                </c:pt>
                <c:pt idx="890">
                  <c:v>26.01</c:v>
                </c:pt>
                <c:pt idx="891">
                  <c:v>26.01</c:v>
                </c:pt>
                <c:pt idx="892">
                  <c:v>26.01</c:v>
                </c:pt>
                <c:pt idx="893">
                  <c:v>26.02</c:v>
                </c:pt>
                <c:pt idx="894">
                  <c:v>26.03</c:v>
                </c:pt>
                <c:pt idx="895">
                  <c:v>26.02</c:v>
                </c:pt>
                <c:pt idx="896">
                  <c:v>26.04</c:v>
                </c:pt>
                <c:pt idx="897">
                  <c:v>26.06</c:v>
                </c:pt>
                <c:pt idx="898">
                  <c:v>26.07</c:v>
                </c:pt>
                <c:pt idx="899">
                  <c:v>26.09</c:v>
                </c:pt>
                <c:pt idx="900">
                  <c:v>26.1</c:v>
                </c:pt>
                <c:pt idx="901">
                  <c:v>26.11</c:v>
                </c:pt>
                <c:pt idx="902">
                  <c:v>26.11</c:v>
                </c:pt>
                <c:pt idx="903">
                  <c:v>26.11</c:v>
                </c:pt>
                <c:pt idx="904">
                  <c:v>26.11</c:v>
                </c:pt>
                <c:pt idx="905">
                  <c:v>26.11</c:v>
                </c:pt>
                <c:pt idx="906">
                  <c:v>26.12</c:v>
                </c:pt>
                <c:pt idx="907">
                  <c:v>26.12</c:v>
                </c:pt>
                <c:pt idx="908">
                  <c:v>26.11</c:v>
                </c:pt>
                <c:pt idx="909">
                  <c:v>26.11</c:v>
                </c:pt>
                <c:pt idx="910">
                  <c:v>26.11</c:v>
                </c:pt>
                <c:pt idx="911">
                  <c:v>26.12</c:v>
                </c:pt>
                <c:pt idx="912">
                  <c:v>26.14</c:v>
                </c:pt>
                <c:pt idx="913">
                  <c:v>26.16</c:v>
                </c:pt>
                <c:pt idx="914">
                  <c:v>26.17</c:v>
                </c:pt>
                <c:pt idx="915">
                  <c:v>26.18</c:v>
                </c:pt>
                <c:pt idx="916">
                  <c:v>26.17</c:v>
                </c:pt>
                <c:pt idx="917">
                  <c:v>26.16</c:v>
                </c:pt>
                <c:pt idx="918">
                  <c:v>26.14</c:v>
                </c:pt>
                <c:pt idx="919">
                  <c:v>26.16</c:v>
                </c:pt>
                <c:pt idx="920">
                  <c:v>26.16</c:v>
                </c:pt>
                <c:pt idx="921">
                  <c:v>26.17</c:v>
                </c:pt>
                <c:pt idx="922">
                  <c:v>26.16</c:v>
                </c:pt>
                <c:pt idx="923">
                  <c:v>26.17</c:v>
                </c:pt>
                <c:pt idx="924">
                  <c:v>26.16</c:v>
                </c:pt>
                <c:pt idx="925">
                  <c:v>26.17</c:v>
                </c:pt>
                <c:pt idx="926">
                  <c:v>26.17</c:v>
                </c:pt>
                <c:pt idx="927">
                  <c:v>26.17</c:v>
                </c:pt>
                <c:pt idx="928">
                  <c:v>26.17</c:v>
                </c:pt>
                <c:pt idx="929">
                  <c:v>26.18</c:v>
                </c:pt>
                <c:pt idx="930">
                  <c:v>26.18</c:v>
                </c:pt>
                <c:pt idx="931">
                  <c:v>26.18</c:v>
                </c:pt>
                <c:pt idx="932">
                  <c:v>26.19</c:v>
                </c:pt>
                <c:pt idx="933">
                  <c:v>26.19</c:v>
                </c:pt>
                <c:pt idx="934">
                  <c:v>26.19</c:v>
                </c:pt>
                <c:pt idx="935">
                  <c:v>26.19</c:v>
                </c:pt>
                <c:pt idx="936">
                  <c:v>26.19</c:v>
                </c:pt>
                <c:pt idx="937">
                  <c:v>26.19</c:v>
                </c:pt>
                <c:pt idx="938">
                  <c:v>26.19</c:v>
                </c:pt>
                <c:pt idx="939">
                  <c:v>26.19</c:v>
                </c:pt>
                <c:pt idx="940">
                  <c:v>26.19</c:v>
                </c:pt>
                <c:pt idx="941">
                  <c:v>26.19</c:v>
                </c:pt>
                <c:pt idx="942">
                  <c:v>26.18</c:v>
                </c:pt>
                <c:pt idx="943">
                  <c:v>26.19</c:v>
                </c:pt>
                <c:pt idx="944">
                  <c:v>26.18</c:v>
                </c:pt>
                <c:pt idx="945">
                  <c:v>26.18</c:v>
                </c:pt>
                <c:pt idx="946">
                  <c:v>26.14</c:v>
                </c:pt>
                <c:pt idx="947">
                  <c:v>26.1</c:v>
                </c:pt>
                <c:pt idx="948">
                  <c:v>26.1</c:v>
                </c:pt>
                <c:pt idx="949">
                  <c:v>26.02</c:v>
                </c:pt>
                <c:pt idx="950">
                  <c:v>26.02</c:v>
                </c:pt>
                <c:pt idx="951">
                  <c:v>26.01</c:v>
                </c:pt>
                <c:pt idx="952">
                  <c:v>25.93</c:v>
                </c:pt>
                <c:pt idx="953">
                  <c:v>25.89</c:v>
                </c:pt>
                <c:pt idx="954">
                  <c:v>25.83</c:v>
                </c:pt>
                <c:pt idx="955">
                  <c:v>25.8</c:v>
                </c:pt>
                <c:pt idx="956">
                  <c:v>25.75</c:v>
                </c:pt>
                <c:pt idx="957">
                  <c:v>25.74</c:v>
                </c:pt>
                <c:pt idx="958">
                  <c:v>25.68</c:v>
                </c:pt>
                <c:pt idx="959">
                  <c:v>25.62</c:v>
                </c:pt>
                <c:pt idx="960">
                  <c:v>25.62</c:v>
                </c:pt>
                <c:pt idx="961">
                  <c:v>25.59</c:v>
                </c:pt>
                <c:pt idx="962">
                  <c:v>25.47</c:v>
                </c:pt>
                <c:pt idx="963">
                  <c:v>25.47</c:v>
                </c:pt>
                <c:pt idx="964">
                  <c:v>25.48</c:v>
                </c:pt>
                <c:pt idx="965">
                  <c:v>25.45</c:v>
                </c:pt>
                <c:pt idx="966">
                  <c:v>25.48</c:v>
                </c:pt>
                <c:pt idx="967">
                  <c:v>25.48</c:v>
                </c:pt>
                <c:pt idx="968">
                  <c:v>25.48</c:v>
                </c:pt>
                <c:pt idx="969">
                  <c:v>25.49</c:v>
                </c:pt>
                <c:pt idx="970">
                  <c:v>25.48</c:v>
                </c:pt>
                <c:pt idx="971">
                  <c:v>25.48</c:v>
                </c:pt>
                <c:pt idx="972">
                  <c:v>25.49</c:v>
                </c:pt>
                <c:pt idx="973">
                  <c:v>25.44</c:v>
                </c:pt>
                <c:pt idx="974">
                  <c:v>25.45</c:v>
                </c:pt>
                <c:pt idx="975">
                  <c:v>25.44</c:v>
                </c:pt>
                <c:pt idx="976">
                  <c:v>25.43</c:v>
                </c:pt>
                <c:pt idx="977">
                  <c:v>25.38</c:v>
                </c:pt>
                <c:pt idx="978">
                  <c:v>25.34</c:v>
                </c:pt>
                <c:pt idx="979">
                  <c:v>25.33</c:v>
                </c:pt>
                <c:pt idx="980">
                  <c:v>25.31</c:v>
                </c:pt>
                <c:pt idx="981">
                  <c:v>25.27</c:v>
                </c:pt>
                <c:pt idx="982">
                  <c:v>25.22</c:v>
                </c:pt>
                <c:pt idx="983">
                  <c:v>25.2</c:v>
                </c:pt>
                <c:pt idx="984">
                  <c:v>25.19</c:v>
                </c:pt>
                <c:pt idx="985">
                  <c:v>25.17</c:v>
                </c:pt>
                <c:pt idx="986">
                  <c:v>25.17</c:v>
                </c:pt>
                <c:pt idx="987">
                  <c:v>25.14</c:v>
                </c:pt>
                <c:pt idx="988">
                  <c:v>25.17</c:v>
                </c:pt>
                <c:pt idx="989">
                  <c:v>25.17</c:v>
                </c:pt>
                <c:pt idx="990">
                  <c:v>25.21</c:v>
                </c:pt>
                <c:pt idx="991">
                  <c:v>25.28</c:v>
                </c:pt>
                <c:pt idx="992">
                  <c:v>25.3</c:v>
                </c:pt>
                <c:pt idx="993">
                  <c:v>25.33</c:v>
                </c:pt>
                <c:pt idx="994">
                  <c:v>25.34</c:v>
                </c:pt>
                <c:pt idx="995">
                  <c:v>25.39</c:v>
                </c:pt>
                <c:pt idx="996">
                  <c:v>25.43</c:v>
                </c:pt>
                <c:pt idx="997">
                  <c:v>25.44</c:v>
                </c:pt>
                <c:pt idx="998">
                  <c:v>25.45</c:v>
                </c:pt>
                <c:pt idx="999">
                  <c:v>25.48</c:v>
                </c:pt>
                <c:pt idx="1000">
                  <c:v>25.48</c:v>
                </c:pt>
                <c:pt idx="1001">
                  <c:v>25.47</c:v>
                </c:pt>
                <c:pt idx="1002">
                  <c:v>25.45</c:v>
                </c:pt>
                <c:pt idx="1003">
                  <c:v>25.54</c:v>
                </c:pt>
                <c:pt idx="1004">
                  <c:v>25.55</c:v>
                </c:pt>
                <c:pt idx="1005">
                  <c:v>25.58</c:v>
                </c:pt>
                <c:pt idx="1006">
                  <c:v>25.58</c:v>
                </c:pt>
                <c:pt idx="1007">
                  <c:v>25.59</c:v>
                </c:pt>
                <c:pt idx="1008">
                  <c:v>25.62</c:v>
                </c:pt>
                <c:pt idx="1009">
                  <c:v>25.62</c:v>
                </c:pt>
                <c:pt idx="1010">
                  <c:v>25.62</c:v>
                </c:pt>
                <c:pt idx="1011">
                  <c:v>25.65</c:v>
                </c:pt>
                <c:pt idx="1012">
                  <c:v>25.66</c:v>
                </c:pt>
                <c:pt idx="1013">
                  <c:v>25.7</c:v>
                </c:pt>
                <c:pt idx="1014">
                  <c:v>25.71</c:v>
                </c:pt>
                <c:pt idx="1015">
                  <c:v>25.7</c:v>
                </c:pt>
                <c:pt idx="1016">
                  <c:v>25.72</c:v>
                </c:pt>
                <c:pt idx="1017">
                  <c:v>25.75</c:v>
                </c:pt>
                <c:pt idx="1018">
                  <c:v>25.74</c:v>
                </c:pt>
                <c:pt idx="1019">
                  <c:v>25.71</c:v>
                </c:pt>
                <c:pt idx="1020">
                  <c:v>25.75</c:v>
                </c:pt>
                <c:pt idx="1021">
                  <c:v>25.76</c:v>
                </c:pt>
                <c:pt idx="1022">
                  <c:v>25.76</c:v>
                </c:pt>
                <c:pt idx="1023">
                  <c:v>25.76</c:v>
                </c:pt>
                <c:pt idx="1024">
                  <c:v>25.74</c:v>
                </c:pt>
                <c:pt idx="1025">
                  <c:v>25.73</c:v>
                </c:pt>
                <c:pt idx="1026">
                  <c:v>25.74</c:v>
                </c:pt>
                <c:pt idx="1027">
                  <c:v>25.82</c:v>
                </c:pt>
                <c:pt idx="1028">
                  <c:v>25.83</c:v>
                </c:pt>
                <c:pt idx="1029">
                  <c:v>25.83</c:v>
                </c:pt>
                <c:pt idx="1030">
                  <c:v>25.83</c:v>
                </c:pt>
                <c:pt idx="1031">
                  <c:v>25.85</c:v>
                </c:pt>
                <c:pt idx="1032">
                  <c:v>25.86</c:v>
                </c:pt>
                <c:pt idx="1033">
                  <c:v>25.87</c:v>
                </c:pt>
                <c:pt idx="1034">
                  <c:v>25.9</c:v>
                </c:pt>
                <c:pt idx="1035">
                  <c:v>25.9</c:v>
                </c:pt>
                <c:pt idx="1036">
                  <c:v>25.9</c:v>
                </c:pt>
                <c:pt idx="1037">
                  <c:v>25.9</c:v>
                </c:pt>
                <c:pt idx="1038">
                  <c:v>25.9</c:v>
                </c:pt>
                <c:pt idx="1039">
                  <c:v>25.89</c:v>
                </c:pt>
                <c:pt idx="1040">
                  <c:v>25.91</c:v>
                </c:pt>
                <c:pt idx="1041">
                  <c:v>25.95</c:v>
                </c:pt>
                <c:pt idx="1042">
                  <c:v>26</c:v>
                </c:pt>
                <c:pt idx="1043">
                  <c:v>26</c:v>
                </c:pt>
                <c:pt idx="1044">
                  <c:v>25.99</c:v>
                </c:pt>
                <c:pt idx="1045">
                  <c:v>26.02</c:v>
                </c:pt>
                <c:pt idx="1046">
                  <c:v>26.04</c:v>
                </c:pt>
                <c:pt idx="1047">
                  <c:v>26.02</c:v>
                </c:pt>
                <c:pt idx="1048">
                  <c:v>26</c:v>
                </c:pt>
                <c:pt idx="1049">
                  <c:v>26.01</c:v>
                </c:pt>
                <c:pt idx="1050">
                  <c:v>26.04</c:v>
                </c:pt>
                <c:pt idx="1051">
                  <c:v>26.06</c:v>
                </c:pt>
                <c:pt idx="1052">
                  <c:v>26.05</c:v>
                </c:pt>
                <c:pt idx="1053">
                  <c:v>26.05</c:v>
                </c:pt>
                <c:pt idx="1054">
                  <c:v>26.04</c:v>
                </c:pt>
                <c:pt idx="1055">
                  <c:v>26.02</c:v>
                </c:pt>
                <c:pt idx="1056">
                  <c:v>26.01</c:v>
                </c:pt>
                <c:pt idx="1057">
                  <c:v>26.01</c:v>
                </c:pt>
                <c:pt idx="1058">
                  <c:v>26.03</c:v>
                </c:pt>
                <c:pt idx="1059">
                  <c:v>26.07</c:v>
                </c:pt>
                <c:pt idx="1060">
                  <c:v>26.11</c:v>
                </c:pt>
                <c:pt idx="1061">
                  <c:v>26.11</c:v>
                </c:pt>
                <c:pt idx="1062">
                  <c:v>26.11</c:v>
                </c:pt>
                <c:pt idx="1063">
                  <c:v>26.13</c:v>
                </c:pt>
                <c:pt idx="1064">
                  <c:v>26.15</c:v>
                </c:pt>
                <c:pt idx="1065">
                  <c:v>26.15</c:v>
                </c:pt>
                <c:pt idx="1066">
                  <c:v>26.16</c:v>
                </c:pt>
                <c:pt idx="1067">
                  <c:v>26.16</c:v>
                </c:pt>
                <c:pt idx="1068">
                  <c:v>26.18</c:v>
                </c:pt>
                <c:pt idx="1069">
                  <c:v>26.19</c:v>
                </c:pt>
                <c:pt idx="1070">
                  <c:v>26.19</c:v>
                </c:pt>
                <c:pt idx="1071">
                  <c:v>26.19</c:v>
                </c:pt>
                <c:pt idx="1072">
                  <c:v>26.19</c:v>
                </c:pt>
                <c:pt idx="1073">
                  <c:v>26.19</c:v>
                </c:pt>
                <c:pt idx="1074">
                  <c:v>26.19</c:v>
                </c:pt>
                <c:pt idx="1075">
                  <c:v>26.18</c:v>
                </c:pt>
                <c:pt idx="1076">
                  <c:v>26.18</c:v>
                </c:pt>
                <c:pt idx="1077">
                  <c:v>26.2</c:v>
                </c:pt>
                <c:pt idx="1078">
                  <c:v>26.21</c:v>
                </c:pt>
                <c:pt idx="1079">
                  <c:v>26.21</c:v>
                </c:pt>
                <c:pt idx="1080">
                  <c:v>26.21</c:v>
                </c:pt>
                <c:pt idx="1081">
                  <c:v>26.23</c:v>
                </c:pt>
                <c:pt idx="1082">
                  <c:v>26.26</c:v>
                </c:pt>
                <c:pt idx="1083">
                  <c:v>26.26</c:v>
                </c:pt>
                <c:pt idx="1084">
                  <c:v>26.26</c:v>
                </c:pt>
                <c:pt idx="1085">
                  <c:v>26.27</c:v>
                </c:pt>
                <c:pt idx="1086">
                  <c:v>26.28</c:v>
                </c:pt>
                <c:pt idx="1087">
                  <c:v>26.28</c:v>
                </c:pt>
                <c:pt idx="1088">
                  <c:v>26.28</c:v>
                </c:pt>
                <c:pt idx="1089">
                  <c:v>26.28</c:v>
                </c:pt>
                <c:pt idx="1090">
                  <c:v>26.26</c:v>
                </c:pt>
                <c:pt idx="1091">
                  <c:v>26.27</c:v>
                </c:pt>
                <c:pt idx="1092">
                  <c:v>26.27</c:v>
                </c:pt>
                <c:pt idx="1093">
                  <c:v>26.29</c:v>
                </c:pt>
                <c:pt idx="1094">
                  <c:v>26.32</c:v>
                </c:pt>
                <c:pt idx="1095">
                  <c:v>26.32</c:v>
                </c:pt>
                <c:pt idx="1096">
                  <c:v>26.32</c:v>
                </c:pt>
                <c:pt idx="1097">
                  <c:v>26.32</c:v>
                </c:pt>
                <c:pt idx="1098">
                  <c:v>26.31</c:v>
                </c:pt>
                <c:pt idx="1099">
                  <c:v>26.32</c:v>
                </c:pt>
                <c:pt idx="1100">
                  <c:v>26.31</c:v>
                </c:pt>
                <c:pt idx="1101">
                  <c:v>26.3</c:v>
                </c:pt>
                <c:pt idx="1102">
                  <c:v>26.29</c:v>
                </c:pt>
                <c:pt idx="1103">
                  <c:v>26.28</c:v>
                </c:pt>
                <c:pt idx="1104">
                  <c:v>26.29</c:v>
                </c:pt>
                <c:pt idx="1105">
                  <c:v>26.32</c:v>
                </c:pt>
                <c:pt idx="1106">
                  <c:v>26.33</c:v>
                </c:pt>
                <c:pt idx="1107">
                  <c:v>26.34</c:v>
                </c:pt>
                <c:pt idx="1108">
                  <c:v>26.33</c:v>
                </c:pt>
                <c:pt idx="1109">
                  <c:v>26.33</c:v>
                </c:pt>
                <c:pt idx="1110">
                  <c:v>26.33</c:v>
                </c:pt>
                <c:pt idx="1111">
                  <c:v>26.33</c:v>
                </c:pt>
                <c:pt idx="1112">
                  <c:v>26.33</c:v>
                </c:pt>
                <c:pt idx="1113">
                  <c:v>26.34</c:v>
                </c:pt>
                <c:pt idx="1114">
                  <c:v>26.33</c:v>
                </c:pt>
                <c:pt idx="1115">
                  <c:v>26.32</c:v>
                </c:pt>
                <c:pt idx="1116">
                  <c:v>26.32</c:v>
                </c:pt>
                <c:pt idx="1117">
                  <c:v>26.32</c:v>
                </c:pt>
                <c:pt idx="1118">
                  <c:v>26.34</c:v>
                </c:pt>
                <c:pt idx="1119">
                  <c:v>26.37</c:v>
                </c:pt>
                <c:pt idx="1120">
                  <c:v>26.4</c:v>
                </c:pt>
                <c:pt idx="1121">
                  <c:v>26.4</c:v>
                </c:pt>
                <c:pt idx="1122">
                  <c:v>26.4</c:v>
                </c:pt>
                <c:pt idx="1123">
                  <c:v>26.4</c:v>
                </c:pt>
                <c:pt idx="1124">
                  <c:v>26.4</c:v>
                </c:pt>
                <c:pt idx="1125">
                  <c:v>26.39</c:v>
                </c:pt>
                <c:pt idx="1126">
                  <c:v>26.39</c:v>
                </c:pt>
                <c:pt idx="1127">
                  <c:v>26.39</c:v>
                </c:pt>
                <c:pt idx="1128">
                  <c:v>26.39</c:v>
                </c:pt>
                <c:pt idx="1129">
                  <c:v>26.39</c:v>
                </c:pt>
                <c:pt idx="1130">
                  <c:v>26.39</c:v>
                </c:pt>
                <c:pt idx="1131">
                  <c:v>26.39</c:v>
                </c:pt>
                <c:pt idx="1132">
                  <c:v>26.39</c:v>
                </c:pt>
                <c:pt idx="1133">
                  <c:v>26.39</c:v>
                </c:pt>
                <c:pt idx="1134">
                  <c:v>26.39</c:v>
                </c:pt>
                <c:pt idx="1135">
                  <c:v>26.39</c:v>
                </c:pt>
                <c:pt idx="1136">
                  <c:v>26.4</c:v>
                </c:pt>
                <c:pt idx="1137">
                  <c:v>26.41</c:v>
                </c:pt>
                <c:pt idx="1138">
                  <c:v>26.41</c:v>
                </c:pt>
                <c:pt idx="1139">
                  <c:v>26.44</c:v>
                </c:pt>
                <c:pt idx="1140">
                  <c:v>26.44</c:v>
                </c:pt>
                <c:pt idx="1141">
                  <c:v>26.45</c:v>
                </c:pt>
                <c:pt idx="1142">
                  <c:v>26.44</c:v>
                </c:pt>
                <c:pt idx="1143">
                  <c:v>26.42</c:v>
                </c:pt>
                <c:pt idx="1144">
                  <c:v>26.42</c:v>
                </c:pt>
                <c:pt idx="1145">
                  <c:v>26.41</c:v>
                </c:pt>
                <c:pt idx="1146">
                  <c:v>26.43</c:v>
                </c:pt>
                <c:pt idx="1147">
                  <c:v>26.45</c:v>
                </c:pt>
                <c:pt idx="1148">
                  <c:v>26.46</c:v>
                </c:pt>
                <c:pt idx="1149">
                  <c:v>26.46</c:v>
                </c:pt>
                <c:pt idx="1150">
                  <c:v>26.46</c:v>
                </c:pt>
                <c:pt idx="1151">
                  <c:v>26.46</c:v>
                </c:pt>
                <c:pt idx="1152">
                  <c:v>26.46</c:v>
                </c:pt>
                <c:pt idx="1153">
                  <c:v>26.47</c:v>
                </c:pt>
                <c:pt idx="1154">
                  <c:v>26.47</c:v>
                </c:pt>
                <c:pt idx="1155">
                  <c:v>26.47</c:v>
                </c:pt>
                <c:pt idx="1156">
                  <c:v>26.47</c:v>
                </c:pt>
                <c:pt idx="1157">
                  <c:v>26.48</c:v>
                </c:pt>
                <c:pt idx="1158">
                  <c:v>26.49</c:v>
                </c:pt>
                <c:pt idx="1159">
                  <c:v>26.49</c:v>
                </c:pt>
                <c:pt idx="1160">
                  <c:v>26.5</c:v>
                </c:pt>
                <c:pt idx="1161">
                  <c:v>26.55</c:v>
                </c:pt>
                <c:pt idx="1162">
                  <c:v>26.5</c:v>
                </c:pt>
                <c:pt idx="1163">
                  <c:v>26.51</c:v>
                </c:pt>
                <c:pt idx="1164">
                  <c:v>26.52</c:v>
                </c:pt>
                <c:pt idx="1165">
                  <c:v>26.48</c:v>
                </c:pt>
                <c:pt idx="1166">
                  <c:v>26.47</c:v>
                </c:pt>
                <c:pt idx="1167">
                  <c:v>26.46</c:v>
                </c:pt>
                <c:pt idx="1168">
                  <c:v>26.45</c:v>
                </c:pt>
                <c:pt idx="1169">
                  <c:v>26.47</c:v>
                </c:pt>
                <c:pt idx="1170">
                  <c:v>26.48</c:v>
                </c:pt>
                <c:pt idx="1171">
                  <c:v>26.49</c:v>
                </c:pt>
                <c:pt idx="1172">
                  <c:v>26.49</c:v>
                </c:pt>
                <c:pt idx="1173">
                  <c:v>26.49</c:v>
                </c:pt>
                <c:pt idx="1174">
                  <c:v>26.5</c:v>
                </c:pt>
                <c:pt idx="1175">
                  <c:v>26.54</c:v>
                </c:pt>
                <c:pt idx="1176">
                  <c:v>26.53</c:v>
                </c:pt>
                <c:pt idx="1177">
                  <c:v>26.55</c:v>
                </c:pt>
                <c:pt idx="1178">
                  <c:v>26.55</c:v>
                </c:pt>
                <c:pt idx="1179">
                  <c:v>26.56</c:v>
                </c:pt>
                <c:pt idx="1180">
                  <c:v>26.56</c:v>
                </c:pt>
                <c:pt idx="1181">
                  <c:v>26.55</c:v>
                </c:pt>
                <c:pt idx="1182">
                  <c:v>26.57</c:v>
                </c:pt>
                <c:pt idx="1183">
                  <c:v>26.55</c:v>
                </c:pt>
                <c:pt idx="1184">
                  <c:v>26.57</c:v>
                </c:pt>
                <c:pt idx="1185">
                  <c:v>26.54</c:v>
                </c:pt>
                <c:pt idx="1186">
                  <c:v>26.54</c:v>
                </c:pt>
                <c:pt idx="1187">
                  <c:v>26.53</c:v>
                </c:pt>
                <c:pt idx="1188">
                  <c:v>26.53</c:v>
                </c:pt>
                <c:pt idx="1189">
                  <c:v>26.53</c:v>
                </c:pt>
                <c:pt idx="1190">
                  <c:v>26.54</c:v>
                </c:pt>
                <c:pt idx="1191">
                  <c:v>26.55</c:v>
                </c:pt>
                <c:pt idx="1192">
                  <c:v>26.57</c:v>
                </c:pt>
                <c:pt idx="1193">
                  <c:v>26.56</c:v>
                </c:pt>
                <c:pt idx="1194">
                  <c:v>26.59</c:v>
                </c:pt>
                <c:pt idx="1195">
                  <c:v>26.57</c:v>
                </c:pt>
                <c:pt idx="1196">
                  <c:v>26.59</c:v>
                </c:pt>
                <c:pt idx="1197">
                  <c:v>26.61</c:v>
                </c:pt>
                <c:pt idx="1198">
                  <c:v>26.6</c:v>
                </c:pt>
                <c:pt idx="1199">
                  <c:v>26.6</c:v>
                </c:pt>
                <c:pt idx="1200">
                  <c:v>26.59</c:v>
                </c:pt>
                <c:pt idx="1201">
                  <c:v>26.58</c:v>
                </c:pt>
                <c:pt idx="1202">
                  <c:v>26.58</c:v>
                </c:pt>
                <c:pt idx="1203">
                  <c:v>26.59</c:v>
                </c:pt>
                <c:pt idx="1204">
                  <c:v>26.58</c:v>
                </c:pt>
                <c:pt idx="1205">
                  <c:v>26.58</c:v>
                </c:pt>
                <c:pt idx="1206">
                  <c:v>26.58</c:v>
                </c:pt>
                <c:pt idx="1207">
                  <c:v>26.59</c:v>
                </c:pt>
                <c:pt idx="1208">
                  <c:v>26.61</c:v>
                </c:pt>
                <c:pt idx="1209">
                  <c:v>26.61</c:v>
                </c:pt>
                <c:pt idx="1210">
                  <c:v>26.61</c:v>
                </c:pt>
                <c:pt idx="1211">
                  <c:v>26.61</c:v>
                </c:pt>
                <c:pt idx="1212">
                  <c:v>26.61</c:v>
                </c:pt>
                <c:pt idx="1213">
                  <c:v>26.61</c:v>
                </c:pt>
                <c:pt idx="1214">
                  <c:v>26.61</c:v>
                </c:pt>
                <c:pt idx="1215">
                  <c:v>26.61</c:v>
                </c:pt>
                <c:pt idx="1216">
                  <c:v>26.61</c:v>
                </c:pt>
                <c:pt idx="1217">
                  <c:v>26.6</c:v>
                </c:pt>
                <c:pt idx="1218">
                  <c:v>26.6</c:v>
                </c:pt>
                <c:pt idx="1219">
                  <c:v>26.6</c:v>
                </c:pt>
                <c:pt idx="1220">
                  <c:v>26.6</c:v>
                </c:pt>
                <c:pt idx="1221">
                  <c:v>26.6</c:v>
                </c:pt>
                <c:pt idx="1222">
                  <c:v>26.59</c:v>
                </c:pt>
                <c:pt idx="1223">
                  <c:v>26.58</c:v>
                </c:pt>
                <c:pt idx="1224">
                  <c:v>26.59</c:v>
                </c:pt>
                <c:pt idx="1225">
                  <c:v>26.59</c:v>
                </c:pt>
                <c:pt idx="1226">
                  <c:v>26.59</c:v>
                </c:pt>
                <c:pt idx="1227">
                  <c:v>26.58</c:v>
                </c:pt>
                <c:pt idx="1228">
                  <c:v>26.58</c:v>
                </c:pt>
                <c:pt idx="1229">
                  <c:v>26.57</c:v>
                </c:pt>
                <c:pt idx="1230">
                  <c:v>26.59</c:v>
                </c:pt>
                <c:pt idx="1231">
                  <c:v>26.62</c:v>
                </c:pt>
                <c:pt idx="1232">
                  <c:v>26.62</c:v>
                </c:pt>
                <c:pt idx="1233">
                  <c:v>26.64</c:v>
                </c:pt>
                <c:pt idx="1234">
                  <c:v>26.65</c:v>
                </c:pt>
                <c:pt idx="1235">
                  <c:v>26.69</c:v>
                </c:pt>
                <c:pt idx="1236">
                  <c:v>26.69</c:v>
                </c:pt>
                <c:pt idx="1237">
                  <c:v>26.68</c:v>
                </c:pt>
                <c:pt idx="1238">
                  <c:v>26.69</c:v>
                </c:pt>
                <c:pt idx="1239">
                  <c:v>26.69</c:v>
                </c:pt>
                <c:pt idx="1240">
                  <c:v>26.68</c:v>
                </c:pt>
                <c:pt idx="1241">
                  <c:v>26.68</c:v>
                </c:pt>
                <c:pt idx="1242">
                  <c:v>26.68</c:v>
                </c:pt>
                <c:pt idx="1243">
                  <c:v>26.68</c:v>
                </c:pt>
                <c:pt idx="1244">
                  <c:v>26.68</c:v>
                </c:pt>
                <c:pt idx="1245">
                  <c:v>26.68</c:v>
                </c:pt>
                <c:pt idx="1246">
                  <c:v>26.68</c:v>
                </c:pt>
                <c:pt idx="1247">
                  <c:v>26.68</c:v>
                </c:pt>
                <c:pt idx="1248">
                  <c:v>26.71</c:v>
                </c:pt>
                <c:pt idx="1249">
                  <c:v>26.72</c:v>
                </c:pt>
                <c:pt idx="1250">
                  <c:v>26.73</c:v>
                </c:pt>
                <c:pt idx="1251">
                  <c:v>26.73</c:v>
                </c:pt>
                <c:pt idx="1252">
                  <c:v>26.72</c:v>
                </c:pt>
                <c:pt idx="1253">
                  <c:v>26.72</c:v>
                </c:pt>
                <c:pt idx="1254">
                  <c:v>26.71</c:v>
                </c:pt>
                <c:pt idx="1255">
                  <c:v>26.73</c:v>
                </c:pt>
                <c:pt idx="1256">
                  <c:v>26.71</c:v>
                </c:pt>
                <c:pt idx="1257">
                  <c:v>26.73</c:v>
                </c:pt>
                <c:pt idx="1258">
                  <c:v>26.71</c:v>
                </c:pt>
                <c:pt idx="1259">
                  <c:v>26.72</c:v>
                </c:pt>
                <c:pt idx="1260">
                  <c:v>26.72</c:v>
                </c:pt>
                <c:pt idx="1261">
                  <c:v>26.72</c:v>
                </c:pt>
                <c:pt idx="1262">
                  <c:v>26.72</c:v>
                </c:pt>
                <c:pt idx="1263">
                  <c:v>26.73</c:v>
                </c:pt>
                <c:pt idx="1264">
                  <c:v>26.73</c:v>
                </c:pt>
                <c:pt idx="1265">
                  <c:v>26.73</c:v>
                </c:pt>
                <c:pt idx="1266">
                  <c:v>26.73</c:v>
                </c:pt>
                <c:pt idx="1267">
                  <c:v>26.73</c:v>
                </c:pt>
                <c:pt idx="1268">
                  <c:v>26.73</c:v>
                </c:pt>
                <c:pt idx="1269">
                  <c:v>26.75</c:v>
                </c:pt>
                <c:pt idx="1270">
                  <c:v>26.75</c:v>
                </c:pt>
                <c:pt idx="1271">
                  <c:v>26.75</c:v>
                </c:pt>
                <c:pt idx="1272">
                  <c:v>26.75</c:v>
                </c:pt>
                <c:pt idx="1273">
                  <c:v>26.75</c:v>
                </c:pt>
                <c:pt idx="1274">
                  <c:v>26.75</c:v>
                </c:pt>
                <c:pt idx="1275">
                  <c:v>26.75</c:v>
                </c:pt>
                <c:pt idx="1276">
                  <c:v>26.75</c:v>
                </c:pt>
                <c:pt idx="1277">
                  <c:v>26.75</c:v>
                </c:pt>
                <c:pt idx="1278">
                  <c:v>26.75</c:v>
                </c:pt>
                <c:pt idx="1279">
                  <c:v>26.75</c:v>
                </c:pt>
                <c:pt idx="1280">
                  <c:v>26.74</c:v>
                </c:pt>
                <c:pt idx="1281">
                  <c:v>26.74</c:v>
                </c:pt>
                <c:pt idx="1282">
                  <c:v>26.74</c:v>
                </c:pt>
                <c:pt idx="1283">
                  <c:v>26.74</c:v>
                </c:pt>
                <c:pt idx="1284">
                  <c:v>26.73</c:v>
                </c:pt>
                <c:pt idx="1285">
                  <c:v>26.73</c:v>
                </c:pt>
                <c:pt idx="1286">
                  <c:v>26.73</c:v>
                </c:pt>
                <c:pt idx="1287">
                  <c:v>26.74</c:v>
                </c:pt>
                <c:pt idx="1288">
                  <c:v>26.74</c:v>
                </c:pt>
                <c:pt idx="1289">
                  <c:v>26.74</c:v>
                </c:pt>
                <c:pt idx="1290">
                  <c:v>26.74</c:v>
                </c:pt>
                <c:pt idx="1291">
                  <c:v>26.74</c:v>
                </c:pt>
                <c:pt idx="1292">
                  <c:v>26.74</c:v>
                </c:pt>
                <c:pt idx="1293">
                  <c:v>26.74</c:v>
                </c:pt>
                <c:pt idx="1294">
                  <c:v>26.73</c:v>
                </c:pt>
                <c:pt idx="1295">
                  <c:v>26.73</c:v>
                </c:pt>
                <c:pt idx="1296">
                  <c:v>26.73</c:v>
                </c:pt>
                <c:pt idx="1297">
                  <c:v>26.73</c:v>
                </c:pt>
                <c:pt idx="1298">
                  <c:v>26.73</c:v>
                </c:pt>
                <c:pt idx="1299">
                  <c:v>26.73</c:v>
                </c:pt>
                <c:pt idx="1300">
                  <c:v>26.72</c:v>
                </c:pt>
                <c:pt idx="1301">
                  <c:v>26.72</c:v>
                </c:pt>
                <c:pt idx="1302">
                  <c:v>26.71</c:v>
                </c:pt>
                <c:pt idx="1303">
                  <c:v>26.7</c:v>
                </c:pt>
                <c:pt idx="1304">
                  <c:v>26.74</c:v>
                </c:pt>
                <c:pt idx="1305">
                  <c:v>26.74</c:v>
                </c:pt>
                <c:pt idx="1306">
                  <c:v>26.79</c:v>
                </c:pt>
                <c:pt idx="1307">
                  <c:v>26.79</c:v>
                </c:pt>
                <c:pt idx="1308">
                  <c:v>26.79</c:v>
                </c:pt>
                <c:pt idx="1309">
                  <c:v>26.78</c:v>
                </c:pt>
                <c:pt idx="1310">
                  <c:v>26.77</c:v>
                </c:pt>
                <c:pt idx="1311">
                  <c:v>26.79</c:v>
                </c:pt>
                <c:pt idx="1312">
                  <c:v>26.82</c:v>
                </c:pt>
                <c:pt idx="1313">
                  <c:v>26.83</c:v>
                </c:pt>
                <c:pt idx="1314">
                  <c:v>26.83</c:v>
                </c:pt>
                <c:pt idx="1315">
                  <c:v>26.82</c:v>
                </c:pt>
                <c:pt idx="1316">
                  <c:v>26.83</c:v>
                </c:pt>
                <c:pt idx="1317">
                  <c:v>26.82</c:v>
                </c:pt>
                <c:pt idx="1318">
                  <c:v>26.83</c:v>
                </c:pt>
                <c:pt idx="1319">
                  <c:v>26.83</c:v>
                </c:pt>
                <c:pt idx="1320">
                  <c:v>26.83</c:v>
                </c:pt>
                <c:pt idx="1321">
                  <c:v>26.83</c:v>
                </c:pt>
                <c:pt idx="1322">
                  <c:v>26.83</c:v>
                </c:pt>
                <c:pt idx="1323">
                  <c:v>26.83</c:v>
                </c:pt>
                <c:pt idx="1324">
                  <c:v>26.83</c:v>
                </c:pt>
                <c:pt idx="1325">
                  <c:v>26.84</c:v>
                </c:pt>
                <c:pt idx="1326">
                  <c:v>26.84</c:v>
                </c:pt>
                <c:pt idx="1327">
                  <c:v>26.83</c:v>
                </c:pt>
                <c:pt idx="1328">
                  <c:v>26.83</c:v>
                </c:pt>
                <c:pt idx="1329">
                  <c:v>26.82</c:v>
                </c:pt>
                <c:pt idx="1330">
                  <c:v>26.81</c:v>
                </c:pt>
                <c:pt idx="1331">
                  <c:v>26.81</c:v>
                </c:pt>
                <c:pt idx="1332">
                  <c:v>26.81</c:v>
                </c:pt>
                <c:pt idx="1333">
                  <c:v>26.81</c:v>
                </c:pt>
                <c:pt idx="1334">
                  <c:v>26.81</c:v>
                </c:pt>
                <c:pt idx="1335">
                  <c:v>26.81</c:v>
                </c:pt>
                <c:pt idx="1336">
                  <c:v>26.81</c:v>
                </c:pt>
                <c:pt idx="1337">
                  <c:v>26.81</c:v>
                </c:pt>
                <c:pt idx="1338">
                  <c:v>26.81</c:v>
                </c:pt>
                <c:pt idx="1339">
                  <c:v>26.81</c:v>
                </c:pt>
                <c:pt idx="1340">
                  <c:v>26.81</c:v>
                </c:pt>
                <c:pt idx="1341">
                  <c:v>26.81</c:v>
                </c:pt>
                <c:pt idx="1342">
                  <c:v>26.82</c:v>
                </c:pt>
                <c:pt idx="1343">
                  <c:v>26.82</c:v>
                </c:pt>
                <c:pt idx="1344">
                  <c:v>26.82</c:v>
                </c:pt>
                <c:pt idx="1345">
                  <c:v>26.84</c:v>
                </c:pt>
                <c:pt idx="1346">
                  <c:v>26.81</c:v>
                </c:pt>
                <c:pt idx="1347">
                  <c:v>26.84</c:v>
                </c:pt>
                <c:pt idx="1348">
                  <c:v>26.86</c:v>
                </c:pt>
                <c:pt idx="1349">
                  <c:v>26.86</c:v>
                </c:pt>
                <c:pt idx="1350">
                  <c:v>26.85</c:v>
                </c:pt>
                <c:pt idx="1351">
                  <c:v>26.85</c:v>
                </c:pt>
                <c:pt idx="1352">
                  <c:v>26.86</c:v>
                </c:pt>
                <c:pt idx="1353">
                  <c:v>26.86</c:v>
                </c:pt>
                <c:pt idx="1354">
                  <c:v>26.83</c:v>
                </c:pt>
                <c:pt idx="1355">
                  <c:v>26.85</c:v>
                </c:pt>
                <c:pt idx="1356">
                  <c:v>26.85</c:v>
                </c:pt>
                <c:pt idx="1357">
                  <c:v>26.85</c:v>
                </c:pt>
                <c:pt idx="1358">
                  <c:v>26.85</c:v>
                </c:pt>
                <c:pt idx="1359">
                  <c:v>26.83</c:v>
                </c:pt>
                <c:pt idx="1360">
                  <c:v>26.84</c:v>
                </c:pt>
                <c:pt idx="1361">
                  <c:v>26.85</c:v>
                </c:pt>
                <c:pt idx="1362">
                  <c:v>26.83</c:v>
                </c:pt>
                <c:pt idx="1363">
                  <c:v>26.85</c:v>
                </c:pt>
                <c:pt idx="1364">
                  <c:v>26.85</c:v>
                </c:pt>
                <c:pt idx="1365">
                  <c:v>26.85</c:v>
                </c:pt>
                <c:pt idx="1366">
                  <c:v>26.84</c:v>
                </c:pt>
                <c:pt idx="1367">
                  <c:v>26.85</c:v>
                </c:pt>
                <c:pt idx="1368">
                  <c:v>26.85</c:v>
                </c:pt>
                <c:pt idx="1369">
                  <c:v>26.86</c:v>
                </c:pt>
                <c:pt idx="1370">
                  <c:v>26.84</c:v>
                </c:pt>
                <c:pt idx="1371">
                  <c:v>26.85</c:v>
                </c:pt>
                <c:pt idx="1372">
                  <c:v>26.83</c:v>
                </c:pt>
                <c:pt idx="1373">
                  <c:v>26.85</c:v>
                </c:pt>
                <c:pt idx="1374">
                  <c:v>26.84</c:v>
                </c:pt>
                <c:pt idx="1375">
                  <c:v>26.85</c:v>
                </c:pt>
                <c:pt idx="1376">
                  <c:v>26.85</c:v>
                </c:pt>
                <c:pt idx="1377">
                  <c:v>26.85</c:v>
                </c:pt>
                <c:pt idx="1378">
                  <c:v>26.85</c:v>
                </c:pt>
                <c:pt idx="1379">
                  <c:v>26.83</c:v>
                </c:pt>
                <c:pt idx="1380">
                  <c:v>26.84</c:v>
                </c:pt>
                <c:pt idx="1381">
                  <c:v>26.83</c:v>
                </c:pt>
                <c:pt idx="1382">
                  <c:v>26.83</c:v>
                </c:pt>
                <c:pt idx="1383">
                  <c:v>26.87</c:v>
                </c:pt>
                <c:pt idx="1384">
                  <c:v>26.86</c:v>
                </c:pt>
                <c:pt idx="1385">
                  <c:v>26.86</c:v>
                </c:pt>
                <c:pt idx="1386">
                  <c:v>26.84</c:v>
                </c:pt>
                <c:pt idx="1387">
                  <c:v>26.83</c:v>
                </c:pt>
                <c:pt idx="1388">
                  <c:v>26.83</c:v>
                </c:pt>
                <c:pt idx="1389">
                  <c:v>26.86</c:v>
                </c:pt>
                <c:pt idx="1390">
                  <c:v>26.84</c:v>
                </c:pt>
                <c:pt idx="1391">
                  <c:v>26.86</c:v>
                </c:pt>
                <c:pt idx="1392">
                  <c:v>26.88</c:v>
                </c:pt>
                <c:pt idx="1393">
                  <c:v>26.86</c:v>
                </c:pt>
                <c:pt idx="1394">
                  <c:v>26.84</c:v>
                </c:pt>
                <c:pt idx="1395">
                  <c:v>26.84</c:v>
                </c:pt>
                <c:pt idx="1396">
                  <c:v>26.84</c:v>
                </c:pt>
                <c:pt idx="1397">
                  <c:v>26.84</c:v>
                </c:pt>
                <c:pt idx="1398">
                  <c:v>26.85</c:v>
                </c:pt>
                <c:pt idx="1399">
                  <c:v>26.86</c:v>
                </c:pt>
                <c:pt idx="1400">
                  <c:v>26.85</c:v>
                </c:pt>
                <c:pt idx="1401">
                  <c:v>26.85</c:v>
                </c:pt>
                <c:pt idx="1402">
                  <c:v>26.85</c:v>
                </c:pt>
                <c:pt idx="1403">
                  <c:v>26.85</c:v>
                </c:pt>
                <c:pt idx="1404">
                  <c:v>26.87</c:v>
                </c:pt>
                <c:pt idx="1405">
                  <c:v>26.86</c:v>
                </c:pt>
                <c:pt idx="1406">
                  <c:v>26.85</c:v>
                </c:pt>
                <c:pt idx="1407">
                  <c:v>26.85</c:v>
                </c:pt>
                <c:pt idx="1408">
                  <c:v>26.84</c:v>
                </c:pt>
                <c:pt idx="1409">
                  <c:v>26.85</c:v>
                </c:pt>
                <c:pt idx="1410">
                  <c:v>26.83</c:v>
                </c:pt>
                <c:pt idx="1411">
                  <c:v>26.83</c:v>
                </c:pt>
                <c:pt idx="1412">
                  <c:v>26.83</c:v>
                </c:pt>
                <c:pt idx="1413">
                  <c:v>26.84</c:v>
                </c:pt>
                <c:pt idx="1414">
                  <c:v>26.87</c:v>
                </c:pt>
                <c:pt idx="1415">
                  <c:v>26.87</c:v>
                </c:pt>
                <c:pt idx="1416">
                  <c:v>26.88</c:v>
                </c:pt>
                <c:pt idx="1417">
                  <c:v>26.88</c:v>
                </c:pt>
                <c:pt idx="1418">
                  <c:v>26.88</c:v>
                </c:pt>
                <c:pt idx="1419">
                  <c:v>26.88</c:v>
                </c:pt>
                <c:pt idx="1420">
                  <c:v>26.88</c:v>
                </c:pt>
                <c:pt idx="1421">
                  <c:v>26.87</c:v>
                </c:pt>
                <c:pt idx="1422">
                  <c:v>26.88</c:v>
                </c:pt>
                <c:pt idx="1423">
                  <c:v>26.87</c:v>
                </c:pt>
                <c:pt idx="1424">
                  <c:v>26.87</c:v>
                </c:pt>
                <c:pt idx="1425">
                  <c:v>26.87</c:v>
                </c:pt>
                <c:pt idx="1426">
                  <c:v>26.87</c:v>
                </c:pt>
                <c:pt idx="1427">
                  <c:v>26.86</c:v>
                </c:pt>
                <c:pt idx="1428">
                  <c:v>26.86</c:v>
                </c:pt>
                <c:pt idx="1429">
                  <c:v>26.86</c:v>
                </c:pt>
                <c:pt idx="1430">
                  <c:v>26.86</c:v>
                </c:pt>
                <c:pt idx="1431">
                  <c:v>26.86</c:v>
                </c:pt>
                <c:pt idx="1432">
                  <c:v>26.86</c:v>
                </c:pt>
                <c:pt idx="1433">
                  <c:v>26.86</c:v>
                </c:pt>
                <c:pt idx="1434">
                  <c:v>26.86</c:v>
                </c:pt>
                <c:pt idx="1435">
                  <c:v>26.86</c:v>
                </c:pt>
                <c:pt idx="1436">
                  <c:v>26.86</c:v>
                </c:pt>
                <c:pt idx="1437">
                  <c:v>26.86</c:v>
                </c:pt>
                <c:pt idx="1438">
                  <c:v>26.87</c:v>
                </c:pt>
                <c:pt idx="1439">
                  <c:v>26.87</c:v>
                </c:pt>
                <c:pt idx="1440">
                  <c:v>26.87</c:v>
                </c:pt>
                <c:pt idx="1441">
                  <c:v>26.87</c:v>
                </c:pt>
                <c:pt idx="1442">
                  <c:v>26.87</c:v>
                </c:pt>
                <c:pt idx="1443">
                  <c:v>26.87</c:v>
                </c:pt>
                <c:pt idx="1444">
                  <c:v>26.88</c:v>
                </c:pt>
                <c:pt idx="1445">
                  <c:v>26.88</c:v>
                </c:pt>
                <c:pt idx="1446">
                  <c:v>26.88</c:v>
                </c:pt>
                <c:pt idx="1447">
                  <c:v>26.88</c:v>
                </c:pt>
                <c:pt idx="1448">
                  <c:v>26.88</c:v>
                </c:pt>
                <c:pt idx="1449">
                  <c:v>26.88</c:v>
                </c:pt>
                <c:pt idx="1450">
                  <c:v>26.88</c:v>
                </c:pt>
                <c:pt idx="1451">
                  <c:v>26.87</c:v>
                </c:pt>
                <c:pt idx="1452">
                  <c:v>26.87</c:v>
                </c:pt>
                <c:pt idx="1453">
                  <c:v>26.87</c:v>
                </c:pt>
                <c:pt idx="1454">
                  <c:v>26.87</c:v>
                </c:pt>
                <c:pt idx="1455">
                  <c:v>26.87</c:v>
                </c:pt>
                <c:pt idx="1456">
                  <c:v>26.87</c:v>
                </c:pt>
                <c:pt idx="1457">
                  <c:v>26.88</c:v>
                </c:pt>
                <c:pt idx="1458">
                  <c:v>26.88</c:v>
                </c:pt>
                <c:pt idx="1459">
                  <c:v>26.87</c:v>
                </c:pt>
                <c:pt idx="1460">
                  <c:v>26.87</c:v>
                </c:pt>
                <c:pt idx="1461">
                  <c:v>26.87</c:v>
                </c:pt>
                <c:pt idx="1462">
                  <c:v>26.87</c:v>
                </c:pt>
                <c:pt idx="1463">
                  <c:v>26.87</c:v>
                </c:pt>
                <c:pt idx="1464">
                  <c:v>26.87</c:v>
                </c:pt>
                <c:pt idx="1465">
                  <c:v>26.87</c:v>
                </c:pt>
                <c:pt idx="1466">
                  <c:v>26.87</c:v>
                </c:pt>
                <c:pt idx="1467">
                  <c:v>26.87</c:v>
                </c:pt>
                <c:pt idx="1468">
                  <c:v>26.86</c:v>
                </c:pt>
                <c:pt idx="1469">
                  <c:v>26.86</c:v>
                </c:pt>
                <c:pt idx="1470">
                  <c:v>26.86</c:v>
                </c:pt>
                <c:pt idx="1471">
                  <c:v>26.87</c:v>
                </c:pt>
                <c:pt idx="1472">
                  <c:v>26.86</c:v>
                </c:pt>
                <c:pt idx="1473">
                  <c:v>26.86</c:v>
                </c:pt>
                <c:pt idx="1474">
                  <c:v>26.86</c:v>
                </c:pt>
                <c:pt idx="1475">
                  <c:v>26.87</c:v>
                </c:pt>
                <c:pt idx="1476">
                  <c:v>26.86</c:v>
                </c:pt>
                <c:pt idx="1477">
                  <c:v>26.87</c:v>
                </c:pt>
                <c:pt idx="1478">
                  <c:v>26.87</c:v>
                </c:pt>
                <c:pt idx="1479">
                  <c:v>26.87</c:v>
                </c:pt>
                <c:pt idx="1480">
                  <c:v>26.87</c:v>
                </c:pt>
                <c:pt idx="1481">
                  <c:v>26.87</c:v>
                </c:pt>
                <c:pt idx="1482">
                  <c:v>26.86</c:v>
                </c:pt>
                <c:pt idx="1483">
                  <c:v>26.86</c:v>
                </c:pt>
                <c:pt idx="1484">
                  <c:v>26.86</c:v>
                </c:pt>
                <c:pt idx="1485">
                  <c:v>26.87</c:v>
                </c:pt>
                <c:pt idx="1486">
                  <c:v>26.85</c:v>
                </c:pt>
                <c:pt idx="1487">
                  <c:v>26.85</c:v>
                </c:pt>
                <c:pt idx="1488">
                  <c:v>26.85</c:v>
                </c:pt>
                <c:pt idx="1489">
                  <c:v>26.85</c:v>
                </c:pt>
                <c:pt idx="1490">
                  <c:v>26.85</c:v>
                </c:pt>
                <c:pt idx="1491">
                  <c:v>26.85</c:v>
                </c:pt>
                <c:pt idx="1492">
                  <c:v>26.84</c:v>
                </c:pt>
                <c:pt idx="1493">
                  <c:v>26.85</c:v>
                </c:pt>
                <c:pt idx="1494">
                  <c:v>26.84</c:v>
                </c:pt>
                <c:pt idx="1495">
                  <c:v>26.85</c:v>
                </c:pt>
                <c:pt idx="1496">
                  <c:v>26.84</c:v>
                </c:pt>
                <c:pt idx="1497">
                  <c:v>26.85</c:v>
                </c:pt>
                <c:pt idx="1498">
                  <c:v>26.85</c:v>
                </c:pt>
                <c:pt idx="1499">
                  <c:v>26.84</c:v>
                </c:pt>
                <c:pt idx="1500">
                  <c:v>26.85</c:v>
                </c:pt>
                <c:pt idx="1501">
                  <c:v>26.84</c:v>
                </c:pt>
                <c:pt idx="1502">
                  <c:v>26.84</c:v>
                </c:pt>
                <c:pt idx="1503">
                  <c:v>26.83</c:v>
                </c:pt>
                <c:pt idx="1504">
                  <c:v>26.83</c:v>
                </c:pt>
                <c:pt idx="1505">
                  <c:v>26.84</c:v>
                </c:pt>
                <c:pt idx="1506">
                  <c:v>26.84</c:v>
                </c:pt>
                <c:pt idx="1507">
                  <c:v>26.84</c:v>
                </c:pt>
                <c:pt idx="1508">
                  <c:v>26.84</c:v>
                </c:pt>
                <c:pt idx="1509">
                  <c:v>26.84</c:v>
                </c:pt>
                <c:pt idx="1510">
                  <c:v>26.84</c:v>
                </c:pt>
                <c:pt idx="1511">
                  <c:v>26.84</c:v>
                </c:pt>
                <c:pt idx="1512">
                  <c:v>26.84</c:v>
                </c:pt>
                <c:pt idx="1513">
                  <c:v>26.85</c:v>
                </c:pt>
                <c:pt idx="1514">
                  <c:v>26.85</c:v>
                </c:pt>
                <c:pt idx="1515">
                  <c:v>26.85</c:v>
                </c:pt>
                <c:pt idx="1516">
                  <c:v>26.85</c:v>
                </c:pt>
                <c:pt idx="1517">
                  <c:v>26.85</c:v>
                </c:pt>
                <c:pt idx="1518">
                  <c:v>26.85</c:v>
                </c:pt>
                <c:pt idx="1519">
                  <c:v>26.85</c:v>
                </c:pt>
                <c:pt idx="1520">
                  <c:v>26.85</c:v>
                </c:pt>
                <c:pt idx="1521">
                  <c:v>26.85</c:v>
                </c:pt>
                <c:pt idx="1522">
                  <c:v>26.86</c:v>
                </c:pt>
                <c:pt idx="1523">
                  <c:v>26.86</c:v>
                </c:pt>
                <c:pt idx="1524">
                  <c:v>26.85</c:v>
                </c:pt>
                <c:pt idx="1525">
                  <c:v>26.85</c:v>
                </c:pt>
                <c:pt idx="1526">
                  <c:v>26.85</c:v>
                </c:pt>
                <c:pt idx="1527">
                  <c:v>26.87</c:v>
                </c:pt>
                <c:pt idx="1528">
                  <c:v>26.85</c:v>
                </c:pt>
                <c:pt idx="1529">
                  <c:v>26.85</c:v>
                </c:pt>
                <c:pt idx="1530">
                  <c:v>26.84</c:v>
                </c:pt>
                <c:pt idx="1531">
                  <c:v>26.84</c:v>
                </c:pt>
                <c:pt idx="1532">
                  <c:v>26.84</c:v>
                </c:pt>
                <c:pt idx="1533">
                  <c:v>26.85</c:v>
                </c:pt>
                <c:pt idx="1534">
                  <c:v>26.86</c:v>
                </c:pt>
                <c:pt idx="1535">
                  <c:v>26.88</c:v>
                </c:pt>
                <c:pt idx="1536">
                  <c:v>26.87</c:v>
                </c:pt>
                <c:pt idx="1537">
                  <c:v>26.85</c:v>
                </c:pt>
                <c:pt idx="1538">
                  <c:v>26.86</c:v>
                </c:pt>
                <c:pt idx="1539">
                  <c:v>26.85</c:v>
                </c:pt>
                <c:pt idx="1540">
                  <c:v>26.87</c:v>
                </c:pt>
                <c:pt idx="1541">
                  <c:v>26.86</c:v>
                </c:pt>
                <c:pt idx="1542">
                  <c:v>26.86</c:v>
                </c:pt>
                <c:pt idx="1543">
                  <c:v>26.85</c:v>
                </c:pt>
                <c:pt idx="1544">
                  <c:v>26.85</c:v>
                </c:pt>
                <c:pt idx="1545">
                  <c:v>26.84</c:v>
                </c:pt>
                <c:pt idx="1546">
                  <c:v>26.84</c:v>
                </c:pt>
                <c:pt idx="1547">
                  <c:v>26.84</c:v>
                </c:pt>
                <c:pt idx="1548">
                  <c:v>26.85</c:v>
                </c:pt>
                <c:pt idx="1549">
                  <c:v>26.84</c:v>
                </c:pt>
                <c:pt idx="1550">
                  <c:v>26.86</c:v>
                </c:pt>
                <c:pt idx="1551">
                  <c:v>26.84</c:v>
                </c:pt>
                <c:pt idx="1552">
                  <c:v>26.85</c:v>
                </c:pt>
                <c:pt idx="1553">
                  <c:v>26.86</c:v>
                </c:pt>
                <c:pt idx="1554">
                  <c:v>26.84</c:v>
                </c:pt>
                <c:pt idx="1555">
                  <c:v>26.85</c:v>
                </c:pt>
                <c:pt idx="1556">
                  <c:v>26.86</c:v>
                </c:pt>
                <c:pt idx="1557">
                  <c:v>26.85</c:v>
                </c:pt>
                <c:pt idx="1558">
                  <c:v>26.86</c:v>
                </c:pt>
                <c:pt idx="1559">
                  <c:v>26.86</c:v>
                </c:pt>
                <c:pt idx="1560">
                  <c:v>26.86</c:v>
                </c:pt>
                <c:pt idx="1561">
                  <c:v>26.84</c:v>
                </c:pt>
                <c:pt idx="1562">
                  <c:v>26.85</c:v>
                </c:pt>
                <c:pt idx="1563">
                  <c:v>26.86</c:v>
                </c:pt>
                <c:pt idx="1564">
                  <c:v>26.87</c:v>
                </c:pt>
                <c:pt idx="1565">
                  <c:v>26.86</c:v>
                </c:pt>
                <c:pt idx="1566">
                  <c:v>26.88</c:v>
                </c:pt>
                <c:pt idx="1567">
                  <c:v>26.9</c:v>
                </c:pt>
                <c:pt idx="1568">
                  <c:v>26.89</c:v>
                </c:pt>
                <c:pt idx="1569">
                  <c:v>26.9</c:v>
                </c:pt>
                <c:pt idx="1570">
                  <c:v>26.88</c:v>
                </c:pt>
                <c:pt idx="1571">
                  <c:v>26.89</c:v>
                </c:pt>
                <c:pt idx="1572">
                  <c:v>26.9</c:v>
                </c:pt>
                <c:pt idx="1573">
                  <c:v>26.9</c:v>
                </c:pt>
                <c:pt idx="1574">
                  <c:v>26.9</c:v>
                </c:pt>
                <c:pt idx="1575">
                  <c:v>26.9</c:v>
                </c:pt>
                <c:pt idx="1576">
                  <c:v>26.92</c:v>
                </c:pt>
                <c:pt idx="1577">
                  <c:v>26.92</c:v>
                </c:pt>
                <c:pt idx="1578">
                  <c:v>26.92</c:v>
                </c:pt>
                <c:pt idx="1579">
                  <c:v>26.91</c:v>
                </c:pt>
                <c:pt idx="1580">
                  <c:v>26.91</c:v>
                </c:pt>
                <c:pt idx="1581">
                  <c:v>26.92</c:v>
                </c:pt>
                <c:pt idx="1582">
                  <c:v>26.92</c:v>
                </c:pt>
                <c:pt idx="1583">
                  <c:v>26.9</c:v>
                </c:pt>
                <c:pt idx="1584">
                  <c:v>26.92</c:v>
                </c:pt>
                <c:pt idx="1585">
                  <c:v>26.93</c:v>
                </c:pt>
                <c:pt idx="1586">
                  <c:v>26.93</c:v>
                </c:pt>
                <c:pt idx="1587">
                  <c:v>26.93</c:v>
                </c:pt>
                <c:pt idx="1588">
                  <c:v>26.94</c:v>
                </c:pt>
                <c:pt idx="1589">
                  <c:v>26.93</c:v>
                </c:pt>
                <c:pt idx="1590">
                  <c:v>26.93</c:v>
                </c:pt>
                <c:pt idx="1591">
                  <c:v>26.93</c:v>
                </c:pt>
                <c:pt idx="1592">
                  <c:v>26.93</c:v>
                </c:pt>
                <c:pt idx="1593">
                  <c:v>26.93</c:v>
                </c:pt>
                <c:pt idx="1594">
                  <c:v>26.93</c:v>
                </c:pt>
                <c:pt idx="1595">
                  <c:v>26.93</c:v>
                </c:pt>
                <c:pt idx="1596">
                  <c:v>26.93</c:v>
                </c:pt>
                <c:pt idx="1597">
                  <c:v>26.93</c:v>
                </c:pt>
                <c:pt idx="1598">
                  <c:v>26.94</c:v>
                </c:pt>
                <c:pt idx="1599">
                  <c:v>26.94</c:v>
                </c:pt>
                <c:pt idx="1600">
                  <c:v>26.94</c:v>
                </c:pt>
                <c:pt idx="1601">
                  <c:v>26.94</c:v>
                </c:pt>
                <c:pt idx="1602">
                  <c:v>26.94</c:v>
                </c:pt>
                <c:pt idx="1603">
                  <c:v>26.94</c:v>
                </c:pt>
                <c:pt idx="1604">
                  <c:v>26.93</c:v>
                </c:pt>
                <c:pt idx="1605">
                  <c:v>26.94</c:v>
                </c:pt>
                <c:pt idx="1606">
                  <c:v>26.94</c:v>
                </c:pt>
                <c:pt idx="1607">
                  <c:v>26.94</c:v>
                </c:pt>
                <c:pt idx="1608">
                  <c:v>26.94</c:v>
                </c:pt>
                <c:pt idx="1609">
                  <c:v>26.94</c:v>
                </c:pt>
                <c:pt idx="1610">
                  <c:v>26.94</c:v>
                </c:pt>
                <c:pt idx="1611">
                  <c:v>26.94</c:v>
                </c:pt>
                <c:pt idx="1612">
                  <c:v>26.95</c:v>
                </c:pt>
                <c:pt idx="1613">
                  <c:v>26.95</c:v>
                </c:pt>
                <c:pt idx="1614">
                  <c:v>26.95</c:v>
                </c:pt>
                <c:pt idx="1615">
                  <c:v>26.95</c:v>
                </c:pt>
                <c:pt idx="1616">
                  <c:v>26.95</c:v>
                </c:pt>
                <c:pt idx="1617">
                  <c:v>26.94</c:v>
                </c:pt>
                <c:pt idx="1618">
                  <c:v>26.94</c:v>
                </c:pt>
                <c:pt idx="1619">
                  <c:v>26.94</c:v>
                </c:pt>
                <c:pt idx="1620">
                  <c:v>26.94</c:v>
                </c:pt>
                <c:pt idx="1621">
                  <c:v>26.94</c:v>
                </c:pt>
                <c:pt idx="1622">
                  <c:v>26.95</c:v>
                </c:pt>
                <c:pt idx="1623">
                  <c:v>26.95</c:v>
                </c:pt>
                <c:pt idx="1624">
                  <c:v>26.95</c:v>
                </c:pt>
                <c:pt idx="1625">
                  <c:v>26.95</c:v>
                </c:pt>
                <c:pt idx="1626">
                  <c:v>26.95</c:v>
                </c:pt>
                <c:pt idx="1627">
                  <c:v>26.95</c:v>
                </c:pt>
                <c:pt idx="1628">
                  <c:v>26.95</c:v>
                </c:pt>
                <c:pt idx="1629">
                  <c:v>26.95</c:v>
                </c:pt>
                <c:pt idx="1630">
                  <c:v>26.95</c:v>
                </c:pt>
                <c:pt idx="1631">
                  <c:v>26.95</c:v>
                </c:pt>
                <c:pt idx="1632">
                  <c:v>26.96</c:v>
                </c:pt>
                <c:pt idx="1633">
                  <c:v>26.96</c:v>
                </c:pt>
                <c:pt idx="1634">
                  <c:v>26.96</c:v>
                </c:pt>
                <c:pt idx="1635">
                  <c:v>26.96</c:v>
                </c:pt>
                <c:pt idx="1636">
                  <c:v>26.97</c:v>
                </c:pt>
                <c:pt idx="1637">
                  <c:v>26.97</c:v>
                </c:pt>
                <c:pt idx="1638">
                  <c:v>26.96</c:v>
                </c:pt>
                <c:pt idx="1639">
                  <c:v>26.97</c:v>
                </c:pt>
                <c:pt idx="1640">
                  <c:v>26.95</c:v>
                </c:pt>
                <c:pt idx="1641">
                  <c:v>26.96</c:v>
                </c:pt>
                <c:pt idx="1642">
                  <c:v>26.96</c:v>
                </c:pt>
                <c:pt idx="1643">
                  <c:v>26.95</c:v>
                </c:pt>
                <c:pt idx="1644">
                  <c:v>26.96</c:v>
                </c:pt>
                <c:pt idx="1645">
                  <c:v>26.96</c:v>
                </c:pt>
                <c:pt idx="1646">
                  <c:v>26.97</c:v>
                </c:pt>
                <c:pt idx="1647">
                  <c:v>26.95</c:v>
                </c:pt>
                <c:pt idx="1648">
                  <c:v>26.94</c:v>
                </c:pt>
                <c:pt idx="1649">
                  <c:v>26.94</c:v>
                </c:pt>
                <c:pt idx="1650">
                  <c:v>26.95</c:v>
                </c:pt>
                <c:pt idx="1651">
                  <c:v>26.95</c:v>
                </c:pt>
                <c:pt idx="1652">
                  <c:v>26.96</c:v>
                </c:pt>
                <c:pt idx="1653">
                  <c:v>26.97</c:v>
                </c:pt>
                <c:pt idx="1654">
                  <c:v>26.97</c:v>
                </c:pt>
                <c:pt idx="1655">
                  <c:v>26.97</c:v>
                </c:pt>
                <c:pt idx="1656">
                  <c:v>26.96</c:v>
                </c:pt>
                <c:pt idx="1657">
                  <c:v>26.98</c:v>
                </c:pt>
                <c:pt idx="1658">
                  <c:v>26.97</c:v>
                </c:pt>
                <c:pt idx="1659">
                  <c:v>26.97</c:v>
                </c:pt>
                <c:pt idx="1660">
                  <c:v>26.99</c:v>
                </c:pt>
                <c:pt idx="1661">
                  <c:v>26.98</c:v>
                </c:pt>
                <c:pt idx="1662">
                  <c:v>26.97</c:v>
                </c:pt>
                <c:pt idx="1663">
                  <c:v>26.96</c:v>
                </c:pt>
                <c:pt idx="1664">
                  <c:v>26.96</c:v>
                </c:pt>
                <c:pt idx="1665">
                  <c:v>26.96</c:v>
                </c:pt>
                <c:pt idx="1666">
                  <c:v>26.96</c:v>
                </c:pt>
                <c:pt idx="1667">
                  <c:v>26.96</c:v>
                </c:pt>
                <c:pt idx="1668">
                  <c:v>26.97</c:v>
                </c:pt>
                <c:pt idx="1669">
                  <c:v>26.96</c:v>
                </c:pt>
                <c:pt idx="1670">
                  <c:v>26.97</c:v>
                </c:pt>
                <c:pt idx="1671">
                  <c:v>26.97</c:v>
                </c:pt>
                <c:pt idx="1672">
                  <c:v>26.96</c:v>
                </c:pt>
                <c:pt idx="1673">
                  <c:v>26.98</c:v>
                </c:pt>
                <c:pt idx="1674">
                  <c:v>26.97</c:v>
                </c:pt>
                <c:pt idx="1675">
                  <c:v>26.97</c:v>
                </c:pt>
                <c:pt idx="1676">
                  <c:v>26.96</c:v>
                </c:pt>
                <c:pt idx="1677">
                  <c:v>26.95</c:v>
                </c:pt>
                <c:pt idx="1678">
                  <c:v>26.93</c:v>
                </c:pt>
                <c:pt idx="1679">
                  <c:v>26.94</c:v>
                </c:pt>
                <c:pt idx="1680">
                  <c:v>26.94</c:v>
                </c:pt>
                <c:pt idx="1681">
                  <c:v>26.95</c:v>
                </c:pt>
                <c:pt idx="1682">
                  <c:v>26.96</c:v>
                </c:pt>
                <c:pt idx="1683">
                  <c:v>26.97</c:v>
                </c:pt>
                <c:pt idx="1684">
                  <c:v>26.96</c:v>
                </c:pt>
                <c:pt idx="1685">
                  <c:v>26.97</c:v>
                </c:pt>
                <c:pt idx="1686">
                  <c:v>26.95</c:v>
                </c:pt>
                <c:pt idx="1687">
                  <c:v>26.96</c:v>
                </c:pt>
                <c:pt idx="1688">
                  <c:v>26.98</c:v>
                </c:pt>
                <c:pt idx="1689">
                  <c:v>26.96</c:v>
                </c:pt>
                <c:pt idx="1690">
                  <c:v>26.95</c:v>
                </c:pt>
                <c:pt idx="1691">
                  <c:v>26.95</c:v>
                </c:pt>
                <c:pt idx="1692">
                  <c:v>26.95</c:v>
                </c:pt>
                <c:pt idx="1693">
                  <c:v>26.96</c:v>
                </c:pt>
                <c:pt idx="1694">
                  <c:v>26.96</c:v>
                </c:pt>
                <c:pt idx="1695">
                  <c:v>26.96</c:v>
                </c:pt>
                <c:pt idx="1696">
                  <c:v>26.98</c:v>
                </c:pt>
                <c:pt idx="1697">
                  <c:v>26.98</c:v>
                </c:pt>
                <c:pt idx="1698">
                  <c:v>26.97</c:v>
                </c:pt>
                <c:pt idx="1699">
                  <c:v>26.97</c:v>
                </c:pt>
                <c:pt idx="1700">
                  <c:v>26.97</c:v>
                </c:pt>
                <c:pt idx="1701">
                  <c:v>26.98</c:v>
                </c:pt>
                <c:pt idx="1702">
                  <c:v>26.98</c:v>
                </c:pt>
                <c:pt idx="1703">
                  <c:v>26.97</c:v>
                </c:pt>
                <c:pt idx="1704">
                  <c:v>26.97</c:v>
                </c:pt>
                <c:pt idx="1705">
                  <c:v>26.97</c:v>
                </c:pt>
                <c:pt idx="1706">
                  <c:v>26.96</c:v>
                </c:pt>
                <c:pt idx="1707">
                  <c:v>26.95</c:v>
                </c:pt>
                <c:pt idx="1708">
                  <c:v>26.95</c:v>
                </c:pt>
                <c:pt idx="1709">
                  <c:v>26.96</c:v>
                </c:pt>
                <c:pt idx="1710">
                  <c:v>26.95</c:v>
                </c:pt>
                <c:pt idx="1711">
                  <c:v>26.95</c:v>
                </c:pt>
                <c:pt idx="1712">
                  <c:v>26.97</c:v>
                </c:pt>
                <c:pt idx="1713">
                  <c:v>26.98</c:v>
                </c:pt>
                <c:pt idx="1714">
                  <c:v>26.98</c:v>
                </c:pt>
                <c:pt idx="1715">
                  <c:v>26.96</c:v>
                </c:pt>
                <c:pt idx="1716">
                  <c:v>26.94</c:v>
                </c:pt>
                <c:pt idx="1717">
                  <c:v>26.94</c:v>
                </c:pt>
                <c:pt idx="1718">
                  <c:v>26.93</c:v>
                </c:pt>
                <c:pt idx="1719">
                  <c:v>26.94</c:v>
                </c:pt>
                <c:pt idx="1720">
                  <c:v>26.94</c:v>
                </c:pt>
                <c:pt idx="1721">
                  <c:v>26.93</c:v>
                </c:pt>
                <c:pt idx="1722">
                  <c:v>26.93</c:v>
                </c:pt>
                <c:pt idx="1723">
                  <c:v>26.94</c:v>
                </c:pt>
                <c:pt idx="1724">
                  <c:v>26.93</c:v>
                </c:pt>
                <c:pt idx="1725">
                  <c:v>26.93</c:v>
                </c:pt>
                <c:pt idx="1726">
                  <c:v>26.94</c:v>
                </c:pt>
                <c:pt idx="1727">
                  <c:v>26.95</c:v>
                </c:pt>
                <c:pt idx="1728">
                  <c:v>26.94</c:v>
                </c:pt>
                <c:pt idx="1729">
                  <c:v>26.94</c:v>
                </c:pt>
                <c:pt idx="1730">
                  <c:v>26.94</c:v>
                </c:pt>
                <c:pt idx="1731">
                  <c:v>26.94</c:v>
                </c:pt>
                <c:pt idx="1732">
                  <c:v>26.95</c:v>
                </c:pt>
                <c:pt idx="1733">
                  <c:v>26.96</c:v>
                </c:pt>
                <c:pt idx="1734">
                  <c:v>26.96</c:v>
                </c:pt>
                <c:pt idx="1735">
                  <c:v>26.96</c:v>
                </c:pt>
                <c:pt idx="1736">
                  <c:v>26.95</c:v>
                </c:pt>
                <c:pt idx="1737">
                  <c:v>26.94</c:v>
                </c:pt>
                <c:pt idx="1738">
                  <c:v>26.94</c:v>
                </c:pt>
                <c:pt idx="1739">
                  <c:v>26.93</c:v>
                </c:pt>
                <c:pt idx="1740">
                  <c:v>26.93</c:v>
                </c:pt>
                <c:pt idx="1741">
                  <c:v>26.94</c:v>
                </c:pt>
                <c:pt idx="1742">
                  <c:v>26.94</c:v>
                </c:pt>
                <c:pt idx="1743">
                  <c:v>26.94</c:v>
                </c:pt>
                <c:pt idx="1744">
                  <c:v>26.94</c:v>
                </c:pt>
                <c:pt idx="1745">
                  <c:v>26.94</c:v>
                </c:pt>
                <c:pt idx="1746">
                  <c:v>26.94</c:v>
                </c:pt>
                <c:pt idx="1747">
                  <c:v>26.95</c:v>
                </c:pt>
                <c:pt idx="1748">
                  <c:v>26.94</c:v>
                </c:pt>
                <c:pt idx="1749">
                  <c:v>26.94</c:v>
                </c:pt>
                <c:pt idx="1750">
                  <c:v>26.94</c:v>
                </c:pt>
                <c:pt idx="1751">
                  <c:v>26.93</c:v>
                </c:pt>
                <c:pt idx="1752">
                  <c:v>26.93</c:v>
                </c:pt>
                <c:pt idx="1753">
                  <c:v>26.93</c:v>
                </c:pt>
                <c:pt idx="1754">
                  <c:v>26.93</c:v>
                </c:pt>
                <c:pt idx="1755">
                  <c:v>26.93</c:v>
                </c:pt>
                <c:pt idx="1756">
                  <c:v>26.93</c:v>
                </c:pt>
                <c:pt idx="1757">
                  <c:v>26.93</c:v>
                </c:pt>
                <c:pt idx="1758">
                  <c:v>26.93</c:v>
                </c:pt>
                <c:pt idx="1759">
                  <c:v>26.93</c:v>
                </c:pt>
                <c:pt idx="1760">
                  <c:v>26.92</c:v>
                </c:pt>
                <c:pt idx="1761">
                  <c:v>26.92</c:v>
                </c:pt>
                <c:pt idx="1762">
                  <c:v>26.92</c:v>
                </c:pt>
                <c:pt idx="1763">
                  <c:v>26.92</c:v>
                </c:pt>
                <c:pt idx="1764">
                  <c:v>26.93</c:v>
                </c:pt>
                <c:pt idx="1765">
                  <c:v>26.93</c:v>
                </c:pt>
                <c:pt idx="1766">
                  <c:v>26.93</c:v>
                </c:pt>
                <c:pt idx="1767">
                  <c:v>26.93</c:v>
                </c:pt>
                <c:pt idx="1768">
                  <c:v>26.93</c:v>
                </c:pt>
                <c:pt idx="1769">
                  <c:v>26.93</c:v>
                </c:pt>
                <c:pt idx="1770">
                  <c:v>26.93</c:v>
                </c:pt>
                <c:pt idx="1771">
                  <c:v>26.93</c:v>
                </c:pt>
                <c:pt idx="1772">
                  <c:v>26.93</c:v>
                </c:pt>
                <c:pt idx="1773">
                  <c:v>26.92</c:v>
                </c:pt>
                <c:pt idx="1774">
                  <c:v>26.93</c:v>
                </c:pt>
                <c:pt idx="1775">
                  <c:v>26.93</c:v>
                </c:pt>
                <c:pt idx="1776">
                  <c:v>26.93</c:v>
                </c:pt>
                <c:pt idx="1777">
                  <c:v>26.93</c:v>
                </c:pt>
                <c:pt idx="1778">
                  <c:v>26.93</c:v>
                </c:pt>
                <c:pt idx="1779">
                  <c:v>26.93</c:v>
                </c:pt>
                <c:pt idx="1780">
                  <c:v>26.93</c:v>
                </c:pt>
                <c:pt idx="1781">
                  <c:v>26.93</c:v>
                </c:pt>
                <c:pt idx="1782">
                  <c:v>26.93</c:v>
                </c:pt>
                <c:pt idx="1783">
                  <c:v>26.93</c:v>
                </c:pt>
                <c:pt idx="1784">
                  <c:v>26.93</c:v>
                </c:pt>
                <c:pt idx="1785">
                  <c:v>26.93</c:v>
                </c:pt>
                <c:pt idx="1786">
                  <c:v>26.93</c:v>
                </c:pt>
                <c:pt idx="1787">
                  <c:v>26.93</c:v>
                </c:pt>
                <c:pt idx="1788">
                  <c:v>26.93</c:v>
                </c:pt>
                <c:pt idx="1789">
                  <c:v>26.93</c:v>
                </c:pt>
                <c:pt idx="1790">
                  <c:v>26.92</c:v>
                </c:pt>
                <c:pt idx="1791">
                  <c:v>26.92</c:v>
                </c:pt>
                <c:pt idx="1792">
                  <c:v>26.92</c:v>
                </c:pt>
                <c:pt idx="1793">
                  <c:v>26.92</c:v>
                </c:pt>
                <c:pt idx="1794">
                  <c:v>26.93</c:v>
                </c:pt>
                <c:pt idx="1795">
                  <c:v>26.93</c:v>
                </c:pt>
                <c:pt idx="1796">
                  <c:v>26.92</c:v>
                </c:pt>
                <c:pt idx="1797">
                  <c:v>26.93</c:v>
                </c:pt>
                <c:pt idx="1798">
                  <c:v>26.92</c:v>
                </c:pt>
                <c:pt idx="1799">
                  <c:v>26.92</c:v>
                </c:pt>
                <c:pt idx="1800">
                  <c:v>26.93</c:v>
                </c:pt>
                <c:pt idx="1801">
                  <c:v>26.93</c:v>
                </c:pt>
                <c:pt idx="1802">
                  <c:v>26.93</c:v>
                </c:pt>
                <c:pt idx="1803">
                  <c:v>26.93</c:v>
                </c:pt>
                <c:pt idx="1804">
                  <c:v>26.93</c:v>
                </c:pt>
                <c:pt idx="1805">
                  <c:v>26.93</c:v>
                </c:pt>
                <c:pt idx="1806">
                  <c:v>26.93</c:v>
                </c:pt>
                <c:pt idx="1807">
                  <c:v>26.93</c:v>
                </c:pt>
                <c:pt idx="1808">
                  <c:v>26.93</c:v>
                </c:pt>
                <c:pt idx="1809">
                  <c:v>26.93</c:v>
                </c:pt>
                <c:pt idx="1810">
                  <c:v>26.92</c:v>
                </c:pt>
                <c:pt idx="1811">
                  <c:v>26.93</c:v>
                </c:pt>
                <c:pt idx="1812">
                  <c:v>26.92</c:v>
                </c:pt>
                <c:pt idx="1813">
                  <c:v>26.93</c:v>
                </c:pt>
                <c:pt idx="1814">
                  <c:v>26.93</c:v>
                </c:pt>
                <c:pt idx="1815">
                  <c:v>26.93</c:v>
                </c:pt>
                <c:pt idx="1816">
                  <c:v>26.92</c:v>
                </c:pt>
                <c:pt idx="1817">
                  <c:v>26.92</c:v>
                </c:pt>
                <c:pt idx="1818">
                  <c:v>26.92</c:v>
                </c:pt>
                <c:pt idx="1819">
                  <c:v>26.92</c:v>
                </c:pt>
                <c:pt idx="1820">
                  <c:v>26.92</c:v>
                </c:pt>
                <c:pt idx="1821">
                  <c:v>26.93</c:v>
                </c:pt>
                <c:pt idx="1822">
                  <c:v>26.93</c:v>
                </c:pt>
                <c:pt idx="1823">
                  <c:v>26.92</c:v>
                </c:pt>
                <c:pt idx="1824">
                  <c:v>26.93</c:v>
                </c:pt>
                <c:pt idx="1825">
                  <c:v>26.93</c:v>
                </c:pt>
                <c:pt idx="1826">
                  <c:v>26.93</c:v>
                </c:pt>
                <c:pt idx="1827">
                  <c:v>26.93</c:v>
                </c:pt>
                <c:pt idx="1828">
                  <c:v>26.93</c:v>
                </c:pt>
                <c:pt idx="1829">
                  <c:v>26.93</c:v>
                </c:pt>
                <c:pt idx="1830">
                  <c:v>26.93</c:v>
                </c:pt>
                <c:pt idx="1831">
                  <c:v>26.96</c:v>
                </c:pt>
                <c:pt idx="1832">
                  <c:v>26.97</c:v>
                </c:pt>
                <c:pt idx="1833">
                  <c:v>26.96</c:v>
                </c:pt>
                <c:pt idx="1834">
                  <c:v>26.95</c:v>
                </c:pt>
                <c:pt idx="1835">
                  <c:v>26.97</c:v>
                </c:pt>
                <c:pt idx="1836">
                  <c:v>26.95</c:v>
                </c:pt>
                <c:pt idx="1837">
                  <c:v>26.95</c:v>
                </c:pt>
                <c:pt idx="1838">
                  <c:v>26.95</c:v>
                </c:pt>
                <c:pt idx="1839">
                  <c:v>26.96</c:v>
                </c:pt>
                <c:pt idx="1840">
                  <c:v>26.96</c:v>
                </c:pt>
                <c:pt idx="1841">
                  <c:v>26.94</c:v>
                </c:pt>
                <c:pt idx="1842">
                  <c:v>26.96</c:v>
                </c:pt>
                <c:pt idx="1843">
                  <c:v>26.96</c:v>
                </c:pt>
                <c:pt idx="1844">
                  <c:v>26.96</c:v>
                </c:pt>
                <c:pt idx="1845">
                  <c:v>26.95</c:v>
                </c:pt>
                <c:pt idx="1846">
                  <c:v>26.95</c:v>
                </c:pt>
                <c:pt idx="1847">
                  <c:v>26.96</c:v>
                </c:pt>
                <c:pt idx="1848">
                  <c:v>26.95</c:v>
                </c:pt>
                <c:pt idx="1849">
                  <c:v>26.94</c:v>
                </c:pt>
                <c:pt idx="1850">
                  <c:v>26.96</c:v>
                </c:pt>
                <c:pt idx="1851">
                  <c:v>26.95</c:v>
                </c:pt>
                <c:pt idx="1852">
                  <c:v>26.96</c:v>
                </c:pt>
                <c:pt idx="1853">
                  <c:v>26.97</c:v>
                </c:pt>
                <c:pt idx="1854">
                  <c:v>26.96</c:v>
                </c:pt>
                <c:pt idx="1855">
                  <c:v>26.97</c:v>
                </c:pt>
                <c:pt idx="1856">
                  <c:v>26.97</c:v>
                </c:pt>
                <c:pt idx="1857">
                  <c:v>26.97</c:v>
                </c:pt>
                <c:pt idx="1858">
                  <c:v>26.96</c:v>
                </c:pt>
                <c:pt idx="1859">
                  <c:v>26.96</c:v>
                </c:pt>
                <c:pt idx="1860">
                  <c:v>26.96</c:v>
                </c:pt>
                <c:pt idx="1861">
                  <c:v>26.95</c:v>
                </c:pt>
                <c:pt idx="1862">
                  <c:v>26.95</c:v>
                </c:pt>
                <c:pt idx="1863">
                  <c:v>26.96</c:v>
                </c:pt>
                <c:pt idx="1864">
                  <c:v>26.96</c:v>
                </c:pt>
                <c:pt idx="1865">
                  <c:v>26.96</c:v>
                </c:pt>
                <c:pt idx="1866">
                  <c:v>26.96</c:v>
                </c:pt>
                <c:pt idx="1867">
                  <c:v>26.96</c:v>
                </c:pt>
                <c:pt idx="1868">
                  <c:v>26.96</c:v>
                </c:pt>
                <c:pt idx="1869">
                  <c:v>26.97</c:v>
                </c:pt>
                <c:pt idx="1870">
                  <c:v>26.96</c:v>
                </c:pt>
                <c:pt idx="1871">
                  <c:v>26.96</c:v>
                </c:pt>
                <c:pt idx="1872">
                  <c:v>26.97</c:v>
                </c:pt>
                <c:pt idx="1873">
                  <c:v>26.96</c:v>
                </c:pt>
                <c:pt idx="1874">
                  <c:v>26.97</c:v>
                </c:pt>
                <c:pt idx="1875">
                  <c:v>26.98</c:v>
                </c:pt>
                <c:pt idx="1876">
                  <c:v>26.99</c:v>
                </c:pt>
                <c:pt idx="1877">
                  <c:v>26.98</c:v>
                </c:pt>
                <c:pt idx="1878">
                  <c:v>26.97</c:v>
                </c:pt>
                <c:pt idx="1879">
                  <c:v>26.98</c:v>
                </c:pt>
                <c:pt idx="1880">
                  <c:v>26.99</c:v>
                </c:pt>
                <c:pt idx="1881">
                  <c:v>26.99</c:v>
                </c:pt>
                <c:pt idx="1882">
                  <c:v>26.98</c:v>
                </c:pt>
                <c:pt idx="1883">
                  <c:v>27</c:v>
                </c:pt>
                <c:pt idx="1884">
                  <c:v>26.98</c:v>
                </c:pt>
                <c:pt idx="1885">
                  <c:v>26.97</c:v>
                </c:pt>
                <c:pt idx="1886">
                  <c:v>26.98</c:v>
                </c:pt>
                <c:pt idx="1887">
                  <c:v>26.98</c:v>
                </c:pt>
                <c:pt idx="1888">
                  <c:v>26.99</c:v>
                </c:pt>
                <c:pt idx="1889">
                  <c:v>26.98</c:v>
                </c:pt>
                <c:pt idx="1890">
                  <c:v>26.99</c:v>
                </c:pt>
                <c:pt idx="1891">
                  <c:v>26.99</c:v>
                </c:pt>
                <c:pt idx="1892">
                  <c:v>27</c:v>
                </c:pt>
                <c:pt idx="1893">
                  <c:v>26.99</c:v>
                </c:pt>
                <c:pt idx="1894">
                  <c:v>26.99</c:v>
                </c:pt>
                <c:pt idx="1895">
                  <c:v>26.99</c:v>
                </c:pt>
                <c:pt idx="1896">
                  <c:v>26.98</c:v>
                </c:pt>
                <c:pt idx="1897">
                  <c:v>26.99</c:v>
                </c:pt>
                <c:pt idx="1898">
                  <c:v>26.99</c:v>
                </c:pt>
                <c:pt idx="1899">
                  <c:v>26.99</c:v>
                </c:pt>
                <c:pt idx="1900">
                  <c:v>27.01</c:v>
                </c:pt>
                <c:pt idx="1901">
                  <c:v>27</c:v>
                </c:pt>
                <c:pt idx="1902">
                  <c:v>26.99</c:v>
                </c:pt>
                <c:pt idx="1903">
                  <c:v>26.99</c:v>
                </c:pt>
                <c:pt idx="1904">
                  <c:v>26.99</c:v>
                </c:pt>
                <c:pt idx="1905">
                  <c:v>26.99</c:v>
                </c:pt>
                <c:pt idx="1906">
                  <c:v>26.99</c:v>
                </c:pt>
                <c:pt idx="1907">
                  <c:v>26.99</c:v>
                </c:pt>
                <c:pt idx="1908">
                  <c:v>26.99</c:v>
                </c:pt>
                <c:pt idx="1909">
                  <c:v>26.97</c:v>
                </c:pt>
                <c:pt idx="1910">
                  <c:v>26.98</c:v>
                </c:pt>
                <c:pt idx="1911">
                  <c:v>26.97</c:v>
                </c:pt>
                <c:pt idx="1912">
                  <c:v>26.97</c:v>
                </c:pt>
                <c:pt idx="1913">
                  <c:v>26.97</c:v>
                </c:pt>
                <c:pt idx="1914">
                  <c:v>26.97</c:v>
                </c:pt>
                <c:pt idx="1915">
                  <c:v>26.97</c:v>
                </c:pt>
                <c:pt idx="1916">
                  <c:v>26.97</c:v>
                </c:pt>
                <c:pt idx="1917">
                  <c:v>26.98</c:v>
                </c:pt>
                <c:pt idx="1918">
                  <c:v>26.96</c:v>
                </c:pt>
                <c:pt idx="1919">
                  <c:v>26.96</c:v>
                </c:pt>
                <c:pt idx="1920">
                  <c:v>26.97</c:v>
                </c:pt>
                <c:pt idx="1921">
                  <c:v>26.97</c:v>
                </c:pt>
                <c:pt idx="1922">
                  <c:v>26.98</c:v>
                </c:pt>
                <c:pt idx="1923">
                  <c:v>26.97</c:v>
                </c:pt>
                <c:pt idx="1924">
                  <c:v>26.95</c:v>
                </c:pt>
                <c:pt idx="1925">
                  <c:v>26.95</c:v>
                </c:pt>
                <c:pt idx="1926">
                  <c:v>26.94</c:v>
                </c:pt>
                <c:pt idx="1927">
                  <c:v>26.96</c:v>
                </c:pt>
                <c:pt idx="1928">
                  <c:v>26.95</c:v>
                </c:pt>
                <c:pt idx="1929">
                  <c:v>26.96</c:v>
                </c:pt>
                <c:pt idx="1930">
                  <c:v>26.97</c:v>
                </c:pt>
                <c:pt idx="1931">
                  <c:v>26.96</c:v>
                </c:pt>
                <c:pt idx="1932">
                  <c:v>26.97</c:v>
                </c:pt>
                <c:pt idx="1933">
                  <c:v>26.98</c:v>
                </c:pt>
                <c:pt idx="1934">
                  <c:v>26.97</c:v>
                </c:pt>
                <c:pt idx="1935">
                  <c:v>26.98</c:v>
                </c:pt>
                <c:pt idx="1936">
                  <c:v>26.96</c:v>
                </c:pt>
                <c:pt idx="1937">
                  <c:v>26.97</c:v>
                </c:pt>
                <c:pt idx="1938">
                  <c:v>26.95</c:v>
                </c:pt>
                <c:pt idx="1939">
                  <c:v>26.96</c:v>
                </c:pt>
                <c:pt idx="1940">
                  <c:v>26.98</c:v>
                </c:pt>
                <c:pt idx="1941">
                  <c:v>26.98</c:v>
                </c:pt>
                <c:pt idx="1942">
                  <c:v>26.99</c:v>
                </c:pt>
                <c:pt idx="1943">
                  <c:v>26.99</c:v>
                </c:pt>
                <c:pt idx="1944">
                  <c:v>26.97</c:v>
                </c:pt>
                <c:pt idx="1945">
                  <c:v>26.95</c:v>
                </c:pt>
                <c:pt idx="1946">
                  <c:v>26.95</c:v>
                </c:pt>
                <c:pt idx="1947">
                  <c:v>26.96</c:v>
                </c:pt>
                <c:pt idx="1948">
                  <c:v>26.95</c:v>
                </c:pt>
                <c:pt idx="1949">
                  <c:v>26.95</c:v>
                </c:pt>
                <c:pt idx="1950">
                  <c:v>26.95</c:v>
                </c:pt>
                <c:pt idx="1951">
                  <c:v>26.94</c:v>
                </c:pt>
                <c:pt idx="1952">
                  <c:v>26.97</c:v>
                </c:pt>
                <c:pt idx="1953">
                  <c:v>26.97</c:v>
                </c:pt>
                <c:pt idx="1954">
                  <c:v>26.97</c:v>
                </c:pt>
                <c:pt idx="1955">
                  <c:v>26.96</c:v>
                </c:pt>
                <c:pt idx="1956">
                  <c:v>26.96</c:v>
                </c:pt>
                <c:pt idx="1957">
                  <c:v>26.96</c:v>
                </c:pt>
                <c:pt idx="1958">
                  <c:v>26.95</c:v>
                </c:pt>
                <c:pt idx="1959">
                  <c:v>26.96</c:v>
                </c:pt>
                <c:pt idx="1960">
                  <c:v>26.96</c:v>
                </c:pt>
                <c:pt idx="1961">
                  <c:v>26.94</c:v>
                </c:pt>
                <c:pt idx="1962">
                  <c:v>26.95</c:v>
                </c:pt>
                <c:pt idx="1963">
                  <c:v>26.95</c:v>
                </c:pt>
                <c:pt idx="1964">
                  <c:v>26.95</c:v>
                </c:pt>
                <c:pt idx="1965">
                  <c:v>26.95</c:v>
                </c:pt>
                <c:pt idx="1966">
                  <c:v>26.95</c:v>
                </c:pt>
                <c:pt idx="1967">
                  <c:v>26.96</c:v>
                </c:pt>
                <c:pt idx="1968">
                  <c:v>26.95</c:v>
                </c:pt>
                <c:pt idx="1969">
                  <c:v>26.94</c:v>
                </c:pt>
                <c:pt idx="1970">
                  <c:v>26.95</c:v>
                </c:pt>
                <c:pt idx="1971">
                  <c:v>26.94</c:v>
                </c:pt>
                <c:pt idx="1972">
                  <c:v>26.94</c:v>
                </c:pt>
                <c:pt idx="1973">
                  <c:v>26.95</c:v>
                </c:pt>
                <c:pt idx="1974">
                  <c:v>26.95</c:v>
                </c:pt>
                <c:pt idx="1975">
                  <c:v>26.94</c:v>
                </c:pt>
                <c:pt idx="1976">
                  <c:v>26.93</c:v>
                </c:pt>
                <c:pt idx="1977">
                  <c:v>26.93</c:v>
                </c:pt>
                <c:pt idx="1978">
                  <c:v>26.93</c:v>
                </c:pt>
                <c:pt idx="1979">
                  <c:v>26.93</c:v>
                </c:pt>
                <c:pt idx="1980">
                  <c:v>26.94</c:v>
                </c:pt>
                <c:pt idx="1981">
                  <c:v>26.93</c:v>
                </c:pt>
                <c:pt idx="1982">
                  <c:v>26.94</c:v>
                </c:pt>
                <c:pt idx="1983">
                  <c:v>26.93</c:v>
                </c:pt>
                <c:pt idx="1984">
                  <c:v>26.93</c:v>
                </c:pt>
                <c:pt idx="1985">
                  <c:v>26.94</c:v>
                </c:pt>
                <c:pt idx="1986">
                  <c:v>26.93</c:v>
                </c:pt>
                <c:pt idx="1987">
                  <c:v>26.94</c:v>
                </c:pt>
                <c:pt idx="1988">
                  <c:v>26.94</c:v>
                </c:pt>
                <c:pt idx="1989">
                  <c:v>26.94</c:v>
                </c:pt>
                <c:pt idx="1990">
                  <c:v>26.94</c:v>
                </c:pt>
                <c:pt idx="1991">
                  <c:v>26.94</c:v>
                </c:pt>
                <c:pt idx="1992">
                  <c:v>26.96</c:v>
                </c:pt>
                <c:pt idx="1993">
                  <c:v>26.98</c:v>
                </c:pt>
                <c:pt idx="1994">
                  <c:v>26.98</c:v>
                </c:pt>
                <c:pt idx="1995">
                  <c:v>26.97</c:v>
                </c:pt>
                <c:pt idx="1996">
                  <c:v>26.96</c:v>
                </c:pt>
                <c:pt idx="1997">
                  <c:v>26.96</c:v>
                </c:pt>
                <c:pt idx="1998">
                  <c:v>26.95</c:v>
                </c:pt>
                <c:pt idx="1999">
                  <c:v>26.95</c:v>
                </c:pt>
                <c:pt idx="2000">
                  <c:v>26.94</c:v>
                </c:pt>
                <c:pt idx="2001">
                  <c:v>27.01</c:v>
                </c:pt>
                <c:pt idx="2002">
                  <c:v>27</c:v>
                </c:pt>
                <c:pt idx="2003">
                  <c:v>26.96</c:v>
                </c:pt>
                <c:pt idx="2004">
                  <c:v>26.95</c:v>
                </c:pt>
                <c:pt idx="2005">
                  <c:v>26.94</c:v>
                </c:pt>
                <c:pt idx="2006">
                  <c:v>26.94</c:v>
                </c:pt>
                <c:pt idx="2007">
                  <c:v>26.93</c:v>
                </c:pt>
                <c:pt idx="2008">
                  <c:v>26.93</c:v>
                </c:pt>
                <c:pt idx="2009">
                  <c:v>26.93</c:v>
                </c:pt>
                <c:pt idx="2010">
                  <c:v>26.93</c:v>
                </c:pt>
                <c:pt idx="2011">
                  <c:v>26.92</c:v>
                </c:pt>
                <c:pt idx="2012">
                  <c:v>26.93</c:v>
                </c:pt>
                <c:pt idx="2013">
                  <c:v>26.93</c:v>
                </c:pt>
                <c:pt idx="2014">
                  <c:v>26.93</c:v>
                </c:pt>
                <c:pt idx="2015">
                  <c:v>26.93</c:v>
                </c:pt>
                <c:pt idx="2016">
                  <c:v>26.92</c:v>
                </c:pt>
                <c:pt idx="2017">
                  <c:v>26.92</c:v>
                </c:pt>
                <c:pt idx="2018">
                  <c:v>26.93</c:v>
                </c:pt>
                <c:pt idx="2019">
                  <c:v>26.93</c:v>
                </c:pt>
                <c:pt idx="2020">
                  <c:v>26.93</c:v>
                </c:pt>
                <c:pt idx="2021">
                  <c:v>26.93</c:v>
                </c:pt>
                <c:pt idx="2022">
                  <c:v>26.93</c:v>
                </c:pt>
                <c:pt idx="2023">
                  <c:v>26.93</c:v>
                </c:pt>
                <c:pt idx="2024">
                  <c:v>26.93</c:v>
                </c:pt>
                <c:pt idx="2025">
                  <c:v>26.93</c:v>
                </c:pt>
                <c:pt idx="2026">
                  <c:v>26.93</c:v>
                </c:pt>
                <c:pt idx="2027">
                  <c:v>26.93</c:v>
                </c:pt>
                <c:pt idx="2028">
                  <c:v>26.94</c:v>
                </c:pt>
                <c:pt idx="2029">
                  <c:v>26.97</c:v>
                </c:pt>
                <c:pt idx="2030">
                  <c:v>26.95</c:v>
                </c:pt>
                <c:pt idx="2031">
                  <c:v>26.95</c:v>
                </c:pt>
                <c:pt idx="2032">
                  <c:v>26.94</c:v>
                </c:pt>
                <c:pt idx="2033">
                  <c:v>26.96</c:v>
                </c:pt>
                <c:pt idx="2034">
                  <c:v>26.94</c:v>
                </c:pt>
                <c:pt idx="2035">
                  <c:v>26.94</c:v>
                </c:pt>
                <c:pt idx="2036">
                  <c:v>26.95</c:v>
                </c:pt>
                <c:pt idx="2037">
                  <c:v>26.94</c:v>
                </c:pt>
                <c:pt idx="2038">
                  <c:v>26.94</c:v>
                </c:pt>
                <c:pt idx="2039">
                  <c:v>26.94</c:v>
                </c:pt>
                <c:pt idx="2040">
                  <c:v>26.97</c:v>
                </c:pt>
                <c:pt idx="2041">
                  <c:v>26.95</c:v>
                </c:pt>
                <c:pt idx="2042">
                  <c:v>26.95</c:v>
                </c:pt>
                <c:pt idx="2043">
                  <c:v>26.94</c:v>
                </c:pt>
                <c:pt idx="2044">
                  <c:v>26.94</c:v>
                </c:pt>
                <c:pt idx="2045">
                  <c:v>26.96</c:v>
                </c:pt>
                <c:pt idx="2046">
                  <c:v>26.95</c:v>
                </c:pt>
                <c:pt idx="2047">
                  <c:v>26.94</c:v>
                </c:pt>
                <c:pt idx="2048">
                  <c:v>26.94</c:v>
                </c:pt>
                <c:pt idx="2049">
                  <c:v>26.94</c:v>
                </c:pt>
                <c:pt idx="2050">
                  <c:v>26.94</c:v>
                </c:pt>
                <c:pt idx="2051">
                  <c:v>26.94</c:v>
                </c:pt>
                <c:pt idx="2052">
                  <c:v>26.93</c:v>
                </c:pt>
                <c:pt idx="2053">
                  <c:v>26.93</c:v>
                </c:pt>
                <c:pt idx="2054">
                  <c:v>26.93</c:v>
                </c:pt>
                <c:pt idx="2055">
                  <c:v>26.94</c:v>
                </c:pt>
                <c:pt idx="2056">
                  <c:v>26.94</c:v>
                </c:pt>
                <c:pt idx="2057">
                  <c:v>26.97</c:v>
                </c:pt>
                <c:pt idx="2058">
                  <c:v>26.97</c:v>
                </c:pt>
                <c:pt idx="2059">
                  <c:v>26.96</c:v>
                </c:pt>
                <c:pt idx="2060">
                  <c:v>26.98</c:v>
                </c:pt>
                <c:pt idx="2061">
                  <c:v>26.96</c:v>
                </c:pt>
                <c:pt idx="2062">
                  <c:v>26.94</c:v>
                </c:pt>
                <c:pt idx="2063">
                  <c:v>26.96</c:v>
                </c:pt>
                <c:pt idx="2064">
                  <c:v>26.96</c:v>
                </c:pt>
                <c:pt idx="2065">
                  <c:v>26.97</c:v>
                </c:pt>
                <c:pt idx="2066">
                  <c:v>26.95</c:v>
                </c:pt>
                <c:pt idx="2067">
                  <c:v>26.95</c:v>
                </c:pt>
                <c:pt idx="2068">
                  <c:v>26.95</c:v>
                </c:pt>
                <c:pt idx="2069">
                  <c:v>26.95</c:v>
                </c:pt>
                <c:pt idx="2070">
                  <c:v>26.94</c:v>
                </c:pt>
                <c:pt idx="2071">
                  <c:v>26.94</c:v>
                </c:pt>
                <c:pt idx="2072">
                  <c:v>26.93</c:v>
                </c:pt>
                <c:pt idx="2073">
                  <c:v>26.93</c:v>
                </c:pt>
                <c:pt idx="2074">
                  <c:v>26.93</c:v>
                </c:pt>
                <c:pt idx="2075">
                  <c:v>26.94</c:v>
                </c:pt>
                <c:pt idx="2076">
                  <c:v>26.94</c:v>
                </c:pt>
                <c:pt idx="2077">
                  <c:v>26.94</c:v>
                </c:pt>
                <c:pt idx="2078">
                  <c:v>26.93</c:v>
                </c:pt>
                <c:pt idx="2079">
                  <c:v>26.93</c:v>
                </c:pt>
                <c:pt idx="2080">
                  <c:v>26.92</c:v>
                </c:pt>
                <c:pt idx="2081">
                  <c:v>26.92</c:v>
                </c:pt>
                <c:pt idx="2082">
                  <c:v>26.92</c:v>
                </c:pt>
                <c:pt idx="2083">
                  <c:v>26.92</c:v>
                </c:pt>
                <c:pt idx="2084">
                  <c:v>26.93</c:v>
                </c:pt>
                <c:pt idx="2085">
                  <c:v>26.93</c:v>
                </c:pt>
                <c:pt idx="2086">
                  <c:v>26.93</c:v>
                </c:pt>
                <c:pt idx="2087">
                  <c:v>26.95</c:v>
                </c:pt>
                <c:pt idx="2088">
                  <c:v>26.97</c:v>
                </c:pt>
                <c:pt idx="2089">
                  <c:v>26.97</c:v>
                </c:pt>
                <c:pt idx="2090">
                  <c:v>26.98</c:v>
                </c:pt>
                <c:pt idx="2091">
                  <c:v>26.95</c:v>
                </c:pt>
                <c:pt idx="2092">
                  <c:v>26.97</c:v>
                </c:pt>
                <c:pt idx="2093">
                  <c:v>26.95</c:v>
                </c:pt>
                <c:pt idx="2094">
                  <c:v>26.96</c:v>
                </c:pt>
                <c:pt idx="2095">
                  <c:v>26.95</c:v>
                </c:pt>
                <c:pt idx="2096">
                  <c:v>26.94</c:v>
                </c:pt>
                <c:pt idx="2097">
                  <c:v>26.94</c:v>
                </c:pt>
                <c:pt idx="2098">
                  <c:v>26.94</c:v>
                </c:pt>
                <c:pt idx="2099">
                  <c:v>26.93</c:v>
                </c:pt>
                <c:pt idx="2100">
                  <c:v>26.93</c:v>
                </c:pt>
                <c:pt idx="2101">
                  <c:v>26.93</c:v>
                </c:pt>
                <c:pt idx="2102">
                  <c:v>26.93</c:v>
                </c:pt>
                <c:pt idx="2103">
                  <c:v>26.93</c:v>
                </c:pt>
                <c:pt idx="2104">
                  <c:v>26.93</c:v>
                </c:pt>
                <c:pt idx="2105">
                  <c:v>26.93</c:v>
                </c:pt>
                <c:pt idx="2106">
                  <c:v>26.93</c:v>
                </c:pt>
                <c:pt idx="2107">
                  <c:v>26.93</c:v>
                </c:pt>
                <c:pt idx="2108">
                  <c:v>26.93</c:v>
                </c:pt>
                <c:pt idx="2109">
                  <c:v>26.92</c:v>
                </c:pt>
                <c:pt idx="2110">
                  <c:v>26.92</c:v>
                </c:pt>
                <c:pt idx="2111">
                  <c:v>26.92</c:v>
                </c:pt>
                <c:pt idx="2112">
                  <c:v>26.92</c:v>
                </c:pt>
                <c:pt idx="2113">
                  <c:v>26.92</c:v>
                </c:pt>
                <c:pt idx="2114">
                  <c:v>26.92</c:v>
                </c:pt>
                <c:pt idx="2115">
                  <c:v>26.92</c:v>
                </c:pt>
                <c:pt idx="2116">
                  <c:v>26.92</c:v>
                </c:pt>
                <c:pt idx="2117">
                  <c:v>26.92</c:v>
                </c:pt>
                <c:pt idx="2118">
                  <c:v>26.92</c:v>
                </c:pt>
                <c:pt idx="2119">
                  <c:v>26.92</c:v>
                </c:pt>
                <c:pt idx="2120">
                  <c:v>26.92</c:v>
                </c:pt>
                <c:pt idx="2121">
                  <c:v>26.92</c:v>
                </c:pt>
                <c:pt idx="2122">
                  <c:v>26.92</c:v>
                </c:pt>
                <c:pt idx="2123">
                  <c:v>26.93</c:v>
                </c:pt>
                <c:pt idx="2124">
                  <c:v>26.93</c:v>
                </c:pt>
                <c:pt idx="2125">
                  <c:v>26.93</c:v>
                </c:pt>
                <c:pt idx="2126">
                  <c:v>26.93</c:v>
                </c:pt>
                <c:pt idx="2127">
                  <c:v>26.93</c:v>
                </c:pt>
                <c:pt idx="2128">
                  <c:v>26.93</c:v>
                </c:pt>
                <c:pt idx="2129">
                  <c:v>26.94</c:v>
                </c:pt>
                <c:pt idx="2130">
                  <c:v>26.94</c:v>
                </c:pt>
                <c:pt idx="2131">
                  <c:v>26.94</c:v>
                </c:pt>
                <c:pt idx="2132">
                  <c:v>26.93</c:v>
                </c:pt>
                <c:pt idx="2133">
                  <c:v>26.93</c:v>
                </c:pt>
                <c:pt idx="2134">
                  <c:v>26.93</c:v>
                </c:pt>
                <c:pt idx="2135">
                  <c:v>26.94</c:v>
                </c:pt>
                <c:pt idx="2136">
                  <c:v>26.94</c:v>
                </c:pt>
                <c:pt idx="2137">
                  <c:v>26.94</c:v>
                </c:pt>
                <c:pt idx="2138">
                  <c:v>26.94</c:v>
                </c:pt>
                <c:pt idx="2139">
                  <c:v>26.94</c:v>
                </c:pt>
                <c:pt idx="2140">
                  <c:v>26.94</c:v>
                </c:pt>
                <c:pt idx="2141">
                  <c:v>26.94</c:v>
                </c:pt>
                <c:pt idx="2142">
                  <c:v>26.94</c:v>
                </c:pt>
                <c:pt idx="2143">
                  <c:v>26.94</c:v>
                </c:pt>
                <c:pt idx="2144">
                  <c:v>26.94</c:v>
                </c:pt>
                <c:pt idx="2145">
                  <c:v>26.93</c:v>
                </c:pt>
                <c:pt idx="2146">
                  <c:v>26.94</c:v>
                </c:pt>
                <c:pt idx="2147">
                  <c:v>26.93</c:v>
                </c:pt>
                <c:pt idx="2148">
                  <c:v>26.92</c:v>
                </c:pt>
                <c:pt idx="2149">
                  <c:v>26.91</c:v>
                </c:pt>
                <c:pt idx="2150">
                  <c:v>26.94</c:v>
                </c:pt>
                <c:pt idx="2151">
                  <c:v>26.93</c:v>
                </c:pt>
                <c:pt idx="2152">
                  <c:v>26.94</c:v>
                </c:pt>
                <c:pt idx="2153">
                  <c:v>26.93</c:v>
                </c:pt>
                <c:pt idx="2154">
                  <c:v>26.93</c:v>
                </c:pt>
                <c:pt idx="2155">
                  <c:v>26.93</c:v>
                </c:pt>
                <c:pt idx="2156">
                  <c:v>26.93</c:v>
                </c:pt>
                <c:pt idx="2157">
                  <c:v>26.93</c:v>
                </c:pt>
                <c:pt idx="2158">
                  <c:v>26.94</c:v>
                </c:pt>
                <c:pt idx="2159">
                  <c:v>26.94</c:v>
                </c:pt>
                <c:pt idx="2160">
                  <c:v>26.93</c:v>
                </c:pt>
                <c:pt idx="2161">
                  <c:v>26.92</c:v>
                </c:pt>
                <c:pt idx="2162">
                  <c:v>26.94</c:v>
                </c:pt>
                <c:pt idx="2163">
                  <c:v>26.92</c:v>
                </c:pt>
                <c:pt idx="2164">
                  <c:v>26.93</c:v>
                </c:pt>
                <c:pt idx="2165">
                  <c:v>26.92</c:v>
                </c:pt>
                <c:pt idx="2166">
                  <c:v>26.92</c:v>
                </c:pt>
                <c:pt idx="2167">
                  <c:v>26.92</c:v>
                </c:pt>
                <c:pt idx="2168">
                  <c:v>26.91</c:v>
                </c:pt>
                <c:pt idx="2169">
                  <c:v>26.89</c:v>
                </c:pt>
                <c:pt idx="2170">
                  <c:v>26.89</c:v>
                </c:pt>
                <c:pt idx="2171">
                  <c:v>26.91</c:v>
                </c:pt>
                <c:pt idx="2172">
                  <c:v>26.91</c:v>
                </c:pt>
                <c:pt idx="2173">
                  <c:v>26.91</c:v>
                </c:pt>
                <c:pt idx="2174">
                  <c:v>26.95</c:v>
                </c:pt>
                <c:pt idx="2175">
                  <c:v>26.94</c:v>
                </c:pt>
                <c:pt idx="2176">
                  <c:v>26.94</c:v>
                </c:pt>
                <c:pt idx="2177">
                  <c:v>26.92</c:v>
                </c:pt>
                <c:pt idx="2178">
                  <c:v>26.91</c:v>
                </c:pt>
                <c:pt idx="2179">
                  <c:v>26.91</c:v>
                </c:pt>
                <c:pt idx="2180">
                  <c:v>26.91</c:v>
                </c:pt>
                <c:pt idx="2181">
                  <c:v>26.9</c:v>
                </c:pt>
                <c:pt idx="2182">
                  <c:v>26.93</c:v>
                </c:pt>
                <c:pt idx="2183">
                  <c:v>26.92</c:v>
                </c:pt>
                <c:pt idx="2184">
                  <c:v>26.93</c:v>
                </c:pt>
                <c:pt idx="2185">
                  <c:v>26.93</c:v>
                </c:pt>
                <c:pt idx="2186">
                  <c:v>26.93</c:v>
                </c:pt>
                <c:pt idx="2187">
                  <c:v>26.9</c:v>
                </c:pt>
                <c:pt idx="2188">
                  <c:v>26.87</c:v>
                </c:pt>
                <c:pt idx="2189">
                  <c:v>26.87</c:v>
                </c:pt>
                <c:pt idx="2190">
                  <c:v>26.88</c:v>
                </c:pt>
                <c:pt idx="2191">
                  <c:v>26.87</c:v>
                </c:pt>
                <c:pt idx="2192">
                  <c:v>26.86</c:v>
                </c:pt>
                <c:pt idx="2193">
                  <c:v>26.87</c:v>
                </c:pt>
                <c:pt idx="2194">
                  <c:v>26.85</c:v>
                </c:pt>
                <c:pt idx="2195">
                  <c:v>26.88</c:v>
                </c:pt>
                <c:pt idx="2196">
                  <c:v>26.89</c:v>
                </c:pt>
                <c:pt idx="2197">
                  <c:v>26.88</c:v>
                </c:pt>
                <c:pt idx="2198">
                  <c:v>26.87</c:v>
                </c:pt>
                <c:pt idx="2199">
                  <c:v>26.89</c:v>
                </c:pt>
                <c:pt idx="2200">
                  <c:v>26.94</c:v>
                </c:pt>
                <c:pt idx="2201">
                  <c:v>26.95</c:v>
                </c:pt>
                <c:pt idx="2202">
                  <c:v>26.94</c:v>
                </c:pt>
                <c:pt idx="2203">
                  <c:v>26.95</c:v>
                </c:pt>
                <c:pt idx="2204">
                  <c:v>26.94</c:v>
                </c:pt>
                <c:pt idx="2205">
                  <c:v>26.95</c:v>
                </c:pt>
                <c:pt idx="2206">
                  <c:v>26.95</c:v>
                </c:pt>
                <c:pt idx="2207">
                  <c:v>26.95</c:v>
                </c:pt>
                <c:pt idx="2208">
                  <c:v>26.95</c:v>
                </c:pt>
                <c:pt idx="2209">
                  <c:v>26.95</c:v>
                </c:pt>
                <c:pt idx="2210">
                  <c:v>26.95</c:v>
                </c:pt>
                <c:pt idx="2211">
                  <c:v>26.95</c:v>
                </c:pt>
                <c:pt idx="2212">
                  <c:v>26.93</c:v>
                </c:pt>
                <c:pt idx="2213">
                  <c:v>26.92</c:v>
                </c:pt>
                <c:pt idx="2214">
                  <c:v>26.91</c:v>
                </c:pt>
                <c:pt idx="2215">
                  <c:v>26.9</c:v>
                </c:pt>
                <c:pt idx="2216">
                  <c:v>26.92</c:v>
                </c:pt>
                <c:pt idx="2217">
                  <c:v>26.93</c:v>
                </c:pt>
                <c:pt idx="2218">
                  <c:v>26.94</c:v>
                </c:pt>
                <c:pt idx="2219">
                  <c:v>26.93</c:v>
                </c:pt>
                <c:pt idx="2220">
                  <c:v>26.92</c:v>
                </c:pt>
                <c:pt idx="2221">
                  <c:v>26.91</c:v>
                </c:pt>
                <c:pt idx="2222">
                  <c:v>26.9</c:v>
                </c:pt>
                <c:pt idx="2223">
                  <c:v>26.88</c:v>
                </c:pt>
                <c:pt idx="2224">
                  <c:v>26.91</c:v>
                </c:pt>
                <c:pt idx="2225">
                  <c:v>26.91</c:v>
                </c:pt>
                <c:pt idx="2226">
                  <c:v>26.9</c:v>
                </c:pt>
                <c:pt idx="2227">
                  <c:v>26.9</c:v>
                </c:pt>
                <c:pt idx="2228">
                  <c:v>26.9</c:v>
                </c:pt>
                <c:pt idx="2229">
                  <c:v>26.92</c:v>
                </c:pt>
                <c:pt idx="2230">
                  <c:v>26.93</c:v>
                </c:pt>
                <c:pt idx="2231">
                  <c:v>26.94</c:v>
                </c:pt>
                <c:pt idx="2232">
                  <c:v>26.92</c:v>
                </c:pt>
                <c:pt idx="2233">
                  <c:v>26.91</c:v>
                </c:pt>
                <c:pt idx="2234">
                  <c:v>26.9</c:v>
                </c:pt>
                <c:pt idx="2235">
                  <c:v>26.9</c:v>
                </c:pt>
                <c:pt idx="2236">
                  <c:v>26.93</c:v>
                </c:pt>
                <c:pt idx="2237">
                  <c:v>26.91</c:v>
                </c:pt>
                <c:pt idx="2238">
                  <c:v>26.91</c:v>
                </c:pt>
                <c:pt idx="2239">
                  <c:v>26.92</c:v>
                </c:pt>
                <c:pt idx="2240">
                  <c:v>26.91</c:v>
                </c:pt>
                <c:pt idx="2241">
                  <c:v>26.9</c:v>
                </c:pt>
                <c:pt idx="2242">
                  <c:v>26.91</c:v>
                </c:pt>
                <c:pt idx="2243">
                  <c:v>26.92</c:v>
                </c:pt>
                <c:pt idx="2244">
                  <c:v>26.93</c:v>
                </c:pt>
                <c:pt idx="2245">
                  <c:v>26.93</c:v>
                </c:pt>
                <c:pt idx="2246">
                  <c:v>26.93</c:v>
                </c:pt>
                <c:pt idx="2247">
                  <c:v>26.92</c:v>
                </c:pt>
                <c:pt idx="2248">
                  <c:v>26.93</c:v>
                </c:pt>
                <c:pt idx="2249">
                  <c:v>26.93</c:v>
                </c:pt>
                <c:pt idx="2250">
                  <c:v>26.94</c:v>
                </c:pt>
                <c:pt idx="2251">
                  <c:v>26.94</c:v>
                </c:pt>
                <c:pt idx="2252">
                  <c:v>26.94</c:v>
                </c:pt>
                <c:pt idx="2253">
                  <c:v>26.94</c:v>
                </c:pt>
                <c:pt idx="2254">
                  <c:v>26.94</c:v>
                </c:pt>
                <c:pt idx="2255">
                  <c:v>26.93</c:v>
                </c:pt>
                <c:pt idx="2256">
                  <c:v>26.94</c:v>
                </c:pt>
                <c:pt idx="2257">
                  <c:v>26.94</c:v>
                </c:pt>
                <c:pt idx="2258">
                  <c:v>26.94</c:v>
                </c:pt>
                <c:pt idx="2259">
                  <c:v>26.94</c:v>
                </c:pt>
                <c:pt idx="2260">
                  <c:v>26.94</c:v>
                </c:pt>
                <c:pt idx="2261">
                  <c:v>26.94</c:v>
                </c:pt>
                <c:pt idx="2262">
                  <c:v>26.94</c:v>
                </c:pt>
                <c:pt idx="2263">
                  <c:v>26.94</c:v>
                </c:pt>
                <c:pt idx="2264">
                  <c:v>26.94</c:v>
                </c:pt>
                <c:pt idx="2265">
                  <c:v>26.94</c:v>
                </c:pt>
                <c:pt idx="2266">
                  <c:v>26.94</c:v>
                </c:pt>
                <c:pt idx="2267">
                  <c:v>26.94</c:v>
                </c:pt>
                <c:pt idx="2268">
                  <c:v>26.94</c:v>
                </c:pt>
                <c:pt idx="2269">
                  <c:v>26.94</c:v>
                </c:pt>
                <c:pt idx="2270">
                  <c:v>26.94</c:v>
                </c:pt>
                <c:pt idx="2271">
                  <c:v>26.94</c:v>
                </c:pt>
                <c:pt idx="2272">
                  <c:v>26.94</c:v>
                </c:pt>
                <c:pt idx="2273">
                  <c:v>26.94</c:v>
                </c:pt>
                <c:pt idx="2274">
                  <c:v>26.94</c:v>
                </c:pt>
                <c:pt idx="2275">
                  <c:v>26.94</c:v>
                </c:pt>
                <c:pt idx="2276">
                  <c:v>26.94</c:v>
                </c:pt>
                <c:pt idx="2277">
                  <c:v>26.94</c:v>
                </c:pt>
                <c:pt idx="2278">
                  <c:v>26.94</c:v>
                </c:pt>
                <c:pt idx="2279">
                  <c:v>26.94</c:v>
                </c:pt>
                <c:pt idx="2280">
                  <c:v>26.94</c:v>
                </c:pt>
                <c:pt idx="2281">
                  <c:v>26.95</c:v>
                </c:pt>
                <c:pt idx="2282">
                  <c:v>26.97</c:v>
                </c:pt>
                <c:pt idx="2283">
                  <c:v>26.97</c:v>
                </c:pt>
                <c:pt idx="2284">
                  <c:v>26.97</c:v>
                </c:pt>
                <c:pt idx="2285">
                  <c:v>26.96</c:v>
                </c:pt>
                <c:pt idx="2286">
                  <c:v>26.95</c:v>
                </c:pt>
                <c:pt idx="2287">
                  <c:v>26.97</c:v>
                </c:pt>
                <c:pt idx="2288">
                  <c:v>26.98</c:v>
                </c:pt>
                <c:pt idx="2289">
                  <c:v>26.96</c:v>
                </c:pt>
                <c:pt idx="2290">
                  <c:v>26.96</c:v>
                </c:pt>
                <c:pt idx="2291">
                  <c:v>26.97</c:v>
                </c:pt>
                <c:pt idx="2292">
                  <c:v>26.97</c:v>
                </c:pt>
                <c:pt idx="2293">
                  <c:v>26.96</c:v>
                </c:pt>
                <c:pt idx="2294">
                  <c:v>26.97</c:v>
                </c:pt>
                <c:pt idx="2295">
                  <c:v>26.98</c:v>
                </c:pt>
                <c:pt idx="2296">
                  <c:v>26.98</c:v>
                </c:pt>
                <c:pt idx="2297">
                  <c:v>26.99</c:v>
                </c:pt>
                <c:pt idx="2298">
                  <c:v>26.99</c:v>
                </c:pt>
                <c:pt idx="2299">
                  <c:v>27</c:v>
                </c:pt>
                <c:pt idx="2300">
                  <c:v>27</c:v>
                </c:pt>
                <c:pt idx="2301">
                  <c:v>27</c:v>
                </c:pt>
                <c:pt idx="2302">
                  <c:v>27.01</c:v>
                </c:pt>
                <c:pt idx="2303">
                  <c:v>27.01</c:v>
                </c:pt>
                <c:pt idx="2304">
                  <c:v>27.01</c:v>
                </c:pt>
                <c:pt idx="2305">
                  <c:v>27.01</c:v>
                </c:pt>
                <c:pt idx="2306">
                  <c:v>27.02</c:v>
                </c:pt>
                <c:pt idx="2307">
                  <c:v>27.02</c:v>
                </c:pt>
                <c:pt idx="2308">
                  <c:v>27.02</c:v>
                </c:pt>
                <c:pt idx="2309">
                  <c:v>27.02</c:v>
                </c:pt>
                <c:pt idx="2310">
                  <c:v>27.02</c:v>
                </c:pt>
                <c:pt idx="2311">
                  <c:v>27.02</c:v>
                </c:pt>
                <c:pt idx="2312">
                  <c:v>27.01</c:v>
                </c:pt>
                <c:pt idx="2313">
                  <c:v>27.01</c:v>
                </c:pt>
                <c:pt idx="2314">
                  <c:v>27.01</c:v>
                </c:pt>
                <c:pt idx="2315">
                  <c:v>27.01</c:v>
                </c:pt>
                <c:pt idx="2316">
                  <c:v>27.01</c:v>
                </c:pt>
                <c:pt idx="2317">
                  <c:v>27</c:v>
                </c:pt>
                <c:pt idx="2318">
                  <c:v>27</c:v>
                </c:pt>
                <c:pt idx="2319">
                  <c:v>27</c:v>
                </c:pt>
                <c:pt idx="2320">
                  <c:v>27</c:v>
                </c:pt>
                <c:pt idx="2321">
                  <c:v>27.01</c:v>
                </c:pt>
                <c:pt idx="2322">
                  <c:v>26.99</c:v>
                </c:pt>
                <c:pt idx="2323">
                  <c:v>27.01</c:v>
                </c:pt>
                <c:pt idx="2324">
                  <c:v>27.03</c:v>
                </c:pt>
                <c:pt idx="2325">
                  <c:v>27.03</c:v>
                </c:pt>
                <c:pt idx="2326">
                  <c:v>27.07</c:v>
                </c:pt>
                <c:pt idx="2327">
                  <c:v>27.11</c:v>
                </c:pt>
                <c:pt idx="2328">
                  <c:v>27.11</c:v>
                </c:pt>
                <c:pt idx="2329">
                  <c:v>27.11</c:v>
                </c:pt>
                <c:pt idx="2330">
                  <c:v>27.1</c:v>
                </c:pt>
                <c:pt idx="2331">
                  <c:v>27.09</c:v>
                </c:pt>
                <c:pt idx="2332">
                  <c:v>27.09</c:v>
                </c:pt>
                <c:pt idx="2333">
                  <c:v>27.09</c:v>
                </c:pt>
                <c:pt idx="2334">
                  <c:v>27.09</c:v>
                </c:pt>
                <c:pt idx="2335">
                  <c:v>27.11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2336"/>
                <c:pt idx="0">
                  <c:v>25.3906</c:v>
                </c:pt>
                <c:pt idx="1">
                  <c:v>25.3906</c:v>
                </c:pt>
                <c:pt idx="2">
                  <c:v>25.3813</c:v>
                </c:pt>
                <c:pt idx="3">
                  <c:v>25.3542</c:v>
                </c:pt>
                <c:pt idx="4">
                  <c:v>25.3542</c:v>
                </c:pt>
                <c:pt idx="5">
                  <c:v>25.3603999999999</c:v>
                </c:pt>
                <c:pt idx="6">
                  <c:v>25.35</c:v>
                </c:pt>
                <c:pt idx="7">
                  <c:v>25.35</c:v>
                </c:pt>
                <c:pt idx="8">
                  <c:v>25.3135</c:v>
                </c:pt>
                <c:pt idx="9">
                  <c:v>25.3135</c:v>
                </c:pt>
                <c:pt idx="10">
                  <c:v>25.2792</c:v>
                </c:pt>
                <c:pt idx="11">
                  <c:v>25.2979</c:v>
                </c:pt>
                <c:pt idx="12">
                  <c:v>25.2979</c:v>
                </c:pt>
                <c:pt idx="13">
                  <c:v>25.2655999999999</c:v>
                </c:pt>
                <c:pt idx="14">
                  <c:v>25.2874999999999</c:v>
                </c:pt>
                <c:pt idx="15">
                  <c:v>25.2874999999999</c:v>
                </c:pt>
                <c:pt idx="16">
                  <c:v>25.2676999999999</c:v>
                </c:pt>
                <c:pt idx="17">
                  <c:v>25.275</c:v>
                </c:pt>
                <c:pt idx="18">
                  <c:v>25.275</c:v>
                </c:pt>
                <c:pt idx="19">
                  <c:v>25.2624999999999</c:v>
                </c:pt>
                <c:pt idx="20">
                  <c:v>25.2624999999999</c:v>
                </c:pt>
                <c:pt idx="21">
                  <c:v>25.2426999999999</c:v>
                </c:pt>
                <c:pt idx="22">
                  <c:v>25.1906</c:v>
                </c:pt>
                <c:pt idx="23">
                  <c:v>25.1906</c:v>
                </c:pt>
                <c:pt idx="24">
                  <c:v>25.1281</c:v>
                </c:pt>
                <c:pt idx="25">
                  <c:v>25.0781</c:v>
                </c:pt>
                <c:pt idx="26">
                  <c:v>25.0781</c:v>
                </c:pt>
                <c:pt idx="27">
                  <c:v>25.074</c:v>
                </c:pt>
                <c:pt idx="28">
                  <c:v>25.0573</c:v>
                </c:pt>
                <c:pt idx="29">
                  <c:v>25.0573</c:v>
                </c:pt>
                <c:pt idx="30">
                  <c:v>25.0219</c:v>
                </c:pt>
                <c:pt idx="31">
                  <c:v>25.0219</c:v>
                </c:pt>
                <c:pt idx="32">
                  <c:v>25</c:v>
                </c:pt>
                <c:pt idx="33">
                  <c:v>25.0177</c:v>
                </c:pt>
                <c:pt idx="34">
                  <c:v>25.0177</c:v>
                </c:pt>
                <c:pt idx="35">
                  <c:v>25.0156</c:v>
                </c:pt>
                <c:pt idx="36">
                  <c:v>25</c:v>
                </c:pt>
                <c:pt idx="37">
                  <c:v>25</c:v>
                </c:pt>
                <c:pt idx="38">
                  <c:v>24.9864999999999</c:v>
                </c:pt>
                <c:pt idx="39">
                  <c:v>24.9905999999999</c:v>
                </c:pt>
                <c:pt idx="40">
                  <c:v>24.9905999999999</c:v>
                </c:pt>
                <c:pt idx="41">
                  <c:v>25</c:v>
                </c:pt>
                <c:pt idx="42">
                  <c:v>25</c:v>
                </c:pt>
                <c:pt idx="43">
                  <c:v>25.0020999999999</c:v>
                </c:pt>
                <c:pt idx="44">
                  <c:v>25.0666999999999</c:v>
                </c:pt>
                <c:pt idx="45">
                  <c:v>25.0666999999999</c:v>
                </c:pt>
                <c:pt idx="46">
                  <c:v>25.125</c:v>
                </c:pt>
                <c:pt idx="47">
                  <c:v>25.1448000000001</c:v>
                </c:pt>
                <c:pt idx="48">
                  <c:v>25.1448000000001</c:v>
                </c:pt>
                <c:pt idx="49">
                  <c:v>25.1875</c:v>
                </c:pt>
                <c:pt idx="50">
                  <c:v>25.199</c:v>
                </c:pt>
                <c:pt idx="51">
                  <c:v>25.199</c:v>
                </c:pt>
                <c:pt idx="52">
                  <c:v>25.2061999999999</c:v>
                </c:pt>
                <c:pt idx="53">
                  <c:v>25.2061999999999</c:v>
                </c:pt>
                <c:pt idx="54">
                  <c:v>25.2489999999999</c:v>
                </c:pt>
                <c:pt idx="55">
                  <c:v>25.2615</c:v>
                </c:pt>
                <c:pt idx="56">
                  <c:v>25.2615</c:v>
                </c:pt>
                <c:pt idx="57">
                  <c:v>25.2562</c:v>
                </c:pt>
                <c:pt idx="58">
                  <c:v>25.2811999999999</c:v>
                </c:pt>
                <c:pt idx="59">
                  <c:v>25.2811999999999</c:v>
                </c:pt>
                <c:pt idx="60">
                  <c:v>25.3125</c:v>
                </c:pt>
                <c:pt idx="61">
                  <c:v>25.3125</c:v>
                </c:pt>
                <c:pt idx="62">
                  <c:v>25.3125</c:v>
                </c:pt>
                <c:pt idx="63">
                  <c:v>25.3405999999999</c:v>
                </c:pt>
                <c:pt idx="64">
                  <c:v>25.3405999999999</c:v>
                </c:pt>
                <c:pt idx="65">
                  <c:v>25.35</c:v>
                </c:pt>
                <c:pt idx="66">
                  <c:v>25.375</c:v>
                </c:pt>
                <c:pt idx="67">
                  <c:v>25.375</c:v>
                </c:pt>
                <c:pt idx="68">
                  <c:v>25.375</c:v>
                </c:pt>
                <c:pt idx="69">
                  <c:v>25.375</c:v>
                </c:pt>
                <c:pt idx="70">
                  <c:v>25.375</c:v>
                </c:pt>
                <c:pt idx="71">
                  <c:v>25.375</c:v>
                </c:pt>
                <c:pt idx="72">
                  <c:v>25.375</c:v>
                </c:pt>
                <c:pt idx="73">
                  <c:v>25.374</c:v>
                </c:pt>
                <c:pt idx="74">
                  <c:v>25.375</c:v>
                </c:pt>
                <c:pt idx="75">
                  <c:v>25.375</c:v>
                </c:pt>
                <c:pt idx="76">
                  <c:v>25.375</c:v>
                </c:pt>
                <c:pt idx="77">
                  <c:v>25.375</c:v>
                </c:pt>
                <c:pt idx="78">
                  <c:v>25.375</c:v>
                </c:pt>
                <c:pt idx="79">
                  <c:v>25.3781</c:v>
                </c:pt>
                <c:pt idx="80">
                  <c:v>25.4</c:v>
                </c:pt>
                <c:pt idx="81">
                  <c:v>25.4</c:v>
                </c:pt>
                <c:pt idx="82">
                  <c:v>25.4104</c:v>
                </c:pt>
                <c:pt idx="83">
                  <c:v>25.4104</c:v>
                </c:pt>
                <c:pt idx="84">
                  <c:v>25.4332999999999</c:v>
                </c:pt>
                <c:pt idx="85">
                  <c:v>25.4375</c:v>
                </c:pt>
                <c:pt idx="86">
                  <c:v>25.4375</c:v>
                </c:pt>
                <c:pt idx="87">
                  <c:v>25.4375</c:v>
                </c:pt>
                <c:pt idx="88">
                  <c:v>25.4375</c:v>
                </c:pt>
                <c:pt idx="89">
                  <c:v>25.4375</c:v>
                </c:pt>
                <c:pt idx="90">
                  <c:v>25.4521</c:v>
                </c:pt>
                <c:pt idx="91">
                  <c:v>25.4521</c:v>
                </c:pt>
                <c:pt idx="92">
                  <c:v>25.4719</c:v>
                </c:pt>
                <c:pt idx="93">
                  <c:v>25.4634999999999</c:v>
                </c:pt>
                <c:pt idx="94">
                  <c:v>25.4634999999999</c:v>
                </c:pt>
                <c:pt idx="95">
                  <c:v>25.4531</c:v>
                </c:pt>
                <c:pt idx="96">
                  <c:v>25.4957999999999</c:v>
                </c:pt>
                <c:pt idx="97">
                  <c:v>25.4957999999999</c:v>
                </c:pt>
                <c:pt idx="98">
                  <c:v>25.475</c:v>
                </c:pt>
                <c:pt idx="99">
                  <c:v>25.4979</c:v>
                </c:pt>
                <c:pt idx="100">
                  <c:v>25.4979</c:v>
                </c:pt>
                <c:pt idx="101">
                  <c:v>25.5</c:v>
                </c:pt>
                <c:pt idx="102">
                  <c:v>25.5</c:v>
                </c:pt>
                <c:pt idx="103">
                  <c:v>25.5</c:v>
                </c:pt>
                <c:pt idx="104">
                  <c:v>25.5</c:v>
                </c:pt>
                <c:pt idx="105">
                  <c:v>25.5</c:v>
                </c:pt>
                <c:pt idx="106">
                  <c:v>25.5042</c:v>
                </c:pt>
                <c:pt idx="107">
                  <c:v>25.5229</c:v>
                </c:pt>
                <c:pt idx="108">
                  <c:v>25.5229</c:v>
                </c:pt>
                <c:pt idx="109">
                  <c:v>25.5603999999999</c:v>
                </c:pt>
                <c:pt idx="110">
                  <c:v>25.5603999999999</c:v>
                </c:pt>
                <c:pt idx="111">
                  <c:v>25.5603999999999</c:v>
                </c:pt>
                <c:pt idx="112">
                  <c:v>25.5624999999999</c:v>
                </c:pt>
                <c:pt idx="113">
                  <c:v>25.5624999999999</c:v>
                </c:pt>
                <c:pt idx="114">
                  <c:v>25.5624999999999</c:v>
                </c:pt>
                <c:pt idx="115">
                  <c:v>25.5624999999999</c:v>
                </c:pt>
                <c:pt idx="116">
                  <c:v>25.5624999999999</c:v>
                </c:pt>
                <c:pt idx="117">
                  <c:v>25.5655999999999</c:v>
                </c:pt>
                <c:pt idx="118">
                  <c:v>25.5801999999999</c:v>
                </c:pt>
                <c:pt idx="119">
                  <c:v>25.5801999999999</c:v>
                </c:pt>
                <c:pt idx="120">
                  <c:v>25.5948</c:v>
                </c:pt>
                <c:pt idx="121">
                  <c:v>25.5948</c:v>
                </c:pt>
                <c:pt idx="122">
                  <c:v>25.6198000000001</c:v>
                </c:pt>
                <c:pt idx="123">
                  <c:v>25.6229</c:v>
                </c:pt>
                <c:pt idx="124">
                  <c:v>25.6229</c:v>
                </c:pt>
                <c:pt idx="125">
                  <c:v>25.624</c:v>
                </c:pt>
                <c:pt idx="126">
                  <c:v>25.625</c:v>
                </c:pt>
                <c:pt idx="127">
                  <c:v>25.625</c:v>
                </c:pt>
                <c:pt idx="128">
                  <c:v>25.625</c:v>
                </c:pt>
                <c:pt idx="129">
                  <c:v>25.625</c:v>
                </c:pt>
                <c:pt idx="130">
                  <c:v>25.624</c:v>
                </c:pt>
                <c:pt idx="131">
                  <c:v>25.625</c:v>
                </c:pt>
                <c:pt idx="132">
                  <c:v>25.625</c:v>
                </c:pt>
                <c:pt idx="133">
                  <c:v>25.625</c:v>
                </c:pt>
                <c:pt idx="134">
                  <c:v>25.625</c:v>
                </c:pt>
                <c:pt idx="135">
                  <c:v>25.625</c:v>
                </c:pt>
                <c:pt idx="136">
                  <c:v>25.625</c:v>
                </c:pt>
                <c:pt idx="137">
                  <c:v>25.625</c:v>
                </c:pt>
                <c:pt idx="138">
                  <c:v>25.625</c:v>
                </c:pt>
                <c:pt idx="139">
                  <c:v>25.6292</c:v>
                </c:pt>
                <c:pt idx="140">
                  <c:v>25.6292</c:v>
                </c:pt>
                <c:pt idx="141">
                  <c:v>25.626</c:v>
                </c:pt>
                <c:pt idx="142">
                  <c:v>25.626</c:v>
                </c:pt>
                <c:pt idx="143">
                  <c:v>25.626</c:v>
                </c:pt>
                <c:pt idx="144">
                  <c:v>25.6312</c:v>
                </c:pt>
                <c:pt idx="145">
                  <c:v>25.6354</c:v>
                </c:pt>
                <c:pt idx="146">
                  <c:v>25.6354</c:v>
                </c:pt>
                <c:pt idx="147">
                  <c:v>25.6375</c:v>
                </c:pt>
                <c:pt idx="148">
                  <c:v>25.6375</c:v>
                </c:pt>
                <c:pt idx="149">
                  <c:v>25.6666999999999</c:v>
                </c:pt>
                <c:pt idx="150">
                  <c:v>25.6813</c:v>
                </c:pt>
                <c:pt idx="151">
                  <c:v>25.6813</c:v>
                </c:pt>
                <c:pt idx="152">
                  <c:v>25.6844</c:v>
                </c:pt>
                <c:pt idx="153">
                  <c:v>25.6822999999999</c:v>
                </c:pt>
                <c:pt idx="154">
                  <c:v>25.6822999999999</c:v>
                </c:pt>
                <c:pt idx="155">
                  <c:v>25.6875</c:v>
                </c:pt>
                <c:pt idx="156">
                  <c:v>25.6875</c:v>
                </c:pt>
                <c:pt idx="157">
                  <c:v>25.6875</c:v>
                </c:pt>
                <c:pt idx="158">
                  <c:v>25.6875</c:v>
                </c:pt>
                <c:pt idx="159">
                  <c:v>25.6875</c:v>
                </c:pt>
                <c:pt idx="160">
                  <c:v>25.6864999999999</c:v>
                </c:pt>
                <c:pt idx="161">
                  <c:v>25.6875</c:v>
                </c:pt>
                <c:pt idx="162">
                  <c:v>25.6875</c:v>
                </c:pt>
                <c:pt idx="163">
                  <c:v>25.6875</c:v>
                </c:pt>
                <c:pt idx="164">
                  <c:v>25.6875</c:v>
                </c:pt>
                <c:pt idx="165">
                  <c:v>25.6875</c:v>
                </c:pt>
                <c:pt idx="166">
                  <c:v>25.6884999999999</c:v>
                </c:pt>
                <c:pt idx="167">
                  <c:v>25.6884999999999</c:v>
                </c:pt>
                <c:pt idx="168">
                  <c:v>25.6875</c:v>
                </c:pt>
                <c:pt idx="169">
                  <c:v>25.6875</c:v>
                </c:pt>
                <c:pt idx="170">
                  <c:v>25.6875</c:v>
                </c:pt>
                <c:pt idx="171">
                  <c:v>25.6875</c:v>
                </c:pt>
                <c:pt idx="172">
                  <c:v>25.6875</c:v>
                </c:pt>
                <c:pt idx="173">
                  <c:v>25.6875</c:v>
                </c:pt>
                <c:pt idx="174">
                  <c:v>25.6875</c:v>
                </c:pt>
                <c:pt idx="175">
                  <c:v>25.6884999999999</c:v>
                </c:pt>
                <c:pt idx="176">
                  <c:v>25.6884999999999</c:v>
                </c:pt>
                <c:pt idx="177">
                  <c:v>25.6957999999999</c:v>
                </c:pt>
                <c:pt idx="178">
                  <c:v>25.6957999999999</c:v>
                </c:pt>
                <c:pt idx="179">
                  <c:v>25.7155999999999</c:v>
                </c:pt>
                <c:pt idx="180">
                  <c:v>25.7479</c:v>
                </c:pt>
                <c:pt idx="181">
                  <c:v>25.7479</c:v>
                </c:pt>
                <c:pt idx="182">
                  <c:v>25.7313</c:v>
                </c:pt>
                <c:pt idx="183">
                  <c:v>25.7469</c:v>
                </c:pt>
                <c:pt idx="184">
                  <c:v>25.7469</c:v>
                </c:pt>
                <c:pt idx="185">
                  <c:v>25.75</c:v>
                </c:pt>
                <c:pt idx="186">
                  <c:v>25.75</c:v>
                </c:pt>
                <c:pt idx="187">
                  <c:v>25.75</c:v>
                </c:pt>
                <c:pt idx="188">
                  <c:v>25.75</c:v>
                </c:pt>
                <c:pt idx="189">
                  <c:v>25.75</c:v>
                </c:pt>
                <c:pt idx="190">
                  <c:v>25.75</c:v>
                </c:pt>
                <c:pt idx="191">
                  <c:v>25.75</c:v>
                </c:pt>
                <c:pt idx="192">
                  <c:v>25.75</c:v>
                </c:pt>
                <c:pt idx="193">
                  <c:v>25.75</c:v>
                </c:pt>
                <c:pt idx="194">
                  <c:v>25.75</c:v>
                </c:pt>
                <c:pt idx="195">
                  <c:v>25.75</c:v>
                </c:pt>
                <c:pt idx="196">
                  <c:v>25.7520999999999</c:v>
                </c:pt>
                <c:pt idx="197">
                  <c:v>25.7520999999999</c:v>
                </c:pt>
                <c:pt idx="198">
                  <c:v>25.7573</c:v>
                </c:pt>
                <c:pt idx="199">
                  <c:v>25.774</c:v>
                </c:pt>
                <c:pt idx="200">
                  <c:v>25.774</c:v>
                </c:pt>
                <c:pt idx="201">
                  <c:v>25.7874999999999</c:v>
                </c:pt>
                <c:pt idx="202">
                  <c:v>25.8042</c:v>
                </c:pt>
                <c:pt idx="203">
                  <c:v>25.8042</c:v>
                </c:pt>
                <c:pt idx="204">
                  <c:v>25.8062</c:v>
                </c:pt>
                <c:pt idx="205">
                  <c:v>25.8062</c:v>
                </c:pt>
                <c:pt idx="206">
                  <c:v>25.7938</c:v>
                </c:pt>
                <c:pt idx="207">
                  <c:v>25.8052</c:v>
                </c:pt>
                <c:pt idx="208">
                  <c:v>25.8052</c:v>
                </c:pt>
                <c:pt idx="209">
                  <c:v>25.8115</c:v>
                </c:pt>
                <c:pt idx="210">
                  <c:v>25.8052</c:v>
                </c:pt>
                <c:pt idx="211">
                  <c:v>25.8052</c:v>
                </c:pt>
                <c:pt idx="212">
                  <c:v>25.8042</c:v>
                </c:pt>
                <c:pt idx="213">
                  <c:v>25.8115</c:v>
                </c:pt>
                <c:pt idx="214">
                  <c:v>25.8115</c:v>
                </c:pt>
                <c:pt idx="215">
                  <c:v>25.8104</c:v>
                </c:pt>
                <c:pt idx="216">
                  <c:v>25.8104</c:v>
                </c:pt>
                <c:pt idx="217">
                  <c:v>25.8125</c:v>
                </c:pt>
                <c:pt idx="218">
                  <c:v>25.8125</c:v>
                </c:pt>
                <c:pt idx="219">
                  <c:v>25.8125</c:v>
                </c:pt>
                <c:pt idx="220">
                  <c:v>25.8125</c:v>
                </c:pt>
                <c:pt idx="221">
                  <c:v>25.8125</c:v>
                </c:pt>
                <c:pt idx="222">
                  <c:v>25.8125</c:v>
                </c:pt>
                <c:pt idx="223">
                  <c:v>25.8115</c:v>
                </c:pt>
                <c:pt idx="224">
                  <c:v>25.8115</c:v>
                </c:pt>
                <c:pt idx="225">
                  <c:v>25.8125</c:v>
                </c:pt>
                <c:pt idx="226">
                  <c:v>25.8125</c:v>
                </c:pt>
                <c:pt idx="227">
                  <c:v>25.8125</c:v>
                </c:pt>
                <c:pt idx="228">
                  <c:v>25.8125</c:v>
                </c:pt>
                <c:pt idx="229">
                  <c:v>25.8115</c:v>
                </c:pt>
                <c:pt idx="230">
                  <c:v>25.8115</c:v>
                </c:pt>
                <c:pt idx="231">
                  <c:v>25.8062</c:v>
                </c:pt>
                <c:pt idx="232">
                  <c:v>25.8115</c:v>
                </c:pt>
                <c:pt idx="233">
                  <c:v>25.8115</c:v>
                </c:pt>
                <c:pt idx="234">
                  <c:v>25.8125</c:v>
                </c:pt>
                <c:pt idx="235">
                  <c:v>25.8125</c:v>
                </c:pt>
                <c:pt idx="236">
                  <c:v>25.8125</c:v>
                </c:pt>
                <c:pt idx="237">
                  <c:v>25.8135</c:v>
                </c:pt>
                <c:pt idx="238">
                  <c:v>25.8135</c:v>
                </c:pt>
                <c:pt idx="239">
                  <c:v>25.8177</c:v>
                </c:pt>
                <c:pt idx="240">
                  <c:v>25.8125</c:v>
                </c:pt>
                <c:pt idx="241">
                  <c:v>25.8125</c:v>
                </c:pt>
                <c:pt idx="242">
                  <c:v>25.8125</c:v>
                </c:pt>
                <c:pt idx="243">
                  <c:v>25.8125</c:v>
                </c:pt>
                <c:pt idx="244">
                  <c:v>25.8187</c:v>
                </c:pt>
                <c:pt idx="245">
                  <c:v>25.8312</c:v>
                </c:pt>
                <c:pt idx="246">
                  <c:v>25.8312</c:v>
                </c:pt>
                <c:pt idx="247">
                  <c:v>25.8177</c:v>
                </c:pt>
                <c:pt idx="248">
                  <c:v>25.8603999999999</c:v>
                </c:pt>
                <c:pt idx="249">
                  <c:v>25.8603999999999</c:v>
                </c:pt>
                <c:pt idx="250">
                  <c:v>25.8573</c:v>
                </c:pt>
                <c:pt idx="251">
                  <c:v>25.8542</c:v>
                </c:pt>
                <c:pt idx="252">
                  <c:v>25.8542</c:v>
                </c:pt>
                <c:pt idx="253">
                  <c:v>25.8615</c:v>
                </c:pt>
                <c:pt idx="254">
                  <c:v>25.8615</c:v>
                </c:pt>
                <c:pt idx="255">
                  <c:v>25.8594</c:v>
                </c:pt>
                <c:pt idx="256">
                  <c:v>25.875</c:v>
                </c:pt>
                <c:pt idx="257">
                  <c:v>25.875</c:v>
                </c:pt>
                <c:pt idx="258">
                  <c:v>25.875</c:v>
                </c:pt>
                <c:pt idx="259">
                  <c:v>25.875</c:v>
                </c:pt>
                <c:pt idx="260">
                  <c:v>25.875</c:v>
                </c:pt>
                <c:pt idx="261">
                  <c:v>25.875</c:v>
                </c:pt>
                <c:pt idx="262">
                  <c:v>25.874</c:v>
                </c:pt>
                <c:pt idx="263">
                  <c:v>25.874</c:v>
                </c:pt>
                <c:pt idx="264">
                  <c:v>25.875</c:v>
                </c:pt>
                <c:pt idx="265">
                  <c:v>25.875</c:v>
                </c:pt>
                <c:pt idx="266">
                  <c:v>25.875</c:v>
                </c:pt>
                <c:pt idx="267">
                  <c:v>25.875</c:v>
                </c:pt>
                <c:pt idx="268">
                  <c:v>25.875</c:v>
                </c:pt>
                <c:pt idx="269">
                  <c:v>25.875</c:v>
                </c:pt>
                <c:pt idx="270">
                  <c:v>25.875</c:v>
                </c:pt>
                <c:pt idx="271">
                  <c:v>25.875</c:v>
                </c:pt>
                <c:pt idx="272">
                  <c:v>25.875</c:v>
                </c:pt>
                <c:pt idx="273">
                  <c:v>25.875</c:v>
                </c:pt>
                <c:pt idx="274">
                  <c:v>25.876</c:v>
                </c:pt>
                <c:pt idx="275">
                  <c:v>25.875</c:v>
                </c:pt>
                <c:pt idx="276">
                  <c:v>25.875</c:v>
                </c:pt>
                <c:pt idx="277">
                  <c:v>25.875</c:v>
                </c:pt>
                <c:pt idx="278">
                  <c:v>25.875</c:v>
                </c:pt>
                <c:pt idx="279">
                  <c:v>25.875</c:v>
                </c:pt>
                <c:pt idx="280">
                  <c:v>25.875</c:v>
                </c:pt>
                <c:pt idx="281">
                  <c:v>25.8771</c:v>
                </c:pt>
                <c:pt idx="282">
                  <c:v>25.8771</c:v>
                </c:pt>
                <c:pt idx="283">
                  <c:v>25.876</c:v>
                </c:pt>
                <c:pt idx="284">
                  <c:v>25.876</c:v>
                </c:pt>
                <c:pt idx="285">
                  <c:v>25.8844</c:v>
                </c:pt>
                <c:pt idx="286">
                  <c:v>25.9020999999999</c:v>
                </c:pt>
                <c:pt idx="287">
                  <c:v>25.9020999999999</c:v>
                </c:pt>
                <c:pt idx="288">
                  <c:v>25.8979</c:v>
                </c:pt>
                <c:pt idx="289">
                  <c:v>25.9134999999999</c:v>
                </c:pt>
                <c:pt idx="290">
                  <c:v>25.9134999999999</c:v>
                </c:pt>
                <c:pt idx="291">
                  <c:v>25.9259999999999</c:v>
                </c:pt>
                <c:pt idx="292">
                  <c:v>25.9042</c:v>
                </c:pt>
                <c:pt idx="293">
                  <c:v>25.9042</c:v>
                </c:pt>
                <c:pt idx="294">
                  <c:v>25.9051999999999</c:v>
                </c:pt>
                <c:pt idx="295">
                  <c:v>25.9051999999999</c:v>
                </c:pt>
                <c:pt idx="296">
                  <c:v>25.8896</c:v>
                </c:pt>
                <c:pt idx="297">
                  <c:v>25.9082999999999</c:v>
                </c:pt>
                <c:pt idx="298">
                  <c:v>25.9082999999999</c:v>
                </c:pt>
                <c:pt idx="299">
                  <c:v>25.8979</c:v>
                </c:pt>
                <c:pt idx="300">
                  <c:v>25.8865</c:v>
                </c:pt>
                <c:pt idx="301">
                  <c:v>25.8865</c:v>
                </c:pt>
                <c:pt idx="302">
                  <c:v>25.9228999999999</c:v>
                </c:pt>
                <c:pt idx="303">
                  <c:v>25.9228999999999</c:v>
                </c:pt>
                <c:pt idx="304">
                  <c:v>25.9155999999999</c:v>
                </c:pt>
                <c:pt idx="305">
                  <c:v>25.924</c:v>
                </c:pt>
                <c:pt idx="306">
                  <c:v>25.924</c:v>
                </c:pt>
                <c:pt idx="307">
                  <c:v>25.9271</c:v>
                </c:pt>
                <c:pt idx="308">
                  <c:v>25.9344</c:v>
                </c:pt>
                <c:pt idx="309">
                  <c:v>25.9344</c:v>
                </c:pt>
                <c:pt idx="310">
                  <c:v>25.9292</c:v>
                </c:pt>
                <c:pt idx="311">
                  <c:v>25.9292</c:v>
                </c:pt>
                <c:pt idx="312">
                  <c:v>25.9344</c:v>
                </c:pt>
                <c:pt idx="313">
                  <c:v>25.9353999999999</c:v>
                </c:pt>
                <c:pt idx="314">
                  <c:v>25.9353999999999</c:v>
                </c:pt>
                <c:pt idx="315">
                  <c:v>25.9364999999999</c:v>
                </c:pt>
                <c:pt idx="316">
                  <c:v>25.9375</c:v>
                </c:pt>
                <c:pt idx="317">
                  <c:v>25.9375</c:v>
                </c:pt>
                <c:pt idx="318">
                  <c:v>25.9375</c:v>
                </c:pt>
                <c:pt idx="319">
                  <c:v>25.9375</c:v>
                </c:pt>
                <c:pt idx="320">
                  <c:v>25.9375</c:v>
                </c:pt>
                <c:pt idx="321">
                  <c:v>25.9375</c:v>
                </c:pt>
                <c:pt idx="322">
                  <c:v>25.9375</c:v>
                </c:pt>
                <c:pt idx="323">
                  <c:v>25.9375</c:v>
                </c:pt>
                <c:pt idx="324">
                  <c:v>25.9375</c:v>
                </c:pt>
                <c:pt idx="325">
                  <c:v>25.9375</c:v>
                </c:pt>
                <c:pt idx="326">
                  <c:v>25.9384999999999</c:v>
                </c:pt>
                <c:pt idx="327">
                  <c:v>25.9436999999999</c:v>
                </c:pt>
                <c:pt idx="328">
                  <c:v>25.9436999999999</c:v>
                </c:pt>
                <c:pt idx="329">
                  <c:v>25.9375</c:v>
                </c:pt>
                <c:pt idx="330">
                  <c:v>25.9375</c:v>
                </c:pt>
                <c:pt idx="331">
                  <c:v>25.9614999999999</c:v>
                </c:pt>
                <c:pt idx="332">
                  <c:v>25.9457999999998</c:v>
                </c:pt>
                <c:pt idx="333">
                  <c:v>25.9457999999998</c:v>
                </c:pt>
                <c:pt idx="334">
                  <c:v>25.9375</c:v>
                </c:pt>
                <c:pt idx="335">
                  <c:v>25.9469</c:v>
                </c:pt>
                <c:pt idx="336">
                  <c:v>25.9469</c:v>
                </c:pt>
                <c:pt idx="337">
                  <c:v>25.9375</c:v>
                </c:pt>
                <c:pt idx="338">
                  <c:v>25.9384999999999</c:v>
                </c:pt>
                <c:pt idx="339">
                  <c:v>25.9384999999999</c:v>
                </c:pt>
                <c:pt idx="340">
                  <c:v>25.9448</c:v>
                </c:pt>
                <c:pt idx="341">
                  <c:v>25.9448</c:v>
                </c:pt>
                <c:pt idx="342">
                  <c:v>25.9521</c:v>
                </c:pt>
                <c:pt idx="343">
                  <c:v>25.9531</c:v>
                </c:pt>
                <c:pt idx="344">
                  <c:v>25.9531</c:v>
                </c:pt>
                <c:pt idx="345">
                  <c:v>25.951</c:v>
                </c:pt>
                <c:pt idx="346">
                  <c:v>25.9614999999999</c:v>
                </c:pt>
                <c:pt idx="347">
                  <c:v>25.9614999999999</c:v>
                </c:pt>
                <c:pt idx="348">
                  <c:v>25.9843999999999</c:v>
                </c:pt>
                <c:pt idx="349">
                  <c:v>25.9843999999999</c:v>
                </c:pt>
                <c:pt idx="350">
                  <c:v>26</c:v>
                </c:pt>
                <c:pt idx="351">
                  <c:v>25.9979</c:v>
                </c:pt>
                <c:pt idx="352">
                  <c:v>25.9979</c:v>
                </c:pt>
                <c:pt idx="353">
                  <c:v>25.9936999999999</c:v>
                </c:pt>
                <c:pt idx="354">
                  <c:v>25.9979</c:v>
                </c:pt>
                <c:pt idx="355">
                  <c:v>25.9979</c:v>
                </c:pt>
                <c:pt idx="356">
                  <c:v>26</c:v>
                </c:pt>
                <c:pt idx="357">
                  <c:v>26</c:v>
                </c:pt>
                <c:pt idx="358">
                  <c:v>26</c:v>
                </c:pt>
                <c:pt idx="359">
                  <c:v>25.9989999999999</c:v>
                </c:pt>
                <c:pt idx="360">
                  <c:v>25.9989999999999</c:v>
                </c:pt>
                <c:pt idx="361">
                  <c:v>26</c:v>
                </c:pt>
                <c:pt idx="362">
                  <c:v>26</c:v>
                </c:pt>
                <c:pt idx="363">
                  <c:v>26</c:v>
                </c:pt>
                <c:pt idx="364">
                  <c:v>26.001</c:v>
                </c:pt>
                <c:pt idx="365">
                  <c:v>26</c:v>
                </c:pt>
                <c:pt idx="366">
                  <c:v>26</c:v>
                </c:pt>
                <c:pt idx="367">
                  <c:v>26</c:v>
                </c:pt>
                <c:pt idx="368">
                  <c:v>26</c:v>
                </c:pt>
                <c:pt idx="369">
                  <c:v>26</c:v>
                </c:pt>
                <c:pt idx="370">
                  <c:v>26</c:v>
                </c:pt>
                <c:pt idx="371">
                  <c:v>26</c:v>
                </c:pt>
                <c:pt idx="372">
                  <c:v>26.001</c:v>
                </c:pt>
                <c:pt idx="373">
                  <c:v>26.0020999999999</c:v>
                </c:pt>
                <c:pt idx="374">
                  <c:v>26.0020999999999</c:v>
                </c:pt>
                <c:pt idx="375">
                  <c:v>26.0031</c:v>
                </c:pt>
                <c:pt idx="376">
                  <c:v>26.0031</c:v>
                </c:pt>
                <c:pt idx="377">
                  <c:v>26.0271</c:v>
                </c:pt>
                <c:pt idx="378">
                  <c:v>26.0280999999999</c:v>
                </c:pt>
                <c:pt idx="379">
                  <c:v>26.0280999999999</c:v>
                </c:pt>
                <c:pt idx="380">
                  <c:v>26.0186999999999</c:v>
                </c:pt>
                <c:pt idx="381">
                  <c:v>26.0469</c:v>
                </c:pt>
                <c:pt idx="382">
                  <c:v>26.0469</c:v>
                </c:pt>
                <c:pt idx="383">
                  <c:v>26.0135</c:v>
                </c:pt>
                <c:pt idx="384">
                  <c:v>26.0135</c:v>
                </c:pt>
                <c:pt idx="385">
                  <c:v>26.025</c:v>
                </c:pt>
                <c:pt idx="386">
                  <c:v>26.0125</c:v>
                </c:pt>
                <c:pt idx="387">
                  <c:v>26.0125</c:v>
                </c:pt>
                <c:pt idx="388">
                  <c:v>26.0198000000001</c:v>
                </c:pt>
                <c:pt idx="389">
                  <c:v>26.0614999999999</c:v>
                </c:pt>
                <c:pt idx="390">
                  <c:v>26.0614999999999</c:v>
                </c:pt>
                <c:pt idx="391">
                  <c:v>26.0614999999999</c:v>
                </c:pt>
                <c:pt idx="392">
                  <c:v>26.0384999999999</c:v>
                </c:pt>
                <c:pt idx="393">
                  <c:v>26.0384999999999</c:v>
                </c:pt>
                <c:pt idx="394">
                  <c:v>26.0208</c:v>
                </c:pt>
                <c:pt idx="395">
                  <c:v>26.0208</c:v>
                </c:pt>
                <c:pt idx="396">
                  <c:v>26.05</c:v>
                </c:pt>
                <c:pt idx="397">
                  <c:v>26.0624999999999</c:v>
                </c:pt>
                <c:pt idx="398">
                  <c:v>26.0624999999999</c:v>
                </c:pt>
                <c:pt idx="399">
                  <c:v>26.0624999999999</c:v>
                </c:pt>
                <c:pt idx="400">
                  <c:v>26.0624999999999</c:v>
                </c:pt>
                <c:pt idx="401">
                  <c:v>26.0624999999999</c:v>
                </c:pt>
                <c:pt idx="402">
                  <c:v>26.0624999999999</c:v>
                </c:pt>
                <c:pt idx="403">
                  <c:v>26.0624999999999</c:v>
                </c:pt>
                <c:pt idx="404">
                  <c:v>26.0624999999999</c:v>
                </c:pt>
                <c:pt idx="405">
                  <c:v>26.0624999999999</c:v>
                </c:pt>
                <c:pt idx="406">
                  <c:v>26.0624999999999</c:v>
                </c:pt>
                <c:pt idx="407">
                  <c:v>26.0624999999999</c:v>
                </c:pt>
                <c:pt idx="408">
                  <c:v>26.0624999999999</c:v>
                </c:pt>
                <c:pt idx="409">
                  <c:v>26.0624999999999</c:v>
                </c:pt>
                <c:pt idx="410">
                  <c:v>26.0624999999999</c:v>
                </c:pt>
                <c:pt idx="411">
                  <c:v>26.0624999999999</c:v>
                </c:pt>
                <c:pt idx="412">
                  <c:v>26.0624999999999</c:v>
                </c:pt>
                <c:pt idx="413">
                  <c:v>26.0645999999999</c:v>
                </c:pt>
                <c:pt idx="414">
                  <c:v>26.0645999999999</c:v>
                </c:pt>
                <c:pt idx="415">
                  <c:v>26.0624999999999</c:v>
                </c:pt>
                <c:pt idx="416">
                  <c:v>26.0624999999999</c:v>
                </c:pt>
                <c:pt idx="417">
                  <c:v>26.0624999999999</c:v>
                </c:pt>
                <c:pt idx="418">
                  <c:v>26.0698</c:v>
                </c:pt>
                <c:pt idx="419">
                  <c:v>26.0801999999999</c:v>
                </c:pt>
                <c:pt idx="420">
                  <c:v>26.0801999999999</c:v>
                </c:pt>
                <c:pt idx="421">
                  <c:v>26.0843999999999</c:v>
                </c:pt>
                <c:pt idx="422">
                  <c:v>26.0645999999999</c:v>
                </c:pt>
                <c:pt idx="423">
                  <c:v>26.0645999999999</c:v>
                </c:pt>
                <c:pt idx="424">
                  <c:v>26.0634999999999</c:v>
                </c:pt>
                <c:pt idx="425">
                  <c:v>26.0634999999999</c:v>
                </c:pt>
                <c:pt idx="426">
                  <c:v>26.0634999999999</c:v>
                </c:pt>
                <c:pt idx="427">
                  <c:v>26.0634999999999</c:v>
                </c:pt>
                <c:pt idx="428">
                  <c:v>26.0634999999999</c:v>
                </c:pt>
                <c:pt idx="429">
                  <c:v>26.0645999999999</c:v>
                </c:pt>
                <c:pt idx="430">
                  <c:v>26.0781</c:v>
                </c:pt>
                <c:pt idx="431">
                  <c:v>26.0781</c:v>
                </c:pt>
                <c:pt idx="432">
                  <c:v>26.0853999999999</c:v>
                </c:pt>
                <c:pt idx="433">
                  <c:v>26.0853999999999</c:v>
                </c:pt>
                <c:pt idx="434">
                  <c:v>26.0771</c:v>
                </c:pt>
                <c:pt idx="435">
                  <c:v>26.0634999999999</c:v>
                </c:pt>
                <c:pt idx="436">
                  <c:v>26.0634999999999</c:v>
                </c:pt>
                <c:pt idx="437">
                  <c:v>26.0936999999999</c:v>
                </c:pt>
                <c:pt idx="438">
                  <c:v>26.0864999999999</c:v>
                </c:pt>
                <c:pt idx="439">
                  <c:v>26.0864999999999</c:v>
                </c:pt>
                <c:pt idx="440">
                  <c:v>26.0948</c:v>
                </c:pt>
                <c:pt idx="441">
                  <c:v>26.1198000000001</c:v>
                </c:pt>
                <c:pt idx="442">
                  <c:v>26.1198000000001</c:v>
                </c:pt>
                <c:pt idx="443">
                  <c:v>26.0969</c:v>
                </c:pt>
                <c:pt idx="444">
                  <c:v>26.0969</c:v>
                </c:pt>
                <c:pt idx="445">
                  <c:v>26.1198000000001</c:v>
                </c:pt>
                <c:pt idx="446">
                  <c:v>26.1229</c:v>
                </c:pt>
                <c:pt idx="447">
                  <c:v>26.1229</c:v>
                </c:pt>
                <c:pt idx="448">
                  <c:v>26.1135</c:v>
                </c:pt>
                <c:pt idx="449">
                  <c:v>26.125</c:v>
                </c:pt>
                <c:pt idx="450">
                  <c:v>26.125</c:v>
                </c:pt>
                <c:pt idx="451">
                  <c:v>26.125</c:v>
                </c:pt>
                <c:pt idx="452">
                  <c:v>26.124</c:v>
                </c:pt>
                <c:pt idx="453">
                  <c:v>26.124</c:v>
                </c:pt>
                <c:pt idx="454">
                  <c:v>26.125</c:v>
                </c:pt>
                <c:pt idx="455">
                  <c:v>26.125</c:v>
                </c:pt>
                <c:pt idx="456">
                  <c:v>26.125</c:v>
                </c:pt>
                <c:pt idx="457">
                  <c:v>26.125</c:v>
                </c:pt>
                <c:pt idx="458">
                  <c:v>26.125</c:v>
                </c:pt>
                <c:pt idx="459">
                  <c:v>26.1219000000001</c:v>
                </c:pt>
                <c:pt idx="460">
                  <c:v>26.1229</c:v>
                </c:pt>
                <c:pt idx="461">
                  <c:v>26.1229</c:v>
                </c:pt>
                <c:pt idx="462">
                  <c:v>26.1115</c:v>
                </c:pt>
                <c:pt idx="463">
                  <c:v>26.0979</c:v>
                </c:pt>
                <c:pt idx="464">
                  <c:v>26.0979</c:v>
                </c:pt>
                <c:pt idx="465">
                  <c:v>26.1207999999999</c:v>
                </c:pt>
                <c:pt idx="466">
                  <c:v>26.1207999999999</c:v>
                </c:pt>
                <c:pt idx="467">
                  <c:v>26.124</c:v>
                </c:pt>
                <c:pt idx="468">
                  <c:v>26.1177</c:v>
                </c:pt>
                <c:pt idx="469">
                  <c:v>26.1177</c:v>
                </c:pt>
                <c:pt idx="470">
                  <c:v>26.1198000000001</c:v>
                </c:pt>
                <c:pt idx="471">
                  <c:v>26.1187</c:v>
                </c:pt>
                <c:pt idx="472">
                  <c:v>26.1187</c:v>
                </c:pt>
                <c:pt idx="473">
                  <c:v>26.125</c:v>
                </c:pt>
                <c:pt idx="474">
                  <c:v>26.125</c:v>
                </c:pt>
                <c:pt idx="475">
                  <c:v>26.125</c:v>
                </c:pt>
                <c:pt idx="476">
                  <c:v>26.125</c:v>
                </c:pt>
                <c:pt idx="477">
                  <c:v>26.125</c:v>
                </c:pt>
                <c:pt idx="478">
                  <c:v>26.125</c:v>
                </c:pt>
                <c:pt idx="479">
                  <c:v>26.125</c:v>
                </c:pt>
                <c:pt idx="480">
                  <c:v>26.125</c:v>
                </c:pt>
                <c:pt idx="481">
                  <c:v>26.125</c:v>
                </c:pt>
                <c:pt idx="482">
                  <c:v>26.125</c:v>
                </c:pt>
                <c:pt idx="483">
                  <c:v>26.125</c:v>
                </c:pt>
                <c:pt idx="484">
                  <c:v>26.125</c:v>
                </c:pt>
                <c:pt idx="485">
                  <c:v>26.125</c:v>
                </c:pt>
                <c:pt idx="486">
                  <c:v>26.125</c:v>
                </c:pt>
                <c:pt idx="487">
                  <c:v>26.125</c:v>
                </c:pt>
                <c:pt idx="488">
                  <c:v>26.125</c:v>
                </c:pt>
                <c:pt idx="489">
                  <c:v>26.125</c:v>
                </c:pt>
                <c:pt idx="490">
                  <c:v>26.1271</c:v>
                </c:pt>
                <c:pt idx="491">
                  <c:v>26.1271</c:v>
                </c:pt>
                <c:pt idx="492">
                  <c:v>26.1333</c:v>
                </c:pt>
                <c:pt idx="493">
                  <c:v>26.125</c:v>
                </c:pt>
                <c:pt idx="494">
                  <c:v>26.125</c:v>
                </c:pt>
                <c:pt idx="495">
                  <c:v>26.125</c:v>
                </c:pt>
                <c:pt idx="496">
                  <c:v>26.125</c:v>
                </c:pt>
                <c:pt idx="497">
                  <c:v>26.125</c:v>
                </c:pt>
                <c:pt idx="498">
                  <c:v>26.125</c:v>
                </c:pt>
                <c:pt idx="499">
                  <c:v>26.125</c:v>
                </c:pt>
                <c:pt idx="500">
                  <c:v>26.126</c:v>
                </c:pt>
                <c:pt idx="501">
                  <c:v>26.1281</c:v>
                </c:pt>
                <c:pt idx="502">
                  <c:v>26.1281</c:v>
                </c:pt>
                <c:pt idx="503">
                  <c:v>26.1271</c:v>
                </c:pt>
                <c:pt idx="504">
                  <c:v>26.1292</c:v>
                </c:pt>
                <c:pt idx="505">
                  <c:v>26.1292</c:v>
                </c:pt>
                <c:pt idx="506">
                  <c:v>26.1333</c:v>
                </c:pt>
                <c:pt idx="507">
                  <c:v>26.1333</c:v>
                </c:pt>
                <c:pt idx="508">
                  <c:v>26.126</c:v>
                </c:pt>
                <c:pt idx="509">
                  <c:v>26.1448000000001</c:v>
                </c:pt>
                <c:pt idx="510">
                  <c:v>26.1448000000001</c:v>
                </c:pt>
                <c:pt idx="511">
                  <c:v>26.1271</c:v>
                </c:pt>
                <c:pt idx="512">
                  <c:v>26.1302</c:v>
                </c:pt>
                <c:pt idx="513">
                  <c:v>26.1302</c:v>
                </c:pt>
                <c:pt idx="514">
                  <c:v>26.1281</c:v>
                </c:pt>
                <c:pt idx="515">
                  <c:v>26.1354</c:v>
                </c:pt>
                <c:pt idx="516">
                  <c:v>26.1354</c:v>
                </c:pt>
                <c:pt idx="517">
                  <c:v>26.1271</c:v>
                </c:pt>
                <c:pt idx="518">
                  <c:v>26.1271</c:v>
                </c:pt>
                <c:pt idx="519">
                  <c:v>26.125</c:v>
                </c:pt>
                <c:pt idx="520">
                  <c:v>26.1302</c:v>
                </c:pt>
                <c:pt idx="521">
                  <c:v>26.1302</c:v>
                </c:pt>
                <c:pt idx="522">
                  <c:v>26.1426999999999</c:v>
                </c:pt>
                <c:pt idx="523">
                  <c:v>26.1426999999999</c:v>
                </c:pt>
                <c:pt idx="524">
                  <c:v>26.1426999999999</c:v>
                </c:pt>
                <c:pt idx="525">
                  <c:v>26.1354</c:v>
                </c:pt>
                <c:pt idx="526">
                  <c:v>26.1281</c:v>
                </c:pt>
                <c:pt idx="527">
                  <c:v>26.1281</c:v>
                </c:pt>
                <c:pt idx="528">
                  <c:v>26.1312</c:v>
                </c:pt>
                <c:pt idx="529">
                  <c:v>26.1312</c:v>
                </c:pt>
                <c:pt idx="530">
                  <c:v>26.1542</c:v>
                </c:pt>
                <c:pt idx="531">
                  <c:v>26.176</c:v>
                </c:pt>
                <c:pt idx="532">
                  <c:v>26.176</c:v>
                </c:pt>
                <c:pt idx="533">
                  <c:v>26.1853999999999</c:v>
                </c:pt>
                <c:pt idx="534">
                  <c:v>26.1853999999999</c:v>
                </c:pt>
                <c:pt idx="535">
                  <c:v>26.1853999999999</c:v>
                </c:pt>
                <c:pt idx="536">
                  <c:v>26.1875</c:v>
                </c:pt>
                <c:pt idx="537">
                  <c:v>26.1832999999999</c:v>
                </c:pt>
                <c:pt idx="538">
                  <c:v>26.1832999999999</c:v>
                </c:pt>
                <c:pt idx="539">
                  <c:v>26.1792</c:v>
                </c:pt>
                <c:pt idx="540">
                  <c:v>26.1792</c:v>
                </c:pt>
                <c:pt idx="541">
                  <c:v>26.1781</c:v>
                </c:pt>
                <c:pt idx="542">
                  <c:v>26.1853999999999</c:v>
                </c:pt>
                <c:pt idx="543">
                  <c:v>26.1853999999999</c:v>
                </c:pt>
                <c:pt idx="544">
                  <c:v>26.1875</c:v>
                </c:pt>
                <c:pt idx="545">
                  <c:v>26.1853999999999</c:v>
                </c:pt>
                <c:pt idx="546">
                  <c:v>26.1853999999999</c:v>
                </c:pt>
                <c:pt idx="547">
                  <c:v>26.1771</c:v>
                </c:pt>
                <c:pt idx="548">
                  <c:v>26.1781</c:v>
                </c:pt>
                <c:pt idx="549">
                  <c:v>26.1781</c:v>
                </c:pt>
                <c:pt idx="550">
                  <c:v>26.175</c:v>
                </c:pt>
                <c:pt idx="551">
                  <c:v>26.175</c:v>
                </c:pt>
                <c:pt idx="552">
                  <c:v>26.1844</c:v>
                </c:pt>
                <c:pt idx="553">
                  <c:v>26.1708</c:v>
                </c:pt>
                <c:pt idx="554">
                  <c:v>26.1708</c:v>
                </c:pt>
                <c:pt idx="555">
                  <c:v>26.1646</c:v>
                </c:pt>
                <c:pt idx="556">
                  <c:v>26.1624999999999</c:v>
                </c:pt>
                <c:pt idx="557">
                  <c:v>26.1624999999999</c:v>
                </c:pt>
                <c:pt idx="558">
                  <c:v>26.176</c:v>
                </c:pt>
                <c:pt idx="559">
                  <c:v>26.1655999999999</c:v>
                </c:pt>
                <c:pt idx="560">
                  <c:v>26.1655999999999</c:v>
                </c:pt>
                <c:pt idx="561">
                  <c:v>26.1677</c:v>
                </c:pt>
                <c:pt idx="562">
                  <c:v>26.1677</c:v>
                </c:pt>
                <c:pt idx="563">
                  <c:v>26.151</c:v>
                </c:pt>
                <c:pt idx="564">
                  <c:v>26.1604</c:v>
                </c:pt>
                <c:pt idx="565">
                  <c:v>26.1604</c:v>
                </c:pt>
                <c:pt idx="566">
                  <c:v>26.1771</c:v>
                </c:pt>
                <c:pt idx="567">
                  <c:v>26.1812</c:v>
                </c:pt>
                <c:pt idx="568">
                  <c:v>26.1812</c:v>
                </c:pt>
                <c:pt idx="569">
                  <c:v>26.1822999999999</c:v>
                </c:pt>
                <c:pt idx="570">
                  <c:v>26.1822999999999</c:v>
                </c:pt>
                <c:pt idx="571">
                  <c:v>26.1792</c:v>
                </c:pt>
                <c:pt idx="572">
                  <c:v>26.1875</c:v>
                </c:pt>
                <c:pt idx="573">
                  <c:v>26.1875</c:v>
                </c:pt>
                <c:pt idx="574">
                  <c:v>26.1864999999999</c:v>
                </c:pt>
                <c:pt idx="575">
                  <c:v>26.1781</c:v>
                </c:pt>
                <c:pt idx="576">
                  <c:v>26.1781</c:v>
                </c:pt>
                <c:pt idx="577">
                  <c:v>26.1864999999999</c:v>
                </c:pt>
                <c:pt idx="578">
                  <c:v>26.1604</c:v>
                </c:pt>
                <c:pt idx="579">
                  <c:v>26.1604</c:v>
                </c:pt>
                <c:pt idx="580">
                  <c:v>26.1436999999999</c:v>
                </c:pt>
                <c:pt idx="581">
                  <c:v>26.1792</c:v>
                </c:pt>
                <c:pt idx="582">
                  <c:v>26.1792</c:v>
                </c:pt>
                <c:pt idx="583">
                  <c:v>26.1875</c:v>
                </c:pt>
                <c:pt idx="584">
                  <c:v>26.1875</c:v>
                </c:pt>
                <c:pt idx="585">
                  <c:v>26.176</c:v>
                </c:pt>
                <c:pt idx="586">
                  <c:v>26.1792</c:v>
                </c:pt>
                <c:pt idx="587">
                  <c:v>26.1792</c:v>
                </c:pt>
                <c:pt idx="588">
                  <c:v>26.1781</c:v>
                </c:pt>
                <c:pt idx="589">
                  <c:v>26.1697999999999</c:v>
                </c:pt>
                <c:pt idx="590">
                  <c:v>26.1697999999999</c:v>
                </c:pt>
                <c:pt idx="591">
                  <c:v>26.1729</c:v>
                </c:pt>
                <c:pt idx="592">
                  <c:v>26.1864999999999</c:v>
                </c:pt>
                <c:pt idx="593">
                  <c:v>26.1864999999999</c:v>
                </c:pt>
                <c:pt idx="594">
                  <c:v>26.1781</c:v>
                </c:pt>
                <c:pt idx="595">
                  <c:v>26.1781</c:v>
                </c:pt>
                <c:pt idx="596">
                  <c:v>26.1792</c:v>
                </c:pt>
                <c:pt idx="597">
                  <c:v>26.174</c:v>
                </c:pt>
                <c:pt idx="598">
                  <c:v>26.174</c:v>
                </c:pt>
                <c:pt idx="599">
                  <c:v>26.175</c:v>
                </c:pt>
                <c:pt idx="600">
                  <c:v>26.1677</c:v>
                </c:pt>
                <c:pt idx="601">
                  <c:v>26.1677</c:v>
                </c:pt>
                <c:pt idx="602">
                  <c:v>26.1853999999999</c:v>
                </c:pt>
                <c:pt idx="603">
                  <c:v>26.1864999999999</c:v>
                </c:pt>
                <c:pt idx="604">
                  <c:v>26.1864999999999</c:v>
                </c:pt>
                <c:pt idx="605">
                  <c:v>26.1864999999999</c:v>
                </c:pt>
                <c:pt idx="606">
                  <c:v>26.1864999999999</c:v>
                </c:pt>
                <c:pt idx="607">
                  <c:v>26.1615</c:v>
                </c:pt>
                <c:pt idx="608">
                  <c:v>26.1385</c:v>
                </c:pt>
                <c:pt idx="609">
                  <c:v>26.1385</c:v>
                </c:pt>
                <c:pt idx="610">
                  <c:v>26.1719000000001</c:v>
                </c:pt>
                <c:pt idx="611">
                  <c:v>26.1864999999999</c:v>
                </c:pt>
                <c:pt idx="612">
                  <c:v>26.1864999999999</c:v>
                </c:pt>
                <c:pt idx="613">
                  <c:v>26.1531</c:v>
                </c:pt>
                <c:pt idx="614">
                  <c:v>26.1531</c:v>
                </c:pt>
                <c:pt idx="615">
                  <c:v>26.174</c:v>
                </c:pt>
                <c:pt idx="616">
                  <c:v>26.175</c:v>
                </c:pt>
                <c:pt idx="617">
                  <c:v>26.175</c:v>
                </c:pt>
                <c:pt idx="618">
                  <c:v>26.1792</c:v>
                </c:pt>
                <c:pt idx="619">
                  <c:v>26.149</c:v>
                </c:pt>
                <c:pt idx="620">
                  <c:v>26.149</c:v>
                </c:pt>
                <c:pt idx="621">
                  <c:v>26.1853999999999</c:v>
                </c:pt>
                <c:pt idx="622">
                  <c:v>26.1875</c:v>
                </c:pt>
                <c:pt idx="623">
                  <c:v>26.1875</c:v>
                </c:pt>
                <c:pt idx="624">
                  <c:v>26.1864999999999</c:v>
                </c:pt>
                <c:pt idx="625">
                  <c:v>26.1864999999999</c:v>
                </c:pt>
                <c:pt idx="626">
                  <c:v>26.1875</c:v>
                </c:pt>
                <c:pt idx="627">
                  <c:v>26.1792</c:v>
                </c:pt>
                <c:pt idx="628">
                  <c:v>26.1792</c:v>
                </c:pt>
                <c:pt idx="629">
                  <c:v>26.1822999999999</c:v>
                </c:pt>
                <c:pt idx="630">
                  <c:v>26.1844</c:v>
                </c:pt>
                <c:pt idx="631">
                  <c:v>26.1844</c:v>
                </c:pt>
                <c:pt idx="632">
                  <c:v>26.1802</c:v>
                </c:pt>
                <c:pt idx="633">
                  <c:v>26.1719000000001</c:v>
                </c:pt>
                <c:pt idx="634">
                  <c:v>26.1719000000001</c:v>
                </c:pt>
                <c:pt idx="635">
                  <c:v>26.175</c:v>
                </c:pt>
                <c:pt idx="636">
                  <c:v>26.175</c:v>
                </c:pt>
                <c:pt idx="637">
                  <c:v>26.1844</c:v>
                </c:pt>
                <c:pt idx="638">
                  <c:v>26.1781</c:v>
                </c:pt>
                <c:pt idx="639">
                  <c:v>26.1781</c:v>
                </c:pt>
                <c:pt idx="640">
                  <c:v>26.1875</c:v>
                </c:pt>
                <c:pt idx="641">
                  <c:v>26.1864999999999</c:v>
                </c:pt>
                <c:pt idx="642">
                  <c:v>26.1864999999999</c:v>
                </c:pt>
                <c:pt idx="643">
                  <c:v>26.1822999999999</c:v>
                </c:pt>
                <c:pt idx="644">
                  <c:v>26.1853999999999</c:v>
                </c:pt>
                <c:pt idx="645">
                  <c:v>26.1853999999999</c:v>
                </c:pt>
                <c:pt idx="646">
                  <c:v>26.174</c:v>
                </c:pt>
                <c:pt idx="647">
                  <c:v>26.1812</c:v>
                </c:pt>
                <c:pt idx="648">
                  <c:v>26.1812</c:v>
                </c:pt>
                <c:pt idx="649">
                  <c:v>26.1844</c:v>
                </c:pt>
                <c:pt idx="650">
                  <c:v>26.1844</c:v>
                </c:pt>
                <c:pt idx="651">
                  <c:v>26.1864999999999</c:v>
                </c:pt>
                <c:pt idx="652">
                  <c:v>26.1875</c:v>
                </c:pt>
                <c:pt idx="653">
                  <c:v>26.1875</c:v>
                </c:pt>
                <c:pt idx="654">
                  <c:v>26.1875</c:v>
                </c:pt>
                <c:pt idx="655">
                  <c:v>26.1822999999999</c:v>
                </c:pt>
                <c:pt idx="656">
                  <c:v>26.1822999999999</c:v>
                </c:pt>
                <c:pt idx="657">
                  <c:v>26.1822999999999</c:v>
                </c:pt>
                <c:pt idx="658">
                  <c:v>26.1822999999999</c:v>
                </c:pt>
                <c:pt idx="659">
                  <c:v>26.1875</c:v>
                </c:pt>
                <c:pt idx="660">
                  <c:v>26.1875</c:v>
                </c:pt>
                <c:pt idx="661">
                  <c:v>26.1875</c:v>
                </c:pt>
                <c:pt idx="662">
                  <c:v>26.1875</c:v>
                </c:pt>
                <c:pt idx="663">
                  <c:v>26.1875</c:v>
                </c:pt>
                <c:pt idx="664">
                  <c:v>26.1875</c:v>
                </c:pt>
                <c:pt idx="665">
                  <c:v>26.1875</c:v>
                </c:pt>
                <c:pt idx="666">
                  <c:v>26.1895999999999</c:v>
                </c:pt>
                <c:pt idx="667">
                  <c:v>26.1895999999999</c:v>
                </c:pt>
                <c:pt idx="668">
                  <c:v>26.1875</c:v>
                </c:pt>
                <c:pt idx="669">
                  <c:v>26.1875</c:v>
                </c:pt>
                <c:pt idx="670">
                  <c:v>26.1875</c:v>
                </c:pt>
                <c:pt idx="671">
                  <c:v>26.1895999999999</c:v>
                </c:pt>
                <c:pt idx="672">
                  <c:v>26.1895999999999</c:v>
                </c:pt>
                <c:pt idx="673">
                  <c:v>26.1875</c:v>
                </c:pt>
                <c:pt idx="674">
                  <c:v>26.1875</c:v>
                </c:pt>
                <c:pt idx="675">
                  <c:v>26.1875</c:v>
                </c:pt>
                <c:pt idx="676">
                  <c:v>26.1875</c:v>
                </c:pt>
                <c:pt idx="677">
                  <c:v>26.1864999999999</c:v>
                </c:pt>
                <c:pt idx="678">
                  <c:v>26.1864999999999</c:v>
                </c:pt>
                <c:pt idx="679">
                  <c:v>26.1875</c:v>
                </c:pt>
                <c:pt idx="680">
                  <c:v>26.1875</c:v>
                </c:pt>
                <c:pt idx="681">
                  <c:v>26.1875</c:v>
                </c:pt>
                <c:pt idx="682">
                  <c:v>26.1875</c:v>
                </c:pt>
                <c:pt idx="683">
                  <c:v>26.1875</c:v>
                </c:pt>
                <c:pt idx="684">
                  <c:v>26.1875</c:v>
                </c:pt>
                <c:pt idx="685">
                  <c:v>26.1864999999999</c:v>
                </c:pt>
                <c:pt idx="686">
                  <c:v>26.1864999999999</c:v>
                </c:pt>
                <c:pt idx="687">
                  <c:v>26.1875</c:v>
                </c:pt>
                <c:pt idx="688">
                  <c:v>26.1906</c:v>
                </c:pt>
                <c:pt idx="689">
                  <c:v>26.1906</c:v>
                </c:pt>
                <c:pt idx="690">
                  <c:v>26.1895999999999</c:v>
                </c:pt>
                <c:pt idx="691">
                  <c:v>26.1895999999999</c:v>
                </c:pt>
                <c:pt idx="692">
                  <c:v>26.1875</c:v>
                </c:pt>
                <c:pt idx="693">
                  <c:v>26.1875</c:v>
                </c:pt>
                <c:pt idx="694">
                  <c:v>26.1875</c:v>
                </c:pt>
                <c:pt idx="695">
                  <c:v>26.1875</c:v>
                </c:pt>
                <c:pt idx="696">
                  <c:v>26.1875</c:v>
                </c:pt>
                <c:pt idx="697">
                  <c:v>26.1875</c:v>
                </c:pt>
                <c:pt idx="698">
                  <c:v>26.1875</c:v>
                </c:pt>
                <c:pt idx="699">
                  <c:v>26.1917</c:v>
                </c:pt>
                <c:pt idx="700">
                  <c:v>26.1917</c:v>
                </c:pt>
                <c:pt idx="701">
                  <c:v>26.2198</c:v>
                </c:pt>
                <c:pt idx="702">
                  <c:v>26.224</c:v>
                </c:pt>
                <c:pt idx="703">
                  <c:v>26.224</c:v>
                </c:pt>
                <c:pt idx="704">
                  <c:v>26.1884999999999</c:v>
                </c:pt>
                <c:pt idx="705">
                  <c:v>26.1884999999999</c:v>
                </c:pt>
                <c:pt idx="706">
                  <c:v>26.1875</c:v>
                </c:pt>
                <c:pt idx="707">
                  <c:v>26.1917</c:v>
                </c:pt>
                <c:pt idx="708">
                  <c:v>26.1917</c:v>
                </c:pt>
                <c:pt idx="709">
                  <c:v>26.1884999999999</c:v>
                </c:pt>
                <c:pt idx="710">
                  <c:v>26.1875</c:v>
                </c:pt>
                <c:pt idx="711">
                  <c:v>26.1875</c:v>
                </c:pt>
                <c:pt idx="712">
                  <c:v>26.1875</c:v>
                </c:pt>
                <c:pt idx="713">
                  <c:v>26.1875</c:v>
                </c:pt>
                <c:pt idx="714">
                  <c:v>26.1875</c:v>
                </c:pt>
                <c:pt idx="715">
                  <c:v>26.1875</c:v>
                </c:pt>
                <c:pt idx="716">
                  <c:v>26.1875</c:v>
                </c:pt>
                <c:pt idx="717">
                  <c:v>26.1875</c:v>
                </c:pt>
                <c:pt idx="718">
                  <c:v>26.1875</c:v>
                </c:pt>
                <c:pt idx="719">
                  <c:v>26.1875</c:v>
                </c:pt>
                <c:pt idx="720">
                  <c:v>26.1875</c:v>
                </c:pt>
                <c:pt idx="721">
                  <c:v>26.1875</c:v>
                </c:pt>
                <c:pt idx="722">
                  <c:v>26.1875</c:v>
                </c:pt>
                <c:pt idx="723">
                  <c:v>26.1875</c:v>
                </c:pt>
                <c:pt idx="724">
                  <c:v>26.1875</c:v>
                </c:pt>
                <c:pt idx="725">
                  <c:v>26.1875</c:v>
                </c:pt>
                <c:pt idx="726">
                  <c:v>26.1875</c:v>
                </c:pt>
                <c:pt idx="727">
                  <c:v>26.1875</c:v>
                </c:pt>
                <c:pt idx="728">
                  <c:v>26.1875</c:v>
                </c:pt>
                <c:pt idx="729">
                  <c:v>26.1875</c:v>
                </c:pt>
                <c:pt idx="730">
                  <c:v>26.1875</c:v>
                </c:pt>
                <c:pt idx="731">
                  <c:v>26.1884999999999</c:v>
                </c:pt>
                <c:pt idx="732">
                  <c:v>26.1884999999999</c:v>
                </c:pt>
                <c:pt idx="733">
                  <c:v>26.1884999999999</c:v>
                </c:pt>
                <c:pt idx="734">
                  <c:v>26.1875</c:v>
                </c:pt>
                <c:pt idx="735">
                  <c:v>26.1875</c:v>
                </c:pt>
                <c:pt idx="736">
                  <c:v>26.1875</c:v>
                </c:pt>
                <c:pt idx="737">
                  <c:v>26.1875</c:v>
                </c:pt>
                <c:pt idx="738">
                  <c:v>26.1875</c:v>
                </c:pt>
                <c:pt idx="739">
                  <c:v>26.1884999999999</c:v>
                </c:pt>
                <c:pt idx="740">
                  <c:v>26.1875</c:v>
                </c:pt>
                <c:pt idx="741">
                  <c:v>26.1875</c:v>
                </c:pt>
                <c:pt idx="742">
                  <c:v>26.1875</c:v>
                </c:pt>
                <c:pt idx="743">
                  <c:v>26.1957999999999</c:v>
                </c:pt>
                <c:pt idx="744">
                  <c:v>26.1957999999999</c:v>
                </c:pt>
                <c:pt idx="745">
                  <c:v>26.1875</c:v>
                </c:pt>
                <c:pt idx="746">
                  <c:v>26.1875</c:v>
                </c:pt>
                <c:pt idx="747">
                  <c:v>26.1884999999999</c:v>
                </c:pt>
                <c:pt idx="748">
                  <c:v>26.1875</c:v>
                </c:pt>
                <c:pt idx="749">
                  <c:v>26.1875</c:v>
                </c:pt>
                <c:pt idx="750">
                  <c:v>26.1884999999999</c:v>
                </c:pt>
                <c:pt idx="751">
                  <c:v>26.1875</c:v>
                </c:pt>
                <c:pt idx="752">
                  <c:v>26.1875</c:v>
                </c:pt>
                <c:pt idx="753">
                  <c:v>26.1875</c:v>
                </c:pt>
                <c:pt idx="754">
                  <c:v>26.1875</c:v>
                </c:pt>
                <c:pt idx="755">
                  <c:v>26.1875</c:v>
                </c:pt>
                <c:pt idx="756">
                  <c:v>26.1875</c:v>
                </c:pt>
                <c:pt idx="757">
                  <c:v>26.1875</c:v>
                </c:pt>
                <c:pt idx="758">
                  <c:v>26.1875</c:v>
                </c:pt>
                <c:pt idx="759">
                  <c:v>26.1875</c:v>
                </c:pt>
                <c:pt idx="760">
                  <c:v>26.1875</c:v>
                </c:pt>
                <c:pt idx="761">
                  <c:v>26.1895999999999</c:v>
                </c:pt>
                <c:pt idx="762">
                  <c:v>26.2198</c:v>
                </c:pt>
                <c:pt idx="763">
                  <c:v>26.2198</c:v>
                </c:pt>
                <c:pt idx="764">
                  <c:v>26.199</c:v>
                </c:pt>
                <c:pt idx="765">
                  <c:v>26.1875</c:v>
                </c:pt>
                <c:pt idx="766">
                  <c:v>26.1875</c:v>
                </c:pt>
                <c:pt idx="767">
                  <c:v>26.1875</c:v>
                </c:pt>
                <c:pt idx="768">
                  <c:v>26.1875</c:v>
                </c:pt>
                <c:pt idx="769">
                  <c:v>26.1875</c:v>
                </c:pt>
                <c:pt idx="770">
                  <c:v>26.1875</c:v>
                </c:pt>
                <c:pt idx="771">
                  <c:v>26.1875</c:v>
                </c:pt>
                <c:pt idx="772">
                  <c:v>26.1875</c:v>
                </c:pt>
                <c:pt idx="773">
                  <c:v>26.1875</c:v>
                </c:pt>
                <c:pt idx="774">
                  <c:v>26.1875</c:v>
                </c:pt>
                <c:pt idx="775">
                  <c:v>26.1884999999999</c:v>
                </c:pt>
                <c:pt idx="776">
                  <c:v>26.1875</c:v>
                </c:pt>
                <c:pt idx="777">
                  <c:v>26.1875</c:v>
                </c:pt>
                <c:pt idx="778">
                  <c:v>26.1906</c:v>
                </c:pt>
                <c:pt idx="779">
                  <c:v>26.1917</c:v>
                </c:pt>
                <c:pt idx="780">
                  <c:v>26.1917</c:v>
                </c:pt>
                <c:pt idx="781">
                  <c:v>26.1875</c:v>
                </c:pt>
                <c:pt idx="782">
                  <c:v>26.1875</c:v>
                </c:pt>
                <c:pt idx="783">
                  <c:v>26.1875</c:v>
                </c:pt>
                <c:pt idx="784">
                  <c:v>26.1875</c:v>
                </c:pt>
                <c:pt idx="785">
                  <c:v>26.1875</c:v>
                </c:pt>
                <c:pt idx="786">
                  <c:v>26.1937</c:v>
                </c:pt>
                <c:pt idx="787">
                  <c:v>26.1875</c:v>
                </c:pt>
                <c:pt idx="788">
                  <c:v>26.1875</c:v>
                </c:pt>
                <c:pt idx="789">
                  <c:v>26.1884999999999</c:v>
                </c:pt>
                <c:pt idx="790">
                  <c:v>26.1875</c:v>
                </c:pt>
                <c:pt idx="791">
                  <c:v>26.1875</c:v>
                </c:pt>
                <c:pt idx="792">
                  <c:v>26.1875</c:v>
                </c:pt>
                <c:pt idx="793">
                  <c:v>26.1875</c:v>
                </c:pt>
                <c:pt idx="794">
                  <c:v>26.1957999999999</c:v>
                </c:pt>
                <c:pt idx="795">
                  <c:v>26.1969</c:v>
                </c:pt>
                <c:pt idx="796">
                  <c:v>26.1969</c:v>
                </c:pt>
                <c:pt idx="797">
                  <c:v>26.2</c:v>
                </c:pt>
                <c:pt idx="798">
                  <c:v>26.2280999999999</c:v>
                </c:pt>
                <c:pt idx="799">
                  <c:v>26.2280999999999</c:v>
                </c:pt>
                <c:pt idx="800">
                  <c:v>26.2115</c:v>
                </c:pt>
                <c:pt idx="801">
                  <c:v>26.1906</c:v>
                </c:pt>
                <c:pt idx="802">
                  <c:v>26.1906</c:v>
                </c:pt>
                <c:pt idx="803">
                  <c:v>26.1969</c:v>
                </c:pt>
                <c:pt idx="804">
                  <c:v>26.1969</c:v>
                </c:pt>
                <c:pt idx="805">
                  <c:v>26.2082999999999</c:v>
                </c:pt>
                <c:pt idx="806">
                  <c:v>26.2208</c:v>
                </c:pt>
                <c:pt idx="807">
                  <c:v>26.2208</c:v>
                </c:pt>
                <c:pt idx="808">
                  <c:v>26.225</c:v>
                </c:pt>
                <c:pt idx="809">
                  <c:v>26.2208</c:v>
                </c:pt>
                <c:pt idx="810">
                  <c:v>26.2208</c:v>
                </c:pt>
                <c:pt idx="811">
                  <c:v>26.2</c:v>
                </c:pt>
                <c:pt idx="812">
                  <c:v>26.2115</c:v>
                </c:pt>
                <c:pt idx="813">
                  <c:v>26.2115</c:v>
                </c:pt>
                <c:pt idx="814">
                  <c:v>26.2313</c:v>
                </c:pt>
                <c:pt idx="815">
                  <c:v>26.2313</c:v>
                </c:pt>
                <c:pt idx="816">
                  <c:v>26.2365</c:v>
                </c:pt>
                <c:pt idx="817">
                  <c:v>26.2186999999999</c:v>
                </c:pt>
                <c:pt idx="818">
                  <c:v>26.2186999999999</c:v>
                </c:pt>
                <c:pt idx="819">
                  <c:v>26.25</c:v>
                </c:pt>
                <c:pt idx="820">
                  <c:v>26.25</c:v>
                </c:pt>
                <c:pt idx="821">
                  <c:v>26.25</c:v>
                </c:pt>
                <c:pt idx="822">
                  <c:v>26.25</c:v>
                </c:pt>
                <c:pt idx="823">
                  <c:v>26.25</c:v>
                </c:pt>
                <c:pt idx="824">
                  <c:v>26.25</c:v>
                </c:pt>
                <c:pt idx="825">
                  <c:v>26.25</c:v>
                </c:pt>
                <c:pt idx="826">
                  <c:v>26.25</c:v>
                </c:pt>
                <c:pt idx="827">
                  <c:v>26.25</c:v>
                </c:pt>
                <c:pt idx="828">
                  <c:v>26.25</c:v>
                </c:pt>
                <c:pt idx="829">
                  <c:v>26.25</c:v>
                </c:pt>
                <c:pt idx="830">
                  <c:v>26.25</c:v>
                </c:pt>
                <c:pt idx="831">
                  <c:v>26.25</c:v>
                </c:pt>
                <c:pt idx="832">
                  <c:v>26.25</c:v>
                </c:pt>
                <c:pt idx="833">
                  <c:v>26.251</c:v>
                </c:pt>
                <c:pt idx="834">
                  <c:v>26.25</c:v>
                </c:pt>
                <c:pt idx="835">
                  <c:v>26.25</c:v>
                </c:pt>
                <c:pt idx="836">
                  <c:v>26.25</c:v>
                </c:pt>
                <c:pt idx="837">
                  <c:v>26.25</c:v>
                </c:pt>
                <c:pt idx="838">
                  <c:v>26.25</c:v>
                </c:pt>
                <c:pt idx="839">
                  <c:v>26.25</c:v>
                </c:pt>
                <c:pt idx="840">
                  <c:v>26.25</c:v>
                </c:pt>
                <c:pt idx="841">
                  <c:v>26.251</c:v>
                </c:pt>
                <c:pt idx="842">
                  <c:v>26.2562</c:v>
                </c:pt>
                <c:pt idx="843">
                  <c:v>26.2562</c:v>
                </c:pt>
                <c:pt idx="844">
                  <c:v>26.2531</c:v>
                </c:pt>
                <c:pt idx="845">
                  <c:v>26.2780999999999</c:v>
                </c:pt>
                <c:pt idx="846">
                  <c:v>26.2780999999999</c:v>
                </c:pt>
                <c:pt idx="847">
                  <c:v>26.2801999999999</c:v>
                </c:pt>
                <c:pt idx="848">
                  <c:v>26.2822999999999</c:v>
                </c:pt>
                <c:pt idx="849">
                  <c:v>26.2822999999999</c:v>
                </c:pt>
                <c:pt idx="850">
                  <c:v>26.3115</c:v>
                </c:pt>
                <c:pt idx="851">
                  <c:v>26.3115</c:v>
                </c:pt>
                <c:pt idx="852">
                  <c:v>26.299</c:v>
                </c:pt>
                <c:pt idx="853">
                  <c:v>26.2719</c:v>
                </c:pt>
                <c:pt idx="854">
                  <c:v>26.2719</c:v>
                </c:pt>
                <c:pt idx="855">
                  <c:v>26.3082999999999</c:v>
                </c:pt>
                <c:pt idx="856">
                  <c:v>26.2947999999999</c:v>
                </c:pt>
                <c:pt idx="857">
                  <c:v>26.2947999999999</c:v>
                </c:pt>
                <c:pt idx="858">
                  <c:v>26.274</c:v>
                </c:pt>
                <c:pt idx="859">
                  <c:v>26.3125</c:v>
                </c:pt>
                <c:pt idx="860">
                  <c:v>26.3125</c:v>
                </c:pt>
                <c:pt idx="861">
                  <c:v>26.3125</c:v>
                </c:pt>
                <c:pt idx="862">
                  <c:v>26.3125</c:v>
                </c:pt>
                <c:pt idx="863">
                  <c:v>26.3125</c:v>
                </c:pt>
                <c:pt idx="864">
                  <c:v>26.3229</c:v>
                </c:pt>
                <c:pt idx="865">
                  <c:v>26.3229</c:v>
                </c:pt>
                <c:pt idx="866">
                  <c:v>26.3167</c:v>
                </c:pt>
                <c:pt idx="867">
                  <c:v>26.3365</c:v>
                </c:pt>
                <c:pt idx="868">
                  <c:v>26.3365</c:v>
                </c:pt>
                <c:pt idx="869">
                  <c:v>26.3333</c:v>
                </c:pt>
                <c:pt idx="870">
                  <c:v>26.3677</c:v>
                </c:pt>
                <c:pt idx="871">
                  <c:v>26.3677</c:v>
                </c:pt>
                <c:pt idx="872">
                  <c:v>26.3646</c:v>
                </c:pt>
                <c:pt idx="873">
                  <c:v>26.375</c:v>
                </c:pt>
                <c:pt idx="874">
                  <c:v>26.375</c:v>
                </c:pt>
                <c:pt idx="875">
                  <c:v>26.3698</c:v>
                </c:pt>
                <c:pt idx="876">
                  <c:v>26.3698</c:v>
                </c:pt>
                <c:pt idx="877">
                  <c:v>26.3677</c:v>
                </c:pt>
                <c:pt idx="878">
                  <c:v>26.3686999999999</c:v>
                </c:pt>
                <c:pt idx="879">
                  <c:v>26.3686999999999</c:v>
                </c:pt>
                <c:pt idx="880">
                  <c:v>26.3729</c:v>
                </c:pt>
                <c:pt idx="881">
                  <c:v>26.3677</c:v>
                </c:pt>
                <c:pt idx="882">
                  <c:v>26.3677</c:v>
                </c:pt>
                <c:pt idx="883">
                  <c:v>26.3719000000001</c:v>
                </c:pt>
                <c:pt idx="884">
                  <c:v>26.375</c:v>
                </c:pt>
                <c:pt idx="885">
                  <c:v>26.375</c:v>
                </c:pt>
                <c:pt idx="886">
                  <c:v>26.375</c:v>
                </c:pt>
                <c:pt idx="887">
                  <c:v>26.375</c:v>
                </c:pt>
                <c:pt idx="888">
                  <c:v>26.3771</c:v>
                </c:pt>
                <c:pt idx="889">
                  <c:v>26.3792</c:v>
                </c:pt>
                <c:pt idx="890">
                  <c:v>26.3792</c:v>
                </c:pt>
                <c:pt idx="891">
                  <c:v>26.375</c:v>
                </c:pt>
                <c:pt idx="892">
                  <c:v>26.3875</c:v>
                </c:pt>
                <c:pt idx="893">
                  <c:v>26.3875</c:v>
                </c:pt>
                <c:pt idx="894">
                  <c:v>26.3896</c:v>
                </c:pt>
                <c:pt idx="895">
                  <c:v>26.399</c:v>
                </c:pt>
                <c:pt idx="896">
                  <c:v>26.399</c:v>
                </c:pt>
                <c:pt idx="897">
                  <c:v>26.424</c:v>
                </c:pt>
                <c:pt idx="898">
                  <c:v>26.424</c:v>
                </c:pt>
                <c:pt idx="899">
                  <c:v>26.401</c:v>
                </c:pt>
                <c:pt idx="900">
                  <c:v>26.4312</c:v>
                </c:pt>
                <c:pt idx="901">
                  <c:v>26.4312</c:v>
                </c:pt>
                <c:pt idx="902">
                  <c:v>26.4051999999999</c:v>
                </c:pt>
                <c:pt idx="903">
                  <c:v>26.4177</c:v>
                </c:pt>
                <c:pt idx="904">
                  <c:v>26.4177</c:v>
                </c:pt>
                <c:pt idx="905">
                  <c:v>26.3865</c:v>
                </c:pt>
                <c:pt idx="906">
                  <c:v>26.424</c:v>
                </c:pt>
                <c:pt idx="907">
                  <c:v>26.424</c:v>
                </c:pt>
                <c:pt idx="908">
                  <c:v>26.4353999999999</c:v>
                </c:pt>
                <c:pt idx="909">
                  <c:v>26.4353999999999</c:v>
                </c:pt>
                <c:pt idx="910">
                  <c:v>26.4375</c:v>
                </c:pt>
                <c:pt idx="911">
                  <c:v>26.4364999999999</c:v>
                </c:pt>
                <c:pt idx="912">
                  <c:v>26.4364999999999</c:v>
                </c:pt>
                <c:pt idx="913">
                  <c:v>26.4115</c:v>
                </c:pt>
                <c:pt idx="914">
                  <c:v>26.4344</c:v>
                </c:pt>
                <c:pt idx="915">
                  <c:v>26.4344</c:v>
                </c:pt>
                <c:pt idx="916">
                  <c:v>26.4259999999999</c:v>
                </c:pt>
                <c:pt idx="917">
                  <c:v>26.4322999999999</c:v>
                </c:pt>
                <c:pt idx="918">
                  <c:v>26.4322999999999</c:v>
                </c:pt>
                <c:pt idx="919">
                  <c:v>26.4259999999999</c:v>
                </c:pt>
                <c:pt idx="920">
                  <c:v>26.4375</c:v>
                </c:pt>
                <c:pt idx="921">
                  <c:v>26.4375</c:v>
                </c:pt>
                <c:pt idx="922">
                  <c:v>26.4375</c:v>
                </c:pt>
                <c:pt idx="923">
                  <c:v>26.4375</c:v>
                </c:pt>
                <c:pt idx="924">
                  <c:v>26.4395999999999</c:v>
                </c:pt>
                <c:pt idx="925">
                  <c:v>26.4375</c:v>
                </c:pt>
                <c:pt idx="926">
                  <c:v>26.4375</c:v>
                </c:pt>
                <c:pt idx="927">
                  <c:v>26.45</c:v>
                </c:pt>
                <c:pt idx="928">
                  <c:v>26.4426999999998</c:v>
                </c:pt>
                <c:pt idx="929">
                  <c:v>26.4426999999998</c:v>
                </c:pt>
                <c:pt idx="930">
                  <c:v>26.4375</c:v>
                </c:pt>
                <c:pt idx="931">
                  <c:v>26.4384999999999</c:v>
                </c:pt>
                <c:pt idx="932">
                  <c:v>26.4384999999999</c:v>
                </c:pt>
                <c:pt idx="933">
                  <c:v>26.4375</c:v>
                </c:pt>
                <c:pt idx="934">
                  <c:v>26.4375</c:v>
                </c:pt>
                <c:pt idx="935">
                  <c:v>26.4375</c:v>
                </c:pt>
                <c:pt idx="936">
                  <c:v>26.4384999999999</c:v>
                </c:pt>
                <c:pt idx="937">
                  <c:v>26.4384999999999</c:v>
                </c:pt>
                <c:pt idx="938">
                  <c:v>26.4759999999999</c:v>
                </c:pt>
                <c:pt idx="939">
                  <c:v>26.5</c:v>
                </c:pt>
                <c:pt idx="940">
                  <c:v>26.5</c:v>
                </c:pt>
                <c:pt idx="941">
                  <c:v>26.5</c:v>
                </c:pt>
                <c:pt idx="942">
                  <c:v>26.5</c:v>
                </c:pt>
                <c:pt idx="943">
                  <c:v>26.5</c:v>
                </c:pt>
                <c:pt idx="944">
                  <c:v>26.501</c:v>
                </c:pt>
                <c:pt idx="945">
                  <c:v>26.501</c:v>
                </c:pt>
                <c:pt idx="946">
                  <c:v>26.4936999999999</c:v>
                </c:pt>
                <c:pt idx="947">
                  <c:v>26.4395999999999</c:v>
                </c:pt>
                <c:pt idx="948">
                  <c:v>26.4395999999999</c:v>
                </c:pt>
                <c:pt idx="949">
                  <c:v>26.3958</c:v>
                </c:pt>
                <c:pt idx="950">
                  <c:v>26.3375</c:v>
                </c:pt>
                <c:pt idx="951">
                  <c:v>26.3375</c:v>
                </c:pt>
                <c:pt idx="952">
                  <c:v>26.2895999999999</c:v>
                </c:pt>
                <c:pt idx="953">
                  <c:v>26.2155999999999</c:v>
                </c:pt>
                <c:pt idx="954">
                  <c:v>26.2155999999999</c:v>
                </c:pt>
                <c:pt idx="955">
                  <c:v>26.1531</c:v>
                </c:pt>
                <c:pt idx="956">
                  <c:v>26.0936999999999</c:v>
                </c:pt>
                <c:pt idx="957">
                  <c:v>26.0936999999999</c:v>
                </c:pt>
                <c:pt idx="958">
                  <c:v>26.0396</c:v>
                </c:pt>
                <c:pt idx="959">
                  <c:v>26.0396</c:v>
                </c:pt>
                <c:pt idx="960">
                  <c:v>25.9874999999999</c:v>
                </c:pt>
                <c:pt idx="961">
                  <c:v>25.9375</c:v>
                </c:pt>
                <c:pt idx="962">
                  <c:v>25.9375</c:v>
                </c:pt>
                <c:pt idx="963">
                  <c:v>25.8603999999999</c:v>
                </c:pt>
                <c:pt idx="964">
                  <c:v>25.799</c:v>
                </c:pt>
                <c:pt idx="965">
                  <c:v>25.799</c:v>
                </c:pt>
                <c:pt idx="966">
                  <c:v>25.774</c:v>
                </c:pt>
                <c:pt idx="967">
                  <c:v>25.8094</c:v>
                </c:pt>
                <c:pt idx="968">
                  <c:v>25.8094</c:v>
                </c:pt>
                <c:pt idx="969">
                  <c:v>25.7551999999999</c:v>
                </c:pt>
                <c:pt idx="970">
                  <c:v>25.7551999999999</c:v>
                </c:pt>
                <c:pt idx="971">
                  <c:v>25.75</c:v>
                </c:pt>
                <c:pt idx="972">
                  <c:v>25.75</c:v>
                </c:pt>
                <c:pt idx="973">
                  <c:v>25.75</c:v>
                </c:pt>
                <c:pt idx="974">
                  <c:v>25.7479</c:v>
                </c:pt>
                <c:pt idx="975">
                  <c:v>25.7353999999999</c:v>
                </c:pt>
                <c:pt idx="976">
                  <c:v>25.7353999999999</c:v>
                </c:pt>
                <c:pt idx="977">
                  <c:v>25.6832999999999</c:v>
                </c:pt>
                <c:pt idx="978">
                  <c:v>25.6396</c:v>
                </c:pt>
                <c:pt idx="979">
                  <c:v>25.6396</c:v>
                </c:pt>
                <c:pt idx="980">
                  <c:v>25.625</c:v>
                </c:pt>
                <c:pt idx="981">
                  <c:v>25.625</c:v>
                </c:pt>
                <c:pt idx="982">
                  <c:v>25.5666999999999</c:v>
                </c:pt>
                <c:pt idx="983">
                  <c:v>25.5531</c:v>
                </c:pt>
                <c:pt idx="984">
                  <c:v>25.5531</c:v>
                </c:pt>
                <c:pt idx="985">
                  <c:v>25.525</c:v>
                </c:pt>
                <c:pt idx="986">
                  <c:v>25.5</c:v>
                </c:pt>
                <c:pt idx="987">
                  <c:v>25.5</c:v>
                </c:pt>
                <c:pt idx="988">
                  <c:v>25.4219</c:v>
                </c:pt>
                <c:pt idx="989">
                  <c:v>25.376</c:v>
                </c:pt>
                <c:pt idx="990">
                  <c:v>25.376</c:v>
                </c:pt>
                <c:pt idx="991">
                  <c:v>25.4259999999999</c:v>
                </c:pt>
                <c:pt idx="992">
                  <c:v>25.4259999999999</c:v>
                </c:pt>
                <c:pt idx="993">
                  <c:v>25.4989999999999</c:v>
                </c:pt>
                <c:pt idx="994">
                  <c:v>25.5822999999999</c:v>
                </c:pt>
                <c:pt idx="995">
                  <c:v>25.5822999999999</c:v>
                </c:pt>
                <c:pt idx="996">
                  <c:v>25.6542</c:v>
                </c:pt>
                <c:pt idx="997">
                  <c:v>25.6884999999999</c:v>
                </c:pt>
                <c:pt idx="998">
                  <c:v>25.6884999999999</c:v>
                </c:pt>
                <c:pt idx="999">
                  <c:v>25.7271</c:v>
                </c:pt>
                <c:pt idx="1000">
                  <c:v>25.75</c:v>
                </c:pt>
                <c:pt idx="1001">
                  <c:v>25.75</c:v>
                </c:pt>
                <c:pt idx="1002">
                  <c:v>25.799</c:v>
                </c:pt>
                <c:pt idx="1003">
                  <c:v>25.799</c:v>
                </c:pt>
                <c:pt idx="1004">
                  <c:v>25.8219</c:v>
                </c:pt>
                <c:pt idx="1005">
                  <c:v>25.874</c:v>
                </c:pt>
                <c:pt idx="1006">
                  <c:v>25.874</c:v>
                </c:pt>
                <c:pt idx="1007">
                  <c:v>25.8917</c:v>
                </c:pt>
                <c:pt idx="1008">
                  <c:v>25.9375</c:v>
                </c:pt>
                <c:pt idx="1009">
                  <c:v>25.9375</c:v>
                </c:pt>
                <c:pt idx="1010">
                  <c:v>25.9531</c:v>
                </c:pt>
                <c:pt idx="1011">
                  <c:v>25.9969</c:v>
                </c:pt>
                <c:pt idx="1012">
                  <c:v>25.9969</c:v>
                </c:pt>
                <c:pt idx="1013">
                  <c:v>26</c:v>
                </c:pt>
                <c:pt idx="1014">
                  <c:v>26</c:v>
                </c:pt>
                <c:pt idx="1015">
                  <c:v>26.0082999999999</c:v>
                </c:pt>
                <c:pt idx="1016">
                  <c:v>26.05</c:v>
                </c:pt>
                <c:pt idx="1017">
                  <c:v>26.05</c:v>
                </c:pt>
                <c:pt idx="1018">
                  <c:v>26.0614999999999</c:v>
                </c:pt>
                <c:pt idx="1019">
                  <c:v>26.0707999999999</c:v>
                </c:pt>
                <c:pt idx="1020">
                  <c:v>26.0707999999999</c:v>
                </c:pt>
                <c:pt idx="1021">
                  <c:v>26.1135</c:v>
                </c:pt>
                <c:pt idx="1022">
                  <c:v>26.125</c:v>
                </c:pt>
                <c:pt idx="1023">
                  <c:v>26.125</c:v>
                </c:pt>
                <c:pt idx="1024">
                  <c:v>26.125</c:v>
                </c:pt>
                <c:pt idx="1025">
                  <c:v>26.125</c:v>
                </c:pt>
                <c:pt idx="1026">
                  <c:v>26.126</c:v>
                </c:pt>
                <c:pt idx="1027">
                  <c:v>26.1594</c:v>
                </c:pt>
                <c:pt idx="1028">
                  <c:v>26.1594</c:v>
                </c:pt>
                <c:pt idx="1029">
                  <c:v>26.1875</c:v>
                </c:pt>
                <c:pt idx="1030">
                  <c:v>26.1875</c:v>
                </c:pt>
                <c:pt idx="1031">
                  <c:v>26.1875</c:v>
                </c:pt>
                <c:pt idx="1032">
                  <c:v>26.1906</c:v>
                </c:pt>
                <c:pt idx="1033">
                  <c:v>26.2457999999999</c:v>
                </c:pt>
                <c:pt idx="1034">
                  <c:v>26.2457999999999</c:v>
                </c:pt>
                <c:pt idx="1035">
                  <c:v>26.25</c:v>
                </c:pt>
                <c:pt idx="1036">
                  <c:v>26.25</c:v>
                </c:pt>
                <c:pt idx="1037">
                  <c:v>26.251</c:v>
                </c:pt>
                <c:pt idx="1038">
                  <c:v>26.2573</c:v>
                </c:pt>
                <c:pt idx="1039">
                  <c:v>26.2573</c:v>
                </c:pt>
                <c:pt idx="1040">
                  <c:v>26.2874999999999</c:v>
                </c:pt>
                <c:pt idx="1041">
                  <c:v>26.3125</c:v>
                </c:pt>
                <c:pt idx="1042">
                  <c:v>26.3125</c:v>
                </c:pt>
                <c:pt idx="1043">
                  <c:v>26.3125</c:v>
                </c:pt>
                <c:pt idx="1044">
                  <c:v>26.3125</c:v>
                </c:pt>
                <c:pt idx="1045">
                  <c:v>26.3125</c:v>
                </c:pt>
                <c:pt idx="1046">
                  <c:v>26.3146</c:v>
                </c:pt>
                <c:pt idx="1047">
                  <c:v>26.3146</c:v>
                </c:pt>
                <c:pt idx="1048">
                  <c:v>26.3229</c:v>
                </c:pt>
                <c:pt idx="1049">
                  <c:v>26.3583</c:v>
                </c:pt>
                <c:pt idx="1050">
                  <c:v>26.3583</c:v>
                </c:pt>
                <c:pt idx="1051">
                  <c:v>26.3655999999999</c:v>
                </c:pt>
                <c:pt idx="1052">
                  <c:v>26.375</c:v>
                </c:pt>
                <c:pt idx="1053">
                  <c:v>26.375</c:v>
                </c:pt>
                <c:pt idx="1054">
                  <c:v>26.375</c:v>
                </c:pt>
                <c:pt idx="1055">
                  <c:v>26.375</c:v>
                </c:pt>
                <c:pt idx="1056">
                  <c:v>26.375</c:v>
                </c:pt>
                <c:pt idx="1057">
                  <c:v>26.4042</c:v>
                </c:pt>
                <c:pt idx="1058">
                  <c:v>26.4042</c:v>
                </c:pt>
                <c:pt idx="1059">
                  <c:v>26.4115</c:v>
                </c:pt>
                <c:pt idx="1060">
                  <c:v>26.4322999999999</c:v>
                </c:pt>
                <c:pt idx="1061">
                  <c:v>26.4322999999999</c:v>
                </c:pt>
                <c:pt idx="1062">
                  <c:v>26.4353999999999</c:v>
                </c:pt>
                <c:pt idx="1063">
                  <c:v>26.4364999999999</c:v>
                </c:pt>
                <c:pt idx="1064">
                  <c:v>26.4364999999999</c:v>
                </c:pt>
                <c:pt idx="1065">
                  <c:v>26.4375</c:v>
                </c:pt>
                <c:pt idx="1066">
                  <c:v>26.4375</c:v>
                </c:pt>
                <c:pt idx="1067">
                  <c:v>26.4375</c:v>
                </c:pt>
                <c:pt idx="1068">
                  <c:v>26.4469</c:v>
                </c:pt>
                <c:pt idx="1069">
                  <c:v>26.4469</c:v>
                </c:pt>
                <c:pt idx="1070">
                  <c:v>26.4521</c:v>
                </c:pt>
                <c:pt idx="1071">
                  <c:v>26.4917</c:v>
                </c:pt>
                <c:pt idx="1072">
                  <c:v>26.4917</c:v>
                </c:pt>
                <c:pt idx="1073">
                  <c:v>26.4936999999999</c:v>
                </c:pt>
                <c:pt idx="1074">
                  <c:v>26.5</c:v>
                </c:pt>
                <c:pt idx="1075">
                  <c:v>26.5</c:v>
                </c:pt>
                <c:pt idx="1076">
                  <c:v>26.5</c:v>
                </c:pt>
                <c:pt idx="1077">
                  <c:v>26.5</c:v>
                </c:pt>
                <c:pt idx="1078">
                  <c:v>26.5</c:v>
                </c:pt>
                <c:pt idx="1079">
                  <c:v>26.5</c:v>
                </c:pt>
                <c:pt idx="1080">
                  <c:v>26.5</c:v>
                </c:pt>
                <c:pt idx="1081">
                  <c:v>26.5</c:v>
                </c:pt>
                <c:pt idx="1082">
                  <c:v>26.5</c:v>
                </c:pt>
                <c:pt idx="1083">
                  <c:v>26.5</c:v>
                </c:pt>
                <c:pt idx="1084">
                  <c:v>26.5</c:v>
                </c:pt>
                <c:pt idx="1085">
                  <c:v>26.5</c:v>
                </c:pt>
                <c:pt idx="1086">
                  <c:v>26.5</c:v>
                </c:pt>
                <c:pt idx="1087">
                  <c:v>26.5</c:v>
                </c:pt>
                <c:pt idx="1088">
                  <c:v>26.5</c:v>
                </c:pt>
                <c:pt idx="1089">
                  <c:v>26.5</c:v>
                </c:pt>
                <c:pt idx="1090">
                  <c:v>26.5</c:v>
                </c:pt>
                <c:pt idx="1091">
                  <c:v>26.5</c:v>
                </c:pt>
                <c:pt idx="1092">
                  <c:v>26.5</c:v>
                </c:pt>
                <c:pt idx="1093">
                  <c:v>26.5</c:v>
                </c:pt>
                <c:pt idx="1094">
                  <c:v>26.5</c:v>
                </c:pt>
                <c:pt idx="1095">
                  <c:v>26.5094</c:v>
                </c:pt>
                <c:pt idx="1096">
                  <c:v>26.5302</c:v>
                </c:pt>
                <c:pt idx="1097">
                  <c:v>26.5302</c:v>
                </c:pt>
                <c:pt idx="1098">
                  <c:v>26.5458</c:v>
                </c:pt>
                <c:pt idx="1099">
                  <c:v>26.5438</c:v>
                </c:pt>
                <c:pt idx="1100">
                  <c:v>26.5438</c:v>
                </c:pt>
                <c:pt idx="1101">
                  <c:v>26.5594</c:v>
                </c:pt>
                <c:pt idx="1102">
                  <c:v>26.5594</c:v>
                </c:pt>
                <c:pt idx="1103">
                  <c:v>26.5624999999999</c:v>
                </c:pt>
                <c:pt idx="1104">
                  <c:v>26.5624999999999</c:v>
                </c:pt>
                <c:pt idx="1105">
                  <c:v>26.5624999999999</c:v>
                </c:pt>
                <c:pt idx="1106">
                  <c:v>26.5624999999999</c:v>
                </c:pt>
                <c:pt idx="1107">
                  <c:v>26.5634999999999</c:v>
                </c:pt>
                <c:pt idx="1108">
                  <c:v>26.5634999999999</c:v>
                </c:pt>
                <c:pt idx="1109">
                  <c:v>26.5792</c:v>
                </c:pt>
                <c:pt idx="1110">
                  <c:v>26.5895999999999</c:v>
                </c:pt>
                <c:pt idx="1111">
                  <c:v>26.5895999999999</c:v>
                </c:pt>
                <c:pt idx="1112">
                  <c:v>26.6031</c:v>
                </c:pt>
                <c:pt idx="1113">
                  <c:v>26.6031</c:v>
                </c:pt>
                <c:pt idx="1114">
                  <c:v>26.6104</c:v>
                </c:pt>
                <c:pt idx="1115">
                  <c:v>26.624</c:v>
                </c:pt>
                <c:pt idx="1116">
                  <c:v>26.624</c:v>
                </c:pt>
                <c:pt idx="1117">
                  <c:v>26.625</c:v>
                </c:pt>
                <c:pt idx="1118">
                  <c:v>26.625</c:v>
                </c:pt>
                <c:pt idx="1119">
                  <c:v>26.625</c:v>
                </c:pt>
                <c:pt idx="1120">
                  <c:v>26.625</c:v>
                </c:pt>
                <c:pt idx="1121">
                  <c:v>26.625</c:v>
                </c:pt>
                <c:pt idx="1122">
                  <c:v>26.625</c:v>
                </c:pt>
                <c:pt idx="1123">
                  <c:v>26.6271</c:v>
                </c:pt>
                <c:pt idx="1124">
                  <c:v>26.6271</c:v>
                </c:pt>
                <c:pt idx="1125">
                  <c:v>26.6281</c:v>
                </c:pt>
                <c:pt idx="1126">
                  <c:v>26.626</c:v>
                </c:pt>
                <c:pt idx="1127">
                  <c:v>26.626</c:v>
                </c:pt>
                <c:pt idx="1128">
                  <c:v>26.6655999999999</c:v>
                </c:pt>
                <c:pt idx="1129">
                  <c:v>26.6812</c:v>
                </c:pt>
                <c:pt idx="1130">
                  <c:v>26.6812</c:v>
                </c:pt>
                <c:pt idx="1131">
                  <c:v>26.6729</c:v>
                </c:pt>
                <c:pt idx="1132">
                  <c:v>26.675</c:v>
                </c:pt>
                <c:pt idx="1133">
                  <c:v>26.675</c:v>
                </c:pt>
                <c:pt idx="1134">
                  <c:v>26.6844</c:v>
                </c:pt>
                <c:pt idx="1135">
                  <c:v>26.6844</c:v>
                </c:pt>
                <c:pt idx="1136">
                  <c:v>26.6853999999999</c:v>
                </c:pt>
                <c:pt idx="1137">
                  <c:v>26.6875</c:v>
                </c:pt>
                <c:pt idx="1138">
                  <c:v>26.6875</c:v>
                </c:pt>
                <c:pt idx="1139">
                  <c:v>26.6875</c:v>
                </c:pt>
                <c:pt idx="1140">
                  <c:v>26.6906</c:v>
                </c:pt>
                <c:pt idx="1141">
                  <c:v>26.6906</c:v>
                </c:pt>
                <c:pt idx="1142">
                  <c:v>26.6884999999999</c:v>
                </c:pt>
                <c:pt idx="1143">
                  <c:v>26.7031</c:v>
                </c:pt>
                <c:pt idx="1144">
                  <c:v>26.7031</c:v>
                </c:pt>
                <c:pt idx="1145">
                  <c:v>26.701</c:v>
                </c:pt>
                <c:pt idx="1146">
                  <c:v>26.701</c:v>
                </c:pt>
                <c:pt idx="1147">
                  <c:v>26.7124999999999</c:v>
                </c:pt>
                <c:pt idx="1148">
                  <c:v>26.7146</c:v>
                </c:pt>
                <c:pt idx="1149">
                  <c:v>26.7146</c:v>
                </c:pt>
                <c:pt idx="1150">
                  <c:v>26.7417</c:v>
                </c:pt>
                <c:pt idx="1151">
                  <c:v>26.699</c:v>
                </c:pt>
                <c:pt idx="1152">
                  <c:v>26.699</c:v>
                </c:pt>
                <c:pt idx="1153">
                  <c:v>26.6906</c:v>
                </c:pt>
                <c:pt idx="1154">
                  <c:v>26.7061999999999</c:v>
                </c:pt>
                <c:pt idx="1155">
                  <c:v>26.7061999999999</c:v>
                </c:pt>
                <c:pt idx="1156">
                  <c:v>26.7146</c:v>
                </c:pt>
                <c:pt idx="1157">
                  <c:v>26.7146</c:v>
                </c:pt>
                <c:pt idx="1158">
                  <c:v>26.6875</c:v>
                </c:pt>
                <c:pt idx="1159">
                  <c:v>26.6884999999999</c:v>
                </c:pt>
                <c:pt idx="1160">
                  <c:v>26.6884999999999</c:v>
                </c:pt>
                <c:pt idx="1161">
                  <c:v>26.6875</c:v>
                </c:pt>
                <c:pt idx="1162">
                  <c:v>26.6875</c:v>
                </c:pt>
                <c:pt idx="1163">
                  <c:v>26.6875</c:v>
                </c:pt>
                <c:pt idx="1164">
                  <c:v>26.6906</c:v>
                </c:pt>
                <c:pt idx="1165">
                  <c:v>26.6875</c:v>
                </c:pt>
                <c:pt idx="1166">
                  <c:v>26.6875</c:v>
                </c:pt>
                <c:pt idx="1167">
                  <c:v>26.6875</c:v>
                </c:pt>
                <c:pt idx="1168">
                  <c:v>26.6875</c:v>
                </c:pt>
                <c:pt idx="1169">
                  <c:v>26.6906</c:v>
                </c:pt>
                <c:pt idx="1170">
                  <c:v>26.7396</c:v>
                </c:pt>
                <c:pt idx="1171">
                  <c:v>26.7396</c:v>
                </c:pt>
                <c:pt idx="1172">
                  <c:v>26.75</c:v>
                </c:pt>
                <c:pt idx="1173">
                  <c:v>26.75</c:v>
                </c:pt>
                <c:pt idx="1174">
                  <c:v>26.75</c:v>
                </c:pt>
                <c:pt idx="1175">
                  <c:v>26.7542</c:v>
                </c:pt>
                <c:pt idx="1176">
                  <c:v>26.7780999999999</c:v>
                </c:pt>
                <c:pt idx="1177">
                  <c:v>26.7780999999999</c:v>
                </c:pt>
                <c:pt idx="1178">
                  <c:v>26.7884999999999</c:v>
                </c:pt>
                <c:pt idx="1179">
                  <c:v>26.7884999999999</c:v>
                </c:pt>
                <c:pt idx="1180">
                  <c:v>26.8073</c:v>
                </c:pt>
                <c:pt idx="1181">
                  <c:v>26.8082999999999</c:v>
                </c:pt>
                <c:pt idx="1182">
                  <c:v>26.8082999999999</c:v>
                </c:pt>
                <c:pt idx="1183">
                  <c:v>26.8094</c:v>
                </c:pt>
                <c:pt idx="1184">
                  <c:v>26.8042</c:v>
                </c:pt>
                <c:pt idx="1185">
                  <c:v>26.8042</c:v>
                </c:pt>
                <c:pt idx="1186">
                  <c:v>26.7594</c:v>
                </c:pt>
                <c:pt idx="1187">
                  <c:v>26.774</c:v>
                </c:pt>
                <c:pt idx="1188">
                  <c:v>26.774</c:v>
                </c:pt>
                <c:pt idx="1189">
                  <c:v>26.8073</c:v>
                </c:pt>
                <c:pt idx="1190">
                  <c:v>26.8073</c:v>
                </c:pt>
                <c:pt idx="1191">
                  <c:v>26.8094</c:v>
                </c:pt>
                <c:pt idx="1192">
                  <c:v>26.8125</c:v>
                </c:pt>
                <c:pt idx="1193">
                  <c:v>26.8125</c:v>
                </c:pt>
                <c:pt idx="1194">
                  <c:v>26.8125</c:v>
                </c:pt>
                <c:pt idx="1195">
                  <c:v>26.8125</c:v>
                </c:pt>
                <c:pt idx="1196">
                  <c:v>26.8125</c:v>
                </c:pt>
                <c:pt idx="1197">
                  <c:v>26.8125</c:v>
                </c:pt>
                <c:pt idx="1198">
                  <c:v>26.8135</c:v>
                </c:pt>
                <c:pt idx="1199">
                  <c:v>26.8135</c:v>
                </c:pt>
                <c:pt idx="1200">
                  <c:v>26.8146</c:v>
                </c:pt>
                <c:pt idx="1201">
                  <c:v>26.8146</c:v>
                </c:pt>
                <c:pt idx="1202">
                  <c:v>26.8156</c:v>
                </c:pt>
                <c:pt idx="1203">
                  <c:v>26.8479</c:v>
                </c:pt>
                <c:pt idx="1204">
                  <c:v>26.8479</c:v>
                </c:pt>
                <c:pt idx="1205">
                  <c:v>26.8603999999999</c:v>
                </c:pt>
                <c:pt idx="1206">
                  <c:v>26.8615</c:v>
                </c:pt>
                <c:pt idx="1207">
                  <c:v>26.8615</c:v>
                </c:pt>
                <c:pt idx="1208">
                  <c:v>26.8624999999999</c:v>
                </c:pt>
                <c:pt idx="1209">
                  <c:v>26.8655999999999</c:v>
                </c:pt>
                <c:pt idx="1210">
                  <c:v>26.8655999999999</c:v>
                </c:pt>
                <c:pt idx="1211">
                  <c:v>26.8729</c:v>
                </c:pt>
                <c:pt idx="1212">
                  <c:v>26.8729</c:v>
                </c:pt>
                <c:pt idx="1213">
                  <c:v>26.875</c:v>
                </c:pt>
                <c:pt idx="1214">
                  <c:v>26.875</c:v>
                </c:pt>
                <c:pt idx="1215">
                  <c:v>26.875</c:v>
                </c:pt>
                <c:pt idx="1216">
                  <c:v>26.875</c:v>
                </c:pt>
                <c:pt idx="1217">
                  <c:v>26.875</c:v>
                </c:pt>
                <c:pt idx="1218">
                  <c:v>26.875</c:v>
                </c:pt>
                <c:pt idx="1219">
                  <c:v>26.875</c:v>
                </c:pt>
                <c:pt idx="1220">
                  <c:v>26.875</c:v>
                </c:pt>
                <c:pt idx="1221">
                  <c:v>26.875</c:v>
                </c:pt>
                <c:pt idx="1222">
                  <c:v>26.8771</c:v>
                </c:pt>
                <c:pt idx="1223">
                  <c:v>26.8771</c:v>
                </c:pt>
                <c:pt idx="1224">
                  <c:v>26.8792</c:v>
                </c:pt>
                <c:pt idx="1225">
                  <c:v>26.899</c:v>
                </c:pt>
                <c:pt idx="1226">
                  <c:v>26.899</c:v>
                </c:pt>
                <c:pt idx="1227">
                  <c:v>26.9322999999999</c:v>
                </c:pt>
                <c:pt idx="1228">
                  <c:v>26.9219</c:v>
                </c:pt>
                <c:pt idx="1229">
                  <c:v>26.9219</c:v>
                </c:pt>
                <c:pt idx="1230">
                  <c:v>26.9177</c:v>
                </c:pt>
                <c:pt idx="1231">
                  <c:v>26.8865</c:v>
                </c:pt>
                <c:pt idx="1232">
                  <c:v>26.8865</c:v>
                </c:pt>
                <c:pt idx="1233">
                  <c:v>26.8884999999999</c:v>
                </c:pt>
                <c:pt idx="1234">
                  <c:v>26.8884999999999</c:v>
                </c:pt>
                <c:pt idx="1235">
                  <c:v>26.8969</c:v>
                </c:pt>
                <c:pt idx="1236">
                  <c:v>26.8969</c:v>
                </c:pt>
                <c:pt idx="1237">
                  <c:v>26.8969</c:v>
                </c:pt>
                <c:pt idx="1238">
                  <c:v>26.899</c:v>
                </c:pt>
                <c:pt idx="1239">
                  <c:v>26.9259999999999</c:v>
                </c:pt>
                <c:pt idx="1240">
                  <c:v>26.9259999999999</c:v>
                </c:pt>
                <c:pt idx="1241">
                  <c:v>26.9364999999999</c:v>
                </c:pt>
                <c:pt idx="1242">
                  <c:v>26.9322999999999</c:v>
                </c:pt>
                <c:pt idx="1243">
                  <c:v>26.9322999999999</c:v>
                </c:pt>
                <c:pt idx="1244">
                  <c:v>26.9375</c:v>
                </c:pt>
                <c:pt idx="1245">
                  <c:v>26.9375</c:v>
                </c:pt>
                <c:pt idx="1246">
                  <c:v>26.9375</c:v>
                </c:pt>
                <c:pt idx="1247">
                  <c:v>26.9375</c:v>
                </c:pt>
                <c:pt idx="1248">
                  <c:v>26.9375</c:v>
                </c:pt>
                <c:pt idx="1249">
                  <c:v>26.9384999999999</c:v>
                </c:pt>
                <c:pt idx="1250">
                  <c:v>26.9521</c:v>
                </c:pt>
                <c:pt idx="1251">
                  <c:v>26.9521</c:v>
                </c:pt>
                <c:pt idx="1252">
                  <c:v>26.9542</c:v>
                </c:pt>
                <c:pt idx="1253">
                  <c:v>26.9426999999998</c:v>
                </c:pt>
                <c:pt idx="1254">
                  <c:v>26.9426999999998</c:v>
                </c:pt>
                <c:pt idx="1255">
                  <c:v>26.9469</c:v>
                </c:pt>
                <c:pt idx="1256">
                  <c:v>26.9469</c:v>
                </c:pt>
                <c:pt idx="1257">
                  <c:v>26.9771</c:v>
                </c:pt>
                <c:pt idx="1258">
                  <c:v>26.9874999999999</c:v>
                </c:pt>
                <c:pt idx="1259">
                  <c:v>26.9874999999999</c:v>
                </c:pt>
                <c:pt idx="1260">
                  <c:v>26.9832999999999</c:v>
                </c:pt>
                <c:pt idx="1261">
                  <c:v>26.9969</c:v>
                </c:pt>
                <c:pt idx="1262">
                  <c:v>26.9969</c:v>
                </c:pt>
                <c:pt idx="1263">
                  <c:v>27</c:v>
                </c:pt>
                <c:pt idx="1264">
                  <c:v>27</c:v>
                </c:pt>
                <c:pt idx="1265">
                  <c:v>27</c:v>
                </c:pt>
                <c:pt idx="1266">
                  <c:v>27</c:v>
                </c:pt>
                <c:pt idx="1267">
                  <c:v>27</c:v>
                </c:pt>
                <c:pt idx="1268">
                  <c:v>26.9979</c:v>
                </c:pt>
                <c:pt idx="1269">
                  <c:v>27</c:v>
                </c:pt>
                <c:pt idx="1270">
                  <c:v>27</c:v>
                </c:pt>
                <c:pt idx="1271">
                  <c:v>26.9979</c:v>
                </c:pt>
                <c:pt idx="1272">
                  <c:v>26.9905999999999</c:v>
                </c:pt>
                <c:pt idx="1273">
                  <c:v>26.9905999999999</c:v>
                </c:pt>
                <c:pt idx="1274">
                  <c:v>26.9979</c:v>
                </c:pt>
                <c:pt idx="1275">
                  <c:v>27</c:v>
                </c:pt>
                <c:pt idx="1276">
                  <c:v>27</c:v>
                </c:pt>
                <c:pt idx="1277">
                  <c:v>27</c:v>
                </c:pt>
                <c:pt idx="1278">
                  <c:v>27</c:v>
                </c:pt>
                <c:pt idx="1279">
                  <c:v>27</c:v>
                </c:pt>
                <c:pt idx="1280">
                  <c:v>26.9989999999999</c:v>
                </c:pt>
                <c:pt idx="1281">
                  <c:v>26.9989999999999</c:v>
                </c:pt>
                <c:pt idx="1282">
                  <c:v>27</c:v>
                </c:pt>
                <c:pt idx="1283">
                  <c:v>27</c:v>
                </c:pt>
                <c:pt idx="1284">
                  <c:v>27</c:v>
                </c:pt>
                <c:pt idx="1285">
                  <c:v>26.9948</c:v>
                </c:pt>
                <c:pt idx="1286">
                  <c:v>26.9395999999999</c:v>
                </c:pt>
                <c:pt idx="1287">
                  <c:v>26.9395999999999</c:v>
                </c:pt>
                <c:pt idx="1288">
                  <c:v>26.9375</c:v>
                </c:pt>
                <c:pt idx="1289">
                  <c:v>26.9375</c:v>
                </c:pt>
                <c:pt idx="1290">
                  <c:v>26.9479</c:v>
                </c:pt>
                <c:pt idx="1291">
                  <c:v>26.9948</c:v>
                </c:pt>
                <c:pt idx="1292">
                  <c:v>26.9948</c:v>
                </c:pt>
                <c:pt idx="1293">
                  <c:v>26.9448</c:v>
                </c:pt>
                <c:pt idx="1294">
                  <c:v>26.9469</c:v>
                </c:pt>
                <c:pt idx="1295">
                  <c:v>26.9469</c:v>
                </c:pt>
                <c:pt idx="1296">
                  <c:v>26.9832999999999</c:v>
                </c:pt>
                <c:pt idx="1297">
                  <c:v>26.9989999999999</c:v>
                </c:pt>
                <c:pt idx="1298">
                  <c:v>26.9989999999999</c:v>
                </c:pt>
                <c:pt idx="1299">
                  <c:v>27</c:v>
                </c:pt>
                <c:pt idx="1300">
                  <c:v>27</c:v>
                </c:pt>
                <c:pt idx="1301">
                  <c:v>27</c:v>
                </c:pt>
                <c:pt idx="1302">
                  <c:v>27</c:v>
                </c:pt>
                <c:pt idx="1303">
                  <c:v>27</c:v>
                </c:pt>
                <c:pt idx="1304">
                  <c:v>27.0104</c:v>
                </c:pt>
                <c:pt idx="1305">
                  <c:v>27.0198000000001</c:v>
                </c:pt>
                <c:pt idx="1306">
                  <c:v>27.0198000000001</c:v>
                </c:pt>
                <c:pt idx="1307">
                  <c:v>27.0229</c:v>
                </c:pt>
                <c:pt idx="1308">
                  <c:v>27.0167</c:v>
                </c:pt>
                <c:pt idx="1309">
                  <c:v>27.0167</c:v>
                </c:pt>
                <c:pt idx="1310">
                  <c:v>27.0156</c:v>
                </c:pt>
                <c:pt idx="1311">
                  <c:v>27.049</c:v>
                </c:pt>
                <c:pt idx="1312">
                  <c:v>27.049</c:v>
                </c:pt>
                <c:pt idx="1313">
                  <c:v>27.0582999999999</c:v>
                </c:pt>
                <c:pt idx="1314">
                  <c:v>27.0582999999999</c:v>
                </c:pt>
                <c:pt idx="1315">
                  <c:v>27.0573</c:v>
                </c:pt>
                <c:pt idx="1316">
                  <c:v>27.0177</c:v>
                </c:pt>
                <c:pt idx="1317">
                  <c:v>27.0177</c:v>
                </c:pt>
                <c:pt idx="1318">
                  <c:v>27.001</c:v>
                </c:pt>
                <c:pt idx="1319">
                  <c:v>27.0020999999999</c:v>
                </c:pt>
                <c:pt idx="1320">
                  <c:v>27.0020999999999</c:v>
                </c:pt>
                <c:pt idx="1321">
                  <c:v>27.0020999999999</c:v>
                </c:pt>
                <c:pt idx="1322">
                  <c:v>27.0094</c:v>
                </c:pt>
                <c:pt idx="1323">
                  <c:v>27.0094</c:v>
                </c:pt>
                <c:pt idx="1324">
                  <c:v>27.0365</c:v>
                </c:pt>
                <c:pt idx="1325">
                  <c:v>27.0365</c:v>
                </c:pt>
                <c:pt idx="1326">
                  <c:v>27.0562</c:v>
                </c:pt>
                <c:pt idx="1327">
                  <c:v>27.0542</c:v>
                </c:pt>
                <c:pt idx="1328">
                  <c:v>27.0542</c:v>
                </c:pt>
                <c:pt idx="1329">
                  <c:v>27.0624999999999</c:v>
                </c:pt>
                <c:pt idx="1330">
                  <c:v>27.0614999999999</c:v>
                </c:pt>
                <c:pt idx="1331">
                  <c:v>27.0614999999999</c:v>
                </c:pt>
                <c:pt idx="1332">
                  <c:v>27.0614999999999</c:v>
                </c:pt>
                <c:pt idx="1333">
                  <c:v>27.0614999999999</c:v>
                </c:pt>
                <c:pt idx="1334">
                  <c:v>27.0624999999999</c:v>
                </c:pt>
                <c:pt idx="1335">
                  <c:v>27.0624999999999</c:v>
                </c:pt>
                <c:pt idx="1336">
                  <c:v>27.0624999999999</c:v>
                </c:pt>
                <c:pt idx="1337">
                  <c:v>27.0624999999999</c:v>
                </c:pt>
                <c:pt idx="1338">
                  <c:v>27.0624999999999</c:v>
                </c:pt>
                <c:pt idx="1339">
                  <c:v>27.0624999999999</c:v>
                </c:pt>
                <c:pt idx="1340">
                  <c:v>27.0624999999999</c:v>
                </c:pt>
                <c:pt idx="1341">
                  <c:v>27.0614999999999</c:v>
                </c:pt>
                <c:pt idx="1342">
                  <c:v>27.0614999999999</c:v>
                </c:pt>
                <c:pt idx="1343">
                  <c:v>27.0624999999999</c:v>
                </c:pt>
                <c:pt idx="1344">
                  <c:v>27.0624999999999</c:v>
                </c:pt>
                <c:pt idx="1345">
                  <c:v>27.0624999999999</c:v>
                </c:pt>
                <c:pt idx="1346">
                  <c:v>27.0624999999999</c:v>
                </c:pt>
                <c:pt idx="1347">
                  <c:v>27.0624999999999</c:v>
                </c:pt>
                <c:pt idx="1348">
                  <c:v>27.0624999999999</c:v>
                </c:pt>
                <c:pt idx="1349">
                  <c:v>27.0624999999999</c:v>
                </c:pt>
                <c:pt idx="1350">
                  <c:v>27.0624999999999</c:v>
                </c:pt>
                <c:pt idx="1351">
                  <c:v>27.0624999999999</c:v>
                </c:pt>
                <c:pt idx="1352">
                  <c:v>27.0624999999999</c:v>
                </c:pt>
                <c:pt idx="1353">
                  <c:v>27.0624999999999</c:v>
                </c:pt>
                <c:pt idx="1354">
                  <c:v>27.0624999999999</c:v>
                </c:pt>
                <c:pt idx="1355">
                  <c:v>27.0624999999999</c:v>
                </c:pt>
                <c:pt idx="1356">
                  <c:v>27.0624999999999</c:v>
                </c:pt>
                <c:pt idx="1357">
                  <c:v>27.0624999999999</c:v>
                </c:pt>
                <c:pt idx="1358">
                  <c:v>27.0624999999999</c:v>
                </c:pt>
                <c:pt idx="1359">
                  <c:v>27.0603999999999</c:v>
                </c:pt>
                <c:pt idx="1360">
                  <c:v>27.0594</c:v>
                </c:pt>
                <c:pt idx="1361">
                  <c:v>27.0594</c:v>
                </c:pt>
                <c:pt idx="1362">
                  <c:v>27.0603999999999</c:v>
                </c:pt>
                <c:pt idx="1363">
                  <c:v>27.0624999999999</c:v>
                </c:pt>
                <c:pt idx="1364">
                  <c:v>27.0624999999999</c:v>
                </c:pt>
                <c:pt idx="1365">
                  <c:v>27.0624999999999</c:v>
                </c:pt>
                <c:pt idx="1366">
                  <c:v>27.0624999999999</c:v>
                </c:pt>
                <c:pt idx="1367">
                  <c:v>27.0624999999999</c:v>
                </c:pt>
                <c:pt idx="1368">
                  <c:v>27.0624999999999</c:v>
                </c:pt>
                <c:pt idx="1369">
                  <c:v>27.0624999999999</c:v>
                </c:pt>
                <c:pt idx="1370">
                  <c:v>27.0624999999999</c:v>
                </c:pt>
                <c:pt idx="1371">
                  <c:v>27.0624999999999</c:v>
                </c:pt>
                <c:pt idx="1372">
                  <c:v>27.0624999999999</c:v>
                </c:pt>
                <c:pt idx="1373">
                  <c:v>27.0624999999999</c:v>
                </c:pt>
                <c:pt idx="1374">
                  <c:v>27.0624999999999</c:v>
                </c:pt>
                <c:pt idx="1375">
                  <c:v>27.0624999999999</c:v>
                </c:pt>
                <c:pt idx="1376">
                  <c:v>27.0624999999999</c:v>
                </c:pt>
                <c:pt idx="1377">
                  <c:v>27.0624999999999</c:v>
                </c:pt>
                <c:pt idx="1378">
                  <c:v>27.0624999999999</c:v>
                </c:pt>
                <c:pt idx="1379">
                  <c:v>27.0624999999999</c:v>
                </c:pt>
                <c:pt idx="1380">
                  <c:v>27.0624999999999</c:v>
                </c:pt>
                <c:pt idx="1381">
                  <c:v>27.0624999999999</c:v>
                </c:pt>
                <c:pt idx="1382">
                  <c:v>27.0624999999999</c:v>
                </c:pt>
                <c:pt idx="1383">
                  <c:v>27.0624999999999</c:v>
                </c:pt>
                <c:pt idx="1384">
                  <c:v>27.0624999999999</c:v>
                </c:pt>
                <c:pt idx="1385">
                  <c:v>27.0624999999999</c:v>
                </c:pt>
                <c:pt idx="1386">
                  <c:v>27.0624999999999</c:v>
                </c:pt>
                <c:pt idx="1387">
                  <c:v>27.0624999999999</c:v>
                </c:pt>
                <c:pt idx="1388">
                  <c:v>27.0624999999999</c:v>
                </c:pt>
                <c:pt idx="1389">
                  <c:v>27.0624999999999</c:v>
                </c:pt>
                <c:pt idx="1390">
                  <c:v>27.0624999999999</c:v>
                </c:pt>
                <c:pt idx="1391">
                  <c:v>27.0624999999999</c:v>
                </c:pt>
                <c:pt idx="1392">
                  <c:v>27.0707999999999</c:v>
                </c:pt>
                <c:pt idx="1393">
                  <c:v>27.1198000000001</c:v>
                </c:pt>
                <c:pt idx="1394">
                  <c:v>27.1198000000001</c:v>
                </c:pt>
                <c:pt idx="1395">
                  <c:v>27.125</c:v>
                </c:pt>
                <c:pt idx="1396">
                  <c:v>27.125</c:v>
                </c:pt>
                <c:pt idx="1397">
                  <c:v>27.124</c:v>
                </c:pt>
                <c:pt idx="1398">
                  <c:v>27.125</c:v>
                </c:pt>
                <c:pt idx="1399">
                  <c:v>27.125</c:v>
                </c:pt>
                <c:pt idx="1400">
                  <c:v>27.1198000000001</c:v>
                </c:pt>
                <c:pt idx="1401">
                  <c:v>27.1083</c:v>
                </c:pt>
                <c:pt idx="1402">
                  <c:v>27.1083</c:v>
                </c:pt>
                <c:pt idx="1403">
                  <c:v>27.124</c:v>
                </c:pt>
                <c:pt idx="1404">
                  <c:v>27.1177</c:v>
                </c:pt>
                <c:pt idx="1405">
                  <c:v>27.1177</c:v>
                </c:pt>
                <c:pt idx="1406">
                  <c:v>27.1146</c:v>
                </c:pt>
                <c:pt idx="1407">
                  <c:v>27.1146</c:v>
                </c:pt>
                <c:pt idx="1408">
                  <c:v>27.1219000000001</c:v>
                </c:pt>
                <c:pt idx="1409">
                  <c:v>27.1187</c:v>
                </c:pt>
                <c:pt idx="1410">
                  <c:v>27.1187</c:v>
                </c:pt>
                <c:pt idx="1411">
                  <c:v>27.1052</c:v>
                </c:pt>
                <c:pt idx="1412">
                  <c:v>27.1198000000001</c:v>
                </c:pt>
                <c:pt idx="1413">
                  <c:v>27.1198000000001</c:v>
                </c:pt>
                <c:pt idx="1414">
                  <c:v>27.1229</c:v>
                </c:pt>
                <c:pt idx="1415">
                  <c:v>27.1146</c:v>
                </c:pt>
                <c:pt idx="1416">
                  <c:v>27.1146</c:v>
                </c:pt>
                <c:pt idx="1417">
                  <c:v>27.0979</c:v>
                </c:pt>
                <c:pt idx="1418">
                  <c:v>27.0969</c:v>
                </c:pt>
                <c:pt idx="1419">
                  <c:v>27.0969</c:v>
                </c:pt>
                <c:pt idx="1420">
                  <c:v>27.1219000000001</c:v>
                </c:pt>
                <c:pt idx="1421">
                  <c:v>27.1219000000001</c:v>
                </c:pt>
                <c:pt idx="1422">
                  <c:v>27.125</c:v>
                </c:pt>
                <c:pt idx="1423">
                  <c:v>27.125</c:v>
                </c:pt>
                <c:pt idx="1424">
                  <c:v>27.125</c:v>
                </c:pt>
                <c:pt idx="1425">
                  <c:v>27.125</c:v>
                </c:pt>
                <c:pt idx="1426">
                  <c:v>27.1207999999999</c:v>
                </c:pt>
                <c:pt idx="1427">
                  <c:v>27.1207999999999</c:v>
                </c:pt>
                <c:pt idx="1428">
                  <c:v>27.125</c:v>
                </c:pt>
                <c:pt idx="1429">
                  <c:v>27.125</c:v>
                </c:pt>
                <c:pt idx="1430">
                  <c:v>27.125</c:v>
                </c:pt>
                <c:pt idx="1431">
                  <c:v>27.125</c:v>
                </c:pt>
                <c:pt idx="1432">
                  <c:v>27.125</c:v>
                </c:pt>
                <c:pt idx="1433">
                  <c:v>27.125</c:v>
                </c:pt>
                <c:pt idx="1434">
                  <c:v>27.125</c:v>
                </c:pt>
                <c:pt idx="1435">
                  <c:v>27.125</c:v>
                </c:pt>
                <c:pt idx="1436">
                  <c:v>27.125</c:v>
                </c:pt>
                <c:pt idx="1437">
                  <c:v>27.1271</c:v>
                </c:pt>
                <c:pt idx="1438">
                  <c:v>27.1271</c:v>
                </c:pt>
                <c:pt idx="1439">
                  <c:v>27.125</c:v>
                </c:pt>
                <c:pt idx="1440">
                  <c:v>27.1271</c:v>
                </c:pt>
                <c:pt idx="1441">
                  <c:v>27.1271</c:v>
                </c:pt>
                <c:pt idx="1442">
                  <c:v>27.125</c:v>
                </c:pt>
                <c:pt idx="1443">
                  <c:v>27.125</c:v>
                </c:pt>
                <c:pt idx="1444">
                  <c:v>27.125</c:v>
                </c:pt>
                <c:pt idx="1445">
                  <c:v>27.125</c:v>
                </c:pt>
                <c:pt idx="1446">
                  <c:v>27.125</c:v>
                </c:pt>
                <c:pt idx="1447">
                  <c:v>27.1292</c:v>
                </c:pt>
                <c:pt idx="1448">
                  <c:v>27.126</c:v>
                </c:pt>
                <c:pt idx="1449">
                  <c:v>27.126</c:v>
                </c:pt>
                <c:pt idx="1450">
                  <c:v>27.1271</c:v>
                </c:pt>
                <c:pt idx="1451">
                  <c:v>27.126</c:v>
                </c:pt>
                <c:pt idx="1452">
                  <c:v>27.126</c:v>
                </c:pt>
                <c:pt idx="1453">
                  <c:v>27.1271</c:v>
                </c:pt>
                <c:pt idx="1454">
                  <c:v>27.1271</c:v>
                </c:pt>
                <c:pt idx="1455">
                  <c:v>27.125</c:v>
                </c:pt>
                <c:pt idx="1456">
                  <c:v>27.1271</c:v>
                </c:pt>
                <c:pt idx="1457">
                  <c:v>27.1271</c:v>
                </c:pt>
                <c:pt idx="1458">
                  <c:v>27.1281</c:v>
                </c:pt>
                <c:pt idx="1459">
                  <c:v>27.125</c:v>
                </c:pt>
                <c:pt idx="1460">
                  <c:v>27.125</c:v>
                </c:pt>
                <c:pt idx="1461">
                  <c:v>27.1333</c:v>
                </c:pt>
                <c:pt idx="1462">
                  <c:v>27.1271</c:v>
                </c:pt>
                <c:pt idx="1463">
                  <c:v>27.1271</c:v>
                </c:pt>
                <c:pt idx="1464">
                  <c:v>27.1292</c:v>
                </c:pt>
                <c:pt idx="1465">
                  <c:v>27.1292</c:v>
                </c:pt>
                <c:pt idx="1466">
                  <c:v>27.1406</c:v>
                </c:pt>
                <c:pt idx="1467">
                  <c:v>27.1312</c:v>
                </c:pt>
                <c:pt idx="1468">
                  <c:v>27.1312</c:v>
                </c:pt>
                <c:pt idx="1469">
                  <c:v>27.1436999999999</c:v>
                </c:pt>
                <c:pt idx="1470">
                  <c:v>27.1344</c:v>
                </c:pt>
                <c:pt idx="1471">
                  <c:v>27.1344</c:v>
                </c:pt>
                <c:pt idx="1472">
                  <c:v>27.1271</c:v>
                </c:pt>
                <c:pt idx="1473">
                  <c:v>27.126</c:v>
                </c:pt>
                <c:pt idx="1474">
                  <c:v>27.126</c:v>
                </c:pt>
                <c:pt idx="1475">
                  <c:v>27.125</c:v>
                </c:pt>
                <c:pt idx="1476">
                  <c:v>27.125</c:v>
                </c:pt>
                <c:pt idx="1477">
                  <c:v>27.126</c:v>
                </c:pt>
                <c:pt idx="1478">
                  <c:v>27.125</c:v>
                </c:pt>
                <c:pt idx="1479">
                  <c:v>27.125</c:v>
                </c:pt>
                <c:pt idx="1480">
                  <c:v>27.126</c:v>
                </c:pt>
                <c:pt idx="1481">
                  <c:v>27.125</c:v>
                </c:pt>
                <c:pt idx="1482">
                  <c:v>27.125</c:v>
                </c:pt>
                <c:pt idx="1483">
                  <c:v>27.125</c:v>
                </c:pt>
                <c:pt idx="1484">
                  <c:v>27.125</c:v>
                </c:pt>
                <c:pt idx="1485">
                  <c:v>27.125</c:v>
                </c:pt>
                <c:pt idx="1486">
                  <c:v>27.125</c:v>
                </c:pt>
                <c:pt idx="1487">
                  <c:v>27.125</c:v>
                </c:pt>
                <c:pt idx="1488">
                  <c:v>27.125</c:v>
                </c:pt>
                <c:pt idx="1489">
                  <c:v>27.1281</c:v>
                </c:pt>
                <c:pt idx="1490">
                  <c:v>27.1281</c:v>
                </c:pt>
                <c:pt idx="1491">
                  <c:v>27.126</c:v>
                </c:pt>
                <c:pt idx="1492">
                  <c:v>27.126</c:v>
                </c:pt>
                <c:pt idx="1493">
                  <c:v>27.126</c:v>
                </c:pt>
                <c:pt idx="1494">
                  <c:v>27.1271</c:v>
                </c:pt>
                <c:pt idx="1495">
                  <c:v>27.126</c:v>
                </c:pt>
                <c:pt idx="1496">
                  <c:v>27.126</c:v>
                </c:pt>
                <c:pt idx="1497">
                  <c:v>27.125</c:v>
                </c:pt>
                <c:pt idx="1498">
                  <c:v>27.125</c:v>
                </c:pt>
                <c:pt idx="1499">
                  <c:v>27.1271</c:v>
                </c:pt>
                <c:pt idx="1500">
                  <c:v>27.125</c:v>
                </c:pt>
                <c:pt idx="1501">
                  <c:v>27.125</c:v>
                </c:pt>
                <c:pt idx="1502">
                  <c:v>27.126</c:v>
                </c:pt>
                <c:pt idx="1503">
                  <c:v>27.125</c:v>
                </c:pt>
                <c:pt idx="1504">
                  <c:v>27.125</c:v>
                </c:pt>
                <c:pt idx="1505">
                  <c:v>27.1281</c:v>
                </c:pt>
                <c:pt idx="1506">
                  <c:v>27.125</c:v>
                </c:pt>
                <c:pt idx="1507">
                  <c:v>27.125</c:v>
                </c:pt>
                <c:pt idx="1508">
                  <c:v>27.126</c:v>
                </c:pt>
                <c:pt idx="1509">
                  <c:v>27.126</c:v>
                </c:pt>
                <c:pt idx="1510">
                  <c:v>27.1271</c:v>
                </c:pt>
                <c:pt idx="1511">
                  <c:v>27.1385</c:v>
                </c:pt>
                <c:pt idx="1512">
                  <c:v>27.1385</c:v>
                </c:pt>
                <c:pt idx="1513">
                  <c:v>27.126</c:v>
                </c:pt>
                <c:pt idx="1514">
                  <c:v>27.125</c:v>
                </c:pt>
                <c:pt idx="1515">
                  <c:v>27.125</c:v>
                </c:pt>
                <c:pt idx="1516">
                  <c:v>27.126</c:v>
                </c:pt>
                <c:pt idx="1517">
                  <c:v>27.126</c:v>
                </c:pt>
                <c:pt idx="1518">
                  <c:v>27.126</c:v>
                </c:pt>
                <c:pt idx="1519">
                  <c:v>27.126</c:v>
                </c:pt>
                <c:pt idx="1520">
                  <c:v>27.126</c:v>
                </c:pt>
                <c:pt idx="1521">
                  <c:v>27.126</c:v>
                </c:pt>
                <c:pt idx="1522">
                  <c:v>27.125</c:v>
                </c:pt>
                <c:pt idx="1523">
                  <c:v>27.125</c:v>
                </c:pt>
                <c:pt idx="1524">
                  <c:v>27.125</c:v>
                </c:pt>
                <c:pt idx="1525">
                  <c:v>27.125</c:v>
                </c:pt>
                <c:pt idx="1526">
                  <c:v>27.125</c:v>
                </c:pt>
                <c:pt idx="1527">
                  <c:v>27.125</c:v>
                </c:pt>
                <c:pt idx="1528">
                  <c:v>27.125</c:v>
                </c:pt>
                <c:pt idx="1529">
                  <c:v>27.125</c:v>
                </c:pt>
                <c:pt idx="1530">
                  <c:v>27.126</c:v>
                </c:pt>
                <c:pt idx="1531">
                  <c:v>27.126</c:v>
                </c:pt>
                <c:pt idx="1532">
                  <c:v>27.126</c:v>
                </c:pt>
                <c:pt idx="1533">
                  <c:v>27.126</c:v>
                </c:pt>
                <c:pt idx="1534">
                  <c:v>27.126</c:v>
                </c:pt>
                <c:pt idx="1535">
                  <c:v>27.1323</c:v>
                </c:pt>
                <c:pt idx="1536">
                  <c:v>27.1281</c:v>
                </c:pt>
                <c:pt idx="1537">
                  <c:v>27.1281</c:v>
                </c:pt>
                <c:pt idx="1538">
                  <c:v>27.1292</c:v>
                </c:pt>
                <c:pt idx="1539">
                  <c:v>27.1292</c:v>
                </c:pt>
                <c:pt idx="1540">
                  <c:v>27.1292</c:v>
                </c:pt>
                <c:pt idx="1541">
                  <c:v>27.126</c:v>
                </c:pt>
                <c:pt idx="1542">
                  <c:v>27.126</c:v>
                </c:pt>
                <c:pt idx="1543">
                  <c:v>27.1323</c:v>
                </c:pt>
                <c:pt idx="1544">
                  <c:v>27.1521</c:v>
                </c:pt>
                <c:pt idx="1545">
                  <c:v>27.1521</c:v>
                </c:pt>
                <c:pt idx="1546">
                  <c:v>27.149</c:v>
                </c:pt>
                <c:pt idx="1547">
                  <c:v>27.1552</c:v>
                </c:pt>
                <c:pt idx="1548">
                  <c:v>27.1552</c:v>
                </c:pt>
                <c:pt idx="1549">
                  <c:v>27.1655999999999</c:v>
                </c:pt>
                <c:pt idx="1550">
                  <c:v>27.1655999999999</c:v>
                </c:pt>
                <c:pt idx="1551">
                  <c:v>27.151</c:v>
                </c:pt>
                <c:pt idx="1552">
                  <c:v>27.1469</c:v>
                </c:pt>
                <c:pt idx="1553">
                  <c:v>27.1469</c:v>
                </c:pt>
                <c:pt idx="1554">
                  <c:v>27.1573</c:v>
                </c:pt>
                <c:pt idx="1555">
                  <c:v>27.1521</c:v>
                </c:pt>
                <c:pt idx="1556">
                  <c:v>27.1521</c:v>
                </c:pt>
                <c:pt idx="1557">
                  <c:v>27.1406</c:v>
                </c:pt>
                <c:pt idx="1558">
                  <c:v>27.1396</c:v>
                </c:pt>
                <c:pt idx="1559">
                  <c:v>27.1396</c:v>
                </c:pt>
                <c:pt idx="1560">
                  <c:v>27.1333</c:v>
                </c:pt>
                <c:pt idx="1561">
                  <c:v>27.1333</c:v>
                </c:pt>
                <c:pt idx="1562">
                  <c:v>27.1302</c:v>
                </c:pt>
                <c:pt idx="1563">
                  <c:v>27.1375</c:v>
                </c:pt>
                <c:pt idx="1564">
                  <c:v>27.1375</c:v>
                </c:pt>
                <c:pt idx="1565">
                  <c:v>27.1354</c:v>
                </c:pt>
                <c:pt idx="1566">
                  <c:v>27.1385</c:v>
                </c:pt>
                <c:pt idx="1567">
                  <c:v>27.1385</c:v>
                </c:pt>
                <c:pt idx="1568">
                  <c:v>27.1677</c:v>
                </c:pt>
                <c:pt idx="1569">
                  <c:v>27.1844</c:v>
                </c:pt>
                <c:pt idx="1570">
                  <c:v>27.1844</c:v>
                </c:pt>
                <c:pt idx="1571">
                  <c:v>27.1531</c:v>
                </c:pt>
                <c:pt idx="1572">
                  <c:v>27.1531</c:v>
                </c:pt>
                <c:pt idx="1573">
                  <c:v>27.1458</c:v>
                </c:pt>
                <c:pt idx="1574">
                  <c:v>27.1417</c:v>
                </c:pt>
                <c:pt idx="1575">
                  <c:v>27.1417</c:v>
                </c:pt>
                <c:pt idx="1576">
                  <c:v>27.1573</c:v>
                </c:pt>
                <c:pt idx="1577">
                  <c:v>27.1646</c:v>
                </c:pt>
                <c:pt idx="1578">
                  <c:v>27.1646</c:v>
                </c:pt>
                <c:pt idx="1579">
                  <c:v>27.1688</c:v>
                </c:pt>
                <c:pt idx="1580">
                  <c:v>27.1646</c:v>
                </c:pt>
                <c:pt idx="1581">
                  <c:v>27.1646</c:v>
                </c:pt>
                <c:pt idx="1582">
                  <c:v>27.1634999999999</c:v>
                </c:pt>
                <c:pt idx="1583">
                  <c:v>27.1634999999999</c:v>
                </c:pt>
                <c:pt idx="1584">
                  <c:v>27.1531</c:v>
                </c:pt>
                <c:pt idx="1585">
                  <c:v>27.1708</c:v>
                </c:pt>
                <c:pt idx="1586">
                  <c:v>27.1708</c:v>
                </c:pt>
                <c:pt idx="1587">
                  <c:v>27.1781</c:v>
                </c:pt>
                <c:pt idx="1588">
                  <c:v>27.175</c:v>
                </c:pt>
                <c:pt idx="1589">
                  <c:v>27.175</c:v>
                </c:pt>
                <c:pt idx="1590">
                  <c:v>27.1792</c:v>
                </c:pt>
                <c:pt idx="1591">
                  <c:v>27.1875</c:v>
                </c:pt>
                <c:pt idx="1592">
                  <c:v>27.1875</c:v>
                </c:pt>
                <c:pt idx="1593">
                  <c:v>27.1812</c:v>
                </c:pt>
                <c:pt idx="1594">
                  <c:v>27.1812</c:v>
                </c:pt>
                <c:pt idx="1595">
                  <c:v>27.1677</c:v>
                </c:pt>
                <c:pt idx="1596">
                  <c:v>27.1781</c:v>
                </c:pt>
                <c:pt idx="1597">
                  <c:v>27.1781</c:v>
                </c:pt>
                <c:pt idx="1598">
                  <c:v>27.1708</c:v>
                </c:pt>
                <c:pt idx="1599">
                  <c:v>27.1822999999999</c:v>
                </c:pt>
                <c:pt idx="1600">
                  <c:v>27.1822999999999</c:v>
                </c:pt>
                <c:pt idx="1601">
                  <c:v>27.1792</c:v>
                </c:pt>
                <c:pt idx="1602">
                  <c:v>27.175</c:v>
                </c:pt>
                <c:pt idx="1603">
                  <c:v>27.175</c:v>
                </c:pt>
                <c:pt idx="1604">
                  <c:v>27.1666999999999</c:v>
                </c:pt>
                <c:pt idx="1605">
                  <c:v>27.1666999999999</c:v>
                </c:pt>
                <c:pt idx="1606">
                  <c:v>27.1552</c:v>
                </c:pt>
                <c:pt idx="1607">
                  <c:v>27.1604</c:v>
                </c:pt>
                <c:pt idx="1608">
                  <c:v>27.1604</c:v>
                </c:pt>
                <c:pt idx="1609">
                  <c:v>27.1655999999999</c:v>
                </c:pt>
                <c:pt idx="1610">
                  <c:v>27.1853999999999</c:v>
                </c:pt>
                <c:pt idx="1611">
                  <c:v>27.1853999999999</c:v>
                </c:pt>
                <c:pt idx="1612">
                  <c:v>27.1812</c:v>
                </c:pt>
                <c:pt idx="1613">
                  <c:v>27.1812</c:v>
                </c:pt>
                <c:pt idx="1614">
                  <c:v>27.1812</c:v>
                </c:pt>
                <c:pt idx="1615">
                  <c:v>27.1792</c:v>
                </c:pt>
                <c:pt idx="1616">
                  <c:v>27.1792</c:v>
                </c:pt>
                <c:pt idx="1617">
                  <c:v>27.1812</c:v>
                </c:pt>
                <c:pt idx="1618">
                  <c:v>27.1771</c:v>
                </c:pt>
                <c:pt idx="1619">
                  <c:v>27.1771</c:v>
                </c:pt>
                <c:pt idx="1620">
                  <c:v>27.1844</c:v>
                </c:pt>
                <c:pt idx="1621">
                  <c:v>27.1875</c:v>
                </c:pt>
                <c:pt idx="1622">
                  <c:v>27.1875</c:v>
                </c:pt>
                <c:pt idx="1623">
                  <c:v>27.1875</c:v>
                </c:pt>
                <c:pt idx="1624">
                  <c:v>27.1875</c:v>
                </c:pt>
                <c:pt idx="1625">
                  <c:v>27.1875</c:v>
                </c:pt>
                <c:pt idx="1626">
                  <c:v>27.1875</c:v>
                </c:pt>
                <c:pt idx="1627">
                  <c:v>27.1875</c:v>
                </c:pt>
                <c:pt idx="1628">
                  <c:v>27.1875</c:v>
                </c:pt>
                <c:pt idx="1629">
                  <c:v>27.1875</c:v>
                </c:pt>
                <c:pt idx="1630">
                  <c:v>27.1875</c:v>
                </c:pt>
                <c:pt idx="1631">
                  <c:v>27.1875</c:v>
                </c:pt>
                <c:pt idx="1632">
                  <c:v>27.1875</c:v>
                </c:pt>
                <c:pt idx="1633">
                  <c:v>27.1875</c:v>
                </c:pt>
                <c:pt idx="1634">
                  <c:v>27.1875</c:v>
                </c:pt>
                <c:pt idx="1635">
                  <c:v>27.1875</c:v>
                </c:pt>
                <c:pt idx="1636">
                  <c:v>27.1875</c:v>
                </c:pt>
                <c:pt idx="1637">
                  <c:v>27.1875</c:v>
                </c:pt>
                <c:pt idx="1638">
                  <c:v>27.1875</c:v>
                </c:pt>
                <c:pt idx="1639">
                  <c:v>27.1875</c:v>
                </c:pt>
                <c:pt idx="1640">
                  <c:v>27.1864999999999</c:v>
                </c:pt>
                <c:pt idx="1641">
                  <c:v>27.1864999999999</c:v>
                </c:pt>
                <c:pt idx="1642">
                  <c:v>27.1875</c:v>
                </c:pt>
                <c:pt idx="1643">
                  <c:v>27.1875</c:v>
                </c:pt>
                <c:pt idx="1644">
                  <c:v>27.1875</c:v>
                </c:pt>
                <c:pt idx="1645">
                  <c:v>27.1875</c:v>
                </c:pt>
                <c:pt idx="1646">
                  <c:v>27.1875</c:v>
                </c:pt>
                <c:pt idx="1647">
                  <c:v>27.1875</c:v>
                </c:pt>
                <c:pt idx="1648">
                  <c:v>27.1875</c:v>
                </c:pt>
                <c:pt idx="1649">
                  <c:v>27.1875</c:v>
                </c:pt>
                <c:pt idx="1650">
                  <c:v>27.1884999999999</c:v>
                </c:pt>
                <c:pt idx="1651">
                  <c:v>27.1875</c:v>
                </c:pt>
                <c:pt idx="1652">
                  <c:v>27.1875</c:v>
                </c:pt>
                <c:pt idx="1653">
                  <c:v>27.1884999999999</c:v>
                </c:pt>
                <c:pt idx="1654">
                  <c:v>27.1875</c:v>
                </c:pt>
                <c:pt idx="1655">
                  <c:v>27.1875</c:v>
                </c:pt>
                <c:pt idx="1656">
                  <c:v>27.1875</c:v>
                </c:pt>
                <c:pt idx="1657">
                  <c:v>27.1875</c:v>
                </c:pt>
                <c:pt idx="1658">
                  <c:v>27.1875</c:v>
                </c:pt>
                <c:pt idx="1659">
                  <c:v>27.1875</c:v>
                </c:pt>
                <c:pt idx="1660">
                  <c:v>27.1875</c:v>
                </c:pt>
                <c:pt idx="1661">
                  <c:v>27.1875</c:v>
                </c:pt>
                <c:pt idx="1662">
                  <c:v>27.1875</c:v>
                </c:pt>
                <c:pt idx="1663">
                  <c:v>27.1875</c:v>
                </c:pt>
                <c:pt idx="1664">
                  <c:v>27.1875</c:v>
                </c:pt>
                <c:pt idx="1665">
                  <c:v>27.1884999999999</c:v>
                </c:pt>
                <c:pt idx="1666">
                  <c:v>27.1884999999999</c:v>
                </c:pt>
                <c:pt idx="1667">
                  <c:v>27.1875</c:v>
                </c:pt>
                <c:pt idx="1668">
                  <c:v>27.1875</c:v>
                </c:pt>
                <c:pt idx="1669">
                  <c:v>27.1875</c:v>
                </c:pt>
                <c:pt idx="1670">
                  <c:v>27.1875</c:v>
                </c:pt>
                <c:pt idx="1671">
                  <c:v>27.1875</c:v>
                </c:pt>
                <c:pt idx="1672">
                  <c:v>27.1875</c:v>
                </c:pt>
                <c:pt idx="1673">
                  <c:v>27.1875</c:v>
                </c:pt>
                <c:pt idx="1674">
                  <c:v>27.1875</c:v>
                </c:pt>
                <c:pt idx="1675">
                  <c:v>27.1875</c:v>
                </c:pt>
                <c:pt idx="1676">
                  <c:v>27.1875</c:v>
                </c:pt>
                <c:pt idx="1677">
                  <c:v>27.1875</c:v>
                </c:pt>
                <c:pt idx="1678">
                  <c:v>27.1875</c:v>
                </c:pt>
                <c:pt idx="1679">
                  <c:v>27.1875</c:v>
                </c:pt>
                <c:pt idx="1680">
                  <c:v>27.1875</c:v>
                </c:pt>
                <c:pt idx="1681">
                  <c:v>27.1875</c:v>
                </c:pt>
                <c:pt idx="1682">
                  <c:v>27.1875</c:v>
                </c:pt>
                <c:pt idx="1683">
                  <c:v>27.1875</c:v>
                </c:pt>
                <c:pt idx="1684">
                  <c:v>27.1875</c:v>
                </c:pt>
                <c:pt idx="1685">
                  <c:v>27.1875</c:v>
                </c:pt>
                <c:pt idx="1686">
                  <c:v>27.1875</c:v>
                </c:pt>
                <c:pt idx="1687">
                  <c:v>27.1875</c:v>
                </c:pt>
                <c:pt idx="1688">
                  <c:v>27.1875</c:v>
                </c:pt>
                <c:pt idx="1689">
                  <c:v>27.1875</c:v>
                </c:pt>
                <c:pt idx="1690">
                  <c:v>27.1875</c:v>
                </c:pt>
                <c:pt idx="1691">
                  <c:v>27.1884999999999</c:v>
                </c:pt>
                <c:pt idx="1692">
                  <c:v>27.1875</c:v>
                </c:pt>
                <c:pt idx="1693">
                  <c:v>27.1875</c:v>
                </c:pt>
                <c:pt idx="1694">
                  <c:v>27.1875</c:v>
                </c:pt>
                <c:pt idx="1695">
                  <c:v>27.1875</c:v>
                </c:pt>
                <c:pt idx="1696">
                  <c:v>27.1875</c:v>
                </c:pt>
                <c:pt idx="1697">
                  <c:v>27.1884999999999</c:v>
                </c:pt>
                <c:pt idx="1698">
                  <c:v>27.1875</c:v>
                </c:pt>
                <c:pt idx="1699">
                  <c:v>27.1875</c:v>
                </c:pt>
                <c:pt idx="1700">
                  <c:v>27.1875</c:v>
                </c:pt>
                <c:pt idx="1701">
                  <c:v>27.1875</c:v>
                </c:pt>
                <c:pt idx="1702">
                  <c:v>27.1875</c:v>
                </c:pt>
                <c:pt idx="1703">
                  <c:v>27.1875</c:v>
                </c:pt>
                <c:pt idx="1704">
                  <c:v>27.1875</c:v>
                </c:pt>
                <c:pt idx="1705">
                  <c:v>27.1875</c:v>
                </c:pt>
                <c:pt idx="1706">
                  <c:v>27.1875</c:v>
                </c:pt>
                <c:pt idx="1707">
                  <c:v>27.1875</c:v>
                </c:pt>
                <c:pt idx="1708">
                  <c:v>27.1948000000001</c:v>
                </c:pt>
                <c:pt idx="1709">
                  <c:v>27.1937</c:v>
                </c:pt>
                <c:pt idx="1710">
                  <c:v>27.1937</c:v>
                </c:pt>
                <c:pt idx="1711">
                  <c:v>27.1884999999999</c:v>
                </c:pt>
                <c:pt idx="1712">
                  <c:v>27.1884999999999</c:v>
                </c:pt>
                <c:pt idx="1713">
                  <c:v>27.1875</c:v>
                </c:pt>
                <c:pt idx="1714">
                  <c:v>27.1884999999999</c:v>
                </c:pt>
                <c:pt idx="1715">
                  <c:v>27.1884999999999</c:v>
                </c:pt>
                <c:pt idx="1716">
                  <c:v>27.201</c:v>
                </c:pt>
                <c:pt idx="1717">
                  <c:v>27.1948000000001</c:v>
                </c:pt>
                <c:pt idx="1718">
                  <c:v>27.1948000000001</c:v>
                </c:pt>
                <c:pt idx="1719">
                  <c:v>27.1884999999999</c:v>
                </c:pt>
                <c:pt idx="1720">
                  <c:v>27.1884999999999</c:v>
                </c:pt>
                <c:pt idx="1721">
                  <c:v>27.1884999999999</c:v>
                </c:pt>
                <c:pt idx="1722">
                  <c:v>27.1875</c:v>
                </c:pt>
                <c:pt idx="1723">
                  <c:v>27.1875</c:v>
                </c:pt>
                <c:pt idx="1724">
                  <c:v>27.1875</c:v>
                </c:pt>
                <c:pt idx="1725">
                  <c:v>27.1875</c:v>
                </c:pt>
                <c:pt idx="1726">
                  <c:v>27.1875</c:v>
                </c:pt>
                <c:pt idx="1727">
                  <c:v>27.1875</c:v>
                </c:pt>
                <c:pt idx="1728">
                  <c:v>27.1875</c:v>
                </c:pt>
                <c:pt idx="1729">
                  <c:v>27.1875</c:v>
                </c:pt>
                <c:pt idx="1730">
                  <c:v>27.1875</c:v>
                </c:pt>
                <c:pt idx="1731">
                  <c:v>27.1875</c:v>
                </c:pt>
                <c:pt idx="1732">
                  <c:v>27.1875</c:v>
                </c:pt>
                <c:pt idx="1733">
                  <c:v>27.1906</c:v>
                </c:pt>
                <c:pt idx="1734">
                  <c:v>27.1906</c:v>
                </c:pt>
                <c:pt idx="1735">
                  <c:v>27.1875</c:v>
                </c:pt>
                <c:pt idx="1736">
                  <c:v>27.1875</c:v>
                </c:pt>
                <c:pt idx="1737">
                  <c:v>27.1875</c:v>
                </c:pt>
                <c:pt idx="1738">
                  <c:v>27.1884999999999</c:v>
                </c:pt>
                <c:pt idx="1739">
                  <c:v>27.1917</c:v>
                </c:pt>
                <c:pt idx="1740">
                  <c:v>27.1917</c:v>
                </c:pt>
                <c:pt idx="1741">
                  <c:v>27.1906</c:v>
                </c:pt>
                <c:pt idx="1742">
                  <c:v>27.1906</c:v>
                </c:pt>
                <c:pt idx="1743">
                  <c:v>27.1875</c:v>
                </c:pt>
                <c:pt idx="1744">
                  <c:v>27.2073</c:v>
                </c:pt>
                <c:pt idx="1745">
                  <c:v>27.2073</c:v>
                </c:pt>
                <c:pt idx="1746">
                  <c:v>27.1906</c:v>
                </c:pt>
                <c:pt idx="1747">
                  <c:v>27.1917</c:v>
                </c:pt>
                <c:pt idx="1748">
                  <c:v>27.1917</c:v>
                </c:pt>
                <c:pt idx="1749">
                  <c:v>27.1917</c:v>
                </c:pt>
                <c:pt idx="1750">
                  <c:v>27.2082999999999</c:v>
                </c:pt>
                <c:pt idx="1751">
                  <c:v>27.2082999999999</c:v>
                </c:pt>
                <c:pt idx="1752">
                  <c:v>27.1917</c:v>
                </c:pt>
                <c:pt idx="1753">
                  <c:v>27.1917</c:v>
                </c:pt>
                <c:pt idx="1754">
                  <c:v>27.1895999999999</c:v>
                </c:pt>
                <c:pt idx="1755">
                  <c:v>27.1875</c:v>
                </c:pt>
                <c:pt idx="1756">
                  <c:v>27.1875</c:v>
                </c:pt>
                <c:pt idx="1757">
                  <c:v>27.1884999999999</c:v>
                </c:pt>
                <c:pt idx="1758">
                  <c:v>27.1875</c:v>
                </c:pt>
                <c:pt idx="1759">
                  <c:v>27.1875</c:v>
                </c:pt>
                <c:pt idx="1760">
                  <c:v>27.1884999999999</c:v>
                </c:pt>
                <c:pt idx="1761">
                  <c:v>27.1884999999999</c:v>
                </c:pt>
                <c:pt idx="1762">
                  <c:v>27.1884999999999</c:v>
                </c:pt>
                <c:pt idx="1763">
                  <c:v>27.1884999999999</c:v>
                </c:pt>
                <c:pt idx="1764">
                  <c:v>27.1884999999999</c:v>
                </c:pt>
                <c:pt idx="1765">
                  <c:v>27.1875</c:v>
                </c:pt>
                <c:pt idx="1766">
                  <c:v>27.1875</c:v>
                </c:pt>
                <c:pt idx="1767">
                  <c:v>27.1875</c:v>
                </c:pt>
                <c:pt idx="1768">
                  <c:v>27.1884999999999</c:v>
                </c:pt>
                <c:pt idx="1769">
                  <c:v>27.1926999999999</c:v>
                </c:pt>
                <c:pt idx="1770">
                  <c:v>27.1926999999999</c:v>
                </c:pt>
                <c:pt idx="1771">
                  <c:v>27.1895999999999</c:v>
                </c:pt>
                <c:pt idx="1772">
                  <c:v>27.1875</c:v>
                </c:pt>
                <c:pt idx="1773">
                  <c:v>27.1875</c:v>
                </c:pt>
                <c:pt idx="1774">
                  <c:v>27.1875</c:v>
                </c:pt>
                <c:pt idx="1775">
                  <c:v>27.1875</c:v>
                </c:pt>
                <c:pt idx="1776">
                  <c:v>27.1884999999999</c:v>
                </c:pt>
                <c:pt idx="1777">
                  <c:v>27.1875</c:v>
                </c:pt>
                <c:pt idx="1778">
                  <c:v>27.1875</c:v>
                </c:pt>
                <c:pt idx="1779">
                  <c:v>27.1895999999999</c:v>
                </c:pt>
                <c:pt idx="1780">
                  <c:v>27.1875</c:v>
                </c:pt>
                <c:pt idx="1781">
                  <c:v>27.1875</c:v>
                </c:pt>
                <c:pt idx="1782">
                  <c:v>27.1906</c:v>
                </c:pt>
                <c:pt idx="1783">
                  <c:v>27.1906</c:v>
                </c:pt>
                <c:pt idx="1784">
                  <c:v>27.1906</c:v>
                </c:pt>
                <c:pt idx="1785">
                  <c:v>27.1895999999999</c:v>
                </c:pt>
                <c:pt idx="1786">
                  <c:v>27.1895999999999</c:v>
                </c:pt>
                <c:pt idx="1787">
                  <c:v>27.1884999999999</c:v>
                </c:pt>
                <c:pt idx="1788">
                  <c:v>27.1875</c:v>
                </c:pt>
                <c:pt idx="1789">
                  <c:v>27.1875</c:v>
                </c:pt>
                <c:pt idx="1790">
                  <c:v>27.1875</c:v>
                </c:pt>
                <c:pt idx="1791">
                  <c:v>27.1875</c:v>
                </c:pt>
                <c:pt idx="1792">
                  <c:v>27.1875</c:v>
                </c:pt>
                <c:pt idx="1793">
                  <c:v>27.1875</c:v>
                </c:pt>
                <c:pt idx="1794">
                  <c:v>27.1875</c:v>
                </c:pt>
                <c:pt idx="1795">
                  <c:v>27.1875</c:v>
                </c:pt>
                <c:pt idx="1796">
                  <c:v>27.1875</c:v>
                </c:pt>
                <c:pt idx="1797">
                  <c:v>27.1875</c:v>
                </c:pt>
                <c:pt idx="1798">
                  <c:v>27.1875</c:v>
                </c:pt>
                <c:pt idx="1799">
                  <c:v>27.1875</c:v>
                </c:pt>
                <c:pt idx="1800">
                  <c:v>27.1875</c:v>
                </c:pt>
                <c:pt idx="1801">
                  <c:v>27.1875</c:v>
                </c:pt>
                <c:pt idx="1802">
                  <c:v>27.1875</c:v>
                </c:pt>
                <c:pt idx="1803">
                  <c:v>27.1875</c:v>
                </c:pt>
                <c:pt idx="1804">
                  <c:v>27.1895999999999</c:v>
                </c:pt>
                <c:pt idx="1805">
                  <c:v>27.1875</c:v>
                </c:pt>
                <c:pt idx="1806">
                  <c:v>27.1875</c:v>
                </c:pt>
                <c:pt idx="1807">
                  <c:v>27.1875</c:v>
                </c:pt>
                <c:pt idx="1808">
                  <c:v>27.1875</c:v>
                </c:pt>
                <c:pt idx="1809">
                  <c:v>27.1875</c:v>
                </c:pt>
                <c:pt idx="1810">
                  <c:v>27.1875</c:v>
                </c:pt>
                <c:pt idx="1811">
                  <c:v>27.1875</c:v>
                </c:pt>
                <c:pt idx="1812">
                  <c:v>27.1875</c:v>
                </c:pt>
                <c:pt idx="1813">
                  <c:v>27.1875</c:v>
                </c:pt>
                <c:pt idx="1814">
                  <c:v>27.1875</c:v>
                </c:pt>
                <c:pt idx="1815">
                  <c:v>27.1875</c:v>
                </c:pt>
                <c:pt idx="1816">
                  <c:v>27.1875</c:v>
                </c:pt>
                <c:pt idx="1817">
                  <c:v>27.1875</c:v>
                </c:pt>
                <c:pt idx="1818">
                  <c:v>27.1875</c:v>
                </c:pt>
                <c:pt idx="1819">
                  <c:v>27.1875</c:v>
                </c:pt>
                <c:pt idx="1820">
                  <c:v>27.1875</c:v>
                </c:pt>
                <c:pt idx="1821">
                  <c:v>27.1875</c:v>
                </c:pt>
                <c:pt idx="1822">
                  <c:v>27.1875</c:v>
                </c:pt>
                <c:pt idx="1823">
                  <c:v>27.1875</c:v>
                </c:pt>
                <c:pt idx="1824">
                  <c:v>27.1875</c:v>
                </c:pt>
                <c:pt idx="1825">
                  <c:v>27.1875</c:v>
                </c:pt>
                <c:pt idx="1826">
                  <c:v>27.1875</c:v>
                </c:pt>
                <c:pt idx="1827">
                  <c:v>27.1875</c:v>
                </c:pt>
                <c:pt idx="1828">
                  <c:v>27.1875</c:v>
                </c:pt>
                <c:pt idx="1829">
                  <c:v>27.1875</c:v>
                </c:pt>
                <c:pt idx="1830">
                  <c:v>27.1875</c:v>
                </c:pt>
                <c:pt idx="1831">
                  <c:v>27.1884999999999</c:v>
                </c:pt>
                <c:pt idx="1832">
                  <c:v>27.1884999999999</c:v>
                </c:pt>
                <c:pt idx="1833">
                  <c:v>27.1884999999999</c:v>
                </c:pt>
                <c:pt idx="1834">
                  <c:v>27.1884999999999</c:v>
                </c:pt>
                <c:pt idx="1835">
                  <c:v>27.1875</c:v>
                </c:pt>
                <c:pt idx="1836">
                  <c:v>27.1875</c:v>
                </c:pt>
                <c:pt idx="1837">
                  <c:v>27.1875</c:v>
                </c:pt>
                <c:pt idx="1838">
                  <c:v>27.1875</c:v>
                </c:pt>
                <c:pt idx="1839">
                  <c:v>27.1875</c:v>
                </c:pt>
                <c:pt idx="1840">
                  <c:v>27.1884999999999</c:v>
                </c:pt>
                <c:pt idx="1841">
                  <c:v>27.1884999999999</c:v>
                </c:pt>
                <c:pt idx="1842">
                  <c:v>27.1884999999999</c:v>
                </c:pt>
                <c:pt idx="1843">
                  <c:v>27.1895999999999</c:v>
                </c:pt>
                <c:pt idx="1844">
                  <c:v>27.1895999999999</c:v>
                </c:pt>
                <c:pt idx="1845">
                  <c:v>27.1875</c:v>
                </c:pt>
                <c:pt idx="1846">
                  <c:v>27.1884999999999</c:v>
                </c:pt>
                <c:pt idx="1847">
                  <c:v>27.1884999999999</c:v>
                </c:pt>
                <c:pt idx="1848">
                  <c:v>27.1979000000001</c:v>
                </c:pt>
                <c:pt idx="1849">
                  <c:v>27.1957999999999</c:v>
                </c:pt>
                <c:pt idx="1850">
                  <c:v>27.1957999999999</c:v>
                </c:pt>
                <c:pt idx="1851">
                  <c:v>27.1884999999999</c:v>
                </c:pt>
                <c:pt idx="1852">
                  <c:v>27.1884999999999</c:v>
                </c:pt>
                <c:pt idx="1853">
                  <c:v>27.1884999999999</c:v>
                </c:pt>
                <c:pt idx="1854">
                  <c:v>27.1937</c:v>
                </c:pt>
                <c:pt idx="1855">
                  <c:v>27.1937</c:v>
                </c:pt>
                <c:pt idx="1856">
                  <c:v>27.1979000000001</c:v>
                </c:pt>
                <c:pt idx="1857">
                  <c:v>27.1884999999999</c:v>
                </c:pt>
                <c:pt idx="1858">
                  <c:v>27.1884999999999</c:v>
                </c:pt>
                <c:pt idx="1859">
                  <c:v>27.1875</c:v>
                </c:pt>
                <c:pt idx="1860">
                  <c:v>27.1917</c:v>
                </c:pt>
                <c:pt idx="1861">
                  <c:v>27.1917</c:v>
                </c:pt>
                <c:pt idx="1862">
                  <c:v>27.1895999999999</c:v>
                </c:pt>
                <c:pt idx="1863">
                  <c:v>27.1957999999999</c:v>
                </c:pt>
                <c:pt idx="1864">
                  <c:v>27.1957999999999</c:v>
                </c:pt>
                <c:pt idx="1865">
                  <c:v>27.1948000000001</c:v>
                </c:pt>
                <c:pt idx="1866">
                  <c:v>27.1948000000001</c:v>
                </c:pt>
                <c:pt idx="1867">
                  <c:v>27.1884999999999</c:v>
                </c:pt>
                <c:pt idx="1868">
                  <c:v>27.1917</c:v>
                </c:pt>
                <c:pt idx="1869">
                  <c:v>27.1917</c:v>
                </c:pt>
                <c:pt idx="1870">
                  <c:v>27.2135</c:v>
                </c:pt>
                <c:pt idx="1871">
                  <c:v>27.1969</c:v>
                </c:pt>
                <c:pt idx="1872">
                  <c:v>27.1969</c:v>
                </c:pt>
                <c:pt idx="1873">
                  <c:v>27.1926999999999</c:v>
                </c:pt>
                <c:pt idx="1874">
                  <c:v>27.2031</c:v>
                </c:pt>
                <c:pt idx="1875">
                  <c:v>27.2031</c:v>
                </c:pt>
                <c:pt idx="1876">
                  <c:v>27.2177</c:v>
                </c:pt>
                <c:pt idx="1877">
                  <c:v>27.1979000000001</c:v>
                </c:pt>
                <c:pt idx="1878">
                  <c:v>27.1979000000001</c:v>
                </c:pt>
                <c:pt idx="1879">
                  <c:v>27.1906</c:v>
                </c:pt>
                <c:pt idx="1880">
                  <c:v>27.1906</c:v>
                </c:pt>
                <c:pt idx="1881">
                  <c:v>27.1917</c:v>
                </c:pt>
                <c:pt idx="1882">
                  <c:v>27.2167</c:v>
                </c:pt>
                <c:pt idx="1883">
                  <c:v>27.2167</c:v>
                </c:pt>
                <c:pt idx="1884">
                  <c:v>27.2082999999999</c:v>
                </c:pt>
                <c:pt idx="1885">
                  <c:v>27.2124999999999</c:v>
                </c:pt>
                <c:pt idx="1886">
                  <c:v>27.2124999999999</c:v>
                </c:pt>
                <c:pt idx="1887">
                  <c:v>27.2031</c:v>
                </c:pt>
                <c:pt idx="1888">
                  <c:v>27.1957999999999</c:v>
                </c:pt>
                <c:pt idx="1889">
                  <c:v>27.1957999999999</c:v>
                </c:pt>
                <c:pt idx="1890">
                  <c:v>27.2259999999999</c:v>
                </c:pt>
                <c:pt idx="1891">
                  <c:v>27.2259999999999</c:v>
                </c:pt>
                <c:pt idx="1892">
                  <c:v>27.2061999999999</c:v>
                </c:pt>
                <c:pt idx="1893">
                  <c:v>27.2124999999999</c:v>
                </c:pt>
                <c:pt idx="1894">
                  <c:v>27.2124999999999</c:v>
                </c:pt>
                <c:pt idx="1895">
                  <c:v>27.2104</c:v>
                </c:pt>
                <c:pt idx="1896">
                  <c:v>27.2280999999999</c:v>
                </c:pt>
                <c:pt idx="1897">
                  <c:v>27.2280999999999</c:v>
                </c:pt>
                <c:pt idx="1898">
                  <c:v>27.2271</c:v>
                </c:pt>
                <c:pt idx="1899">
                  <c:v>27.2259999999999</c:v>
                </c:pt>
                <c:pt idx="1900">
                  <c:v>27.2259999999999</c:v>
                </c:pt>
                <c:pt idx="1901">
                  <c:v>27.2302</c:v>
                </c:pt>
                <c:pt idx="1902">
                  <c:v>27.2302</c:v>
                </c:pt>
                <c:pt idx="1903">
                  <c:v>27.2177</c:v>
                </c:pt>
                <c:pt idx="1904">
                  <c:v>27.2219</c:v>
                </c:pt>
                <c:pt idx="1905">
                  <c:v>27.2219</c:v>
                </c:pt>
                <c:pt idx="1906">
                  <c:v>27.2259999999999</c:v>
                </c:pt>
                <c:pt idx="1907">
                  <c:v>27.2186999999999</c:v>
                </c:pt>
                <c:pt idx="1908">
                  <c:v>27.2186999999999</c:v>
                </c:pt>
                <c:pt idx="1909">
                  <c:v>27.1969</c:v>
                </c:pt>
                <c:pt idx="1910">
                  <c:v>27.2031</c:v>
                </c:pt>
                <c:pt idx="1911">
                  <c:v>27.2031</c:v>
                </c:pt>
                <c:pt idx="1912">
                  <c:v>27.1979000000001</c:v>
                </c:pt>
                <c:pt idx="1913">
                  <c:v>27.1979000000001</c:v>
                </c:pt>
                <c:pt idx="1914">
                  <c:v>27.2177</c:v>
                </c:pt>
                <c:pt idx="1915">
                  <c:v>27.2198</c:v>
                </c:pt>
                <c:pt idx="1916">
                  <c:v>27.2198</c:v>
                </c:pt>
                <c:pt idx="1917">
                  <c:v>27.2417</c:v>
                </c:pt>
                <c:pt idx="1918">
                  <c:v>27.2353999999999</c:v>
                </c:pt>
                <c:pt idx="1919">
                  <c:v>27.2353999999999</c:v>
                </c:pt>
                <c:pt idx="1920">
                  <c:v>27.2302</c:v>
                </c:pt>
                <c:pt idx="1921">
                  <c:v>27.2229</c:v>
                </c:pt>
                <c:pt idx="1922">
                  <c:v>27.2229</c:v>
                </c:pt>
                <c:pt idx="1923">
                  <c:v>27.2155999999999</c:v>
                </c:pt>
                <c:pt idx="1924">
                  <c:v>27.2155999999999</c:v>
                </c:pt>
                <c:pt idx="1925">
                  <c:v>27.225</c:v>
                </c:pt>
                <c:pt idx="1926">
                  <c:v>27.2313</c:v>
                </c:pt>
                <c:pt idx="1927">
                  <c:v>27.2313</c:v>
                </c:pt>
                <c:pt idx="1928">
                  <c:v>27.224</c:v>
                </c:pt>
                <c:pt idx="1929">
                  <c:v>27.2146</c:v>
                </c:pt>
                <c:pt idx="1930">
                  <c:v>27.2146</c:v>
                </c:pt>
                <c:pt idx="1931">
                  <c:v>27.2333</c:v>
                </c:pt>
                <c:pt idx="1932">
                  <c:v>27.2313</c:v>
                </c:pt>
                <c:pt idx="1933">
                  <c:v>27.2313</c:v>
                </c:pt>
                <c:pt idx="1934">
                  <c:v>27.2302</c:v>
                </c:pt>
                <c:pt idx="1935">
                  <c:v>27.2302</c:v>
                </c:pt>
                <c:pt idx="1936">
                  <c:v>27.2042</c:v>
                </c:pt>
                <c:pt idx="1937">
                  <c:v>27.2093999999999</c:v>
                </c:pt>
                <c:pt idx="1938">
                  <c:v>27.2093999999999</c:v>
                </c:pt>
                <c:pt idx="1939">
                  <c:v>27.1979000000001</c:v>
                </c:pt>
                <c:pt idx="1940">
                  <c:v>27.201</c:v>
                </c:pt>
                <c:pt idx="1941">
                  <c:v>27.201</c:v>
                </c:pt>
                <c:pt idx="1942">
                  <c:v>27.1948000000001</c:v>
                </c:pt>
                <c:pt idx="1943">
                  <c:v>27.1906</c:v>
                </c:pt>
                <c:pt idx="1944">
                  <c:v>27.1906</c:v>
                </c:pt>
                <c:pt idx="1945">
                  <c:v>27.1895999999999</c:v>
                </c:pt>
                <c:pt idx="1946">
                  <c:v>27.1895999999999</c:v>
                </c:pt>
                <c:pt idx="1947">
                  <c:v>27.1895999999999</c:v>
                </c:pt>
                <c:pt idx="1948">
                  <c:v>27.1926999999999</c:v>
                </c:pt>
                <c:pt idx="1949">
                  <c:v>27.1926999999999</c:v>
                </c:pt>
                <c:pt idx="1950">
                  <c:v>27.2021</c:v>
                </c:pt>
                <c:pt idx="1951">
                  <c:v>27.1969</c:v>
                </c:pt>
                <c:pt idx="1952">
                  <c:v>27.1969</c:v>
                </c:pt>
                <c:pt idx="1953">
                  <c:v>27.1979000000001</c:v>
                </c:pt>
                <c:pt idx="1954">
                  <c:v>27.2021</c:v>
                </c:pt>
                <c:pt idx="1955">
                  <c:v>27.2021</c:v>
                </c:pt>
                <c:pt idx="1956">
                  <c:v>27.2167</c:v>
                </c:pt>
                <c:pt idx="1957">
                  <c:v>27.2167</c:v>
                </c:pt>
                <c:pt idx="1958">
                  <c:v>27.2344</c:v>
                </c:pt>
                <c:pt idx="1959">
                  <c:v>27.2344</c:v>
                </c:pt>
                <c:pt idx="1960">
                  <c:v>27.2344</c:v>
                </c:pt>
                <c:pt idx="1961">
                  <c:v>27.2229</c:v>
                </c:pt>
                <c:pt idx="1962">
                  <c:v>27.2031</c:v>
                </c:pt>
                <c:pt idx="1963">
                  <c:v>27.2031</c:v>
                </c:pt>
                <c:pt idx="1964">
                  <c:v>27.2021</c:v>
                </c:pt>
                <c:pt idx="1965">
                  <c:v>27.2051999999999</c:v>
                </c:pt>
                <c:pt idx="1966">
                  <c:v>27.2051999999999</c:v>
                </c:pt>
                <c:pt idx="1967">
                  <c:v>27.1906</c:v>
                </c:pt>
                <c:pt idx="1968">
                  <c:v>27.1906</c:v>
                </c:pt>
                <c:pt idx="1969">
                  <c:v>27.1937</c:v>
                </c:pt>
                <c:pt idx="1970">
                  <c:v>27.1969</c:v>
                </c:pt>
                <c:pt idx="1971">
                  <c:v>27.1969</c:v>
                </c:pt>
                <c:pt idx="1972">
                  <c:v>27.2</c:v>
                </c:pt>
                <c:pt idx="1973">
                  <c:v>27.1948000000001</c:v>
                </c:pt>
                <c:pt idx="1974">
                  <c:v>27.1948000000001</c:v>
                </c:pt>
                <c:pt idx="1975">
                  <c:v>27.1917</c:v>
                </c:pt>
                <c:pt idx="1976">
                  <c:v>27.2</c:v>
                </c:pt>
                <c:pt idx="1977">
                  <c:v>27.2</c:v>
                </c:pt>
                <c:pt idx="1978">
                  <c:v>27.1948000000001</c:v>
                </c:pt>
                <c:pt idx="1979">
                  <c:v>27.1948000000001</c:v>
                </c:pt>
                <c:pt idx="1980">
                  <c:v>27.1906</c:v>
                </c:pt>
                <c:pt idx="1981">
                  <c:v>27.1906</c:v>
                </c:pt>
                <c:pt idx="1982">
                  <c:v>27.1906</c:v>
                </c:pt>
                <c:pt idx="1983">
                  <c:v>27.1948000000001</c:v>
                </c:pt>
                <c:pt idx="1984">
                  <c:v>27.1948000000001</c:v>
                </c:pt>
                <c:pt idx="1985">
                  <c:v>27.1948000000001</c:v>
                </c:pt>
                <c:pt idx="1986">
                  <c:v>27.1875</c:v>
                </c:pt>
                <c:pt idx="1987">
                  <c:v>27.1906</c:v>
                </c:pt>
                <c:pt idx="1988">
                  <c:v>27.1906</c:v>
                </c:pt>
                <c:pt idx="1989">
                  <c:v>27.1926999999999</c:v>
                </c:pt>
                <c:pt idx="1990">
                  <c:v>27.1926999999999</c:v>
                </c:pt>
                <c:pt idx="1991">
                  <c:v>27.1926999999999</c:v>
                </c:pt>
                <c:pt idx="1992">
                  <c:v>27.2186999999999</c:v>
                </c:pt>
                <c:pt idx="1993">
                  <c:v>27.2186999999999</c:v>
                </c:pt>
                <c:pt idx="1994">
                  <c:v>27.2280999999999</c:v>
                </c:pt>
                <c:pt idx="1995">
                  <c:v>27.2104</c:v>
                </c:pt>
                <c:pt idx="1996">
                  <c:v>27.2104</c:v>
                </c:pt>
                <c:pt idx="1997">
                  <c:v>27.1957999999999</c:v>
                </c:pt>
                <c:pt idx="1998">
                  <c:v>27.1917</c:v>
                </c:pt>
                <c:pt idx="1999">
                  <c:v>27.1917</c:v>
                </c:pt>
                <c:pt idx="2000">
                  <c:v>27.1906</c:v>
                </c:pt>
                <c:pt idx="2001">
                  <c:v>27.1906</c:v>
                </c:pt>
                <c:pt idx="2002">
                  <c:v>27.2</c:v>
                </c:pt>
                <c:pt idx="2003">
                  <c:v>27.1895999999999</c:v>
                </c:pt>
                <c:pt idx="2004">
                  <c:v>27.1895999999999</c:v>
                </c:pt>
                <c:pt idx="2005">
                  <c:v>27.1917</c:v>
                </c:pt>
                <c:pt idx="2006">
                  <c:v>27.1906</c:v>
                </c:pt>
                <c:pt idx="2007">
                  <c:v>27.1906</c:v>
                </c:pt>
                <c:pt idx="2008">
                  <c:v>27.1895999999999</c:v>
                </c:pt>
                <c:pt idx="2009">
                  <c:v>27.1969</c:v>
                </c:pt>
                <c:pt idx="2010">
                  <c:v>27.1969</c:v>
                </c:pt>
                <c:pt idx="2011">
                  <c:v>27.1979000000001</c:v>
                </c:pt>
                <c:pt idx="2012">
                  <c:v>27.1979000000001</c:v>
                </c:pt>
                <c:pt idx="2013">
                  <c:v>27.1884999999999</c:v>
                </c:pt>
                <c:pt idx="2014">
                  <c:v>27.1906</c:v>
                </c:pt>
                <c:pt idx="2015">
                  <c:v>27.1906</c:v>
                </c:pt>
                <c:pt idx="2016">
                  <c:v>27.1948000000001</c:v>
                </c:pt>
                <c:pt idx="2017">
                  <c:v>27.1906</c:v>
                </c:pt>
                <c:pt idx="2018">
                  <c:v>27.1906</c:v>
                </c:pt>
                <c:pt idx="2019">
                  <c:v>27.2021</c:v>
                </c:pt>
                <c:pt idx="2020">
                  <c:v>27.1884999999999</c:v>
                </c:pt>
                <c:pt idx="2021">
                  <c:v>27.1884999999999</c:v>
                </c:pt>
                <c:pt idx="2022">
                  <c:v>27.1906</c:v>
                </c:pt>
                <c:pt idx="2023">
                  <c:v>27.1937</c:v>
                </c:pt>
                <c:pt idx="2024">
                  <c:v>27.1937</c:v>
                </c:pt>
                <c:pt idx="2025">
                  <c:v>27.1906</c:v>
                </c:pt>
                <c:pt idx="2026">
                  <c:v>27.1906</c:v>
                </c:pt>
                <c:pt idx="2027">
                  <c:v>27.1926999999999</c:v>
                </c:pt>
                <c:pt idx="2028">
                  <c:v>27.199</c:v>
                </c:pt>
                <c:pt idx="2029">
                  <c:v>27.199</c:v>
                </c:pt>
                <c:pt idx="2030">
                  <c:v>27.1969</c:v>
                </c:pt>
                <c:pt idx="2031">
                  <c:v>27.1937</c:v>
                </c:pt>
                <c:pt idx="2032">
                  <c:v>27.1937</c:v>
                </c:pt>
                <c:pt idx="2033">
                  <c:v>27.1937</c:v>
                </c:pt>
                <c:pt idx="2034">
                  <c:v>27.1969</c:v>
                </c:pt>
                <c:pt idx="2035">
                  <c:v>27.1969</c:v>
                </c:pt>
                <c:pt idx="2036">
                  <c:v>27.2155999999999</c:v>
                </c:pt>
                <c:pt idx="2037">
                  <c:v>27.2155999999999</c:v>
                </c:pt>
                <c:pt idx="2038">
                  <c:v>27.1875</c:v>
                </c:pt>
                <c:pt idx="2039">
                  <c:v>27.1937</c:v>
                </c:pt>
                <c:pt idx="2040">
                  <c:v>27.1937</c:v>
                </c:pt>
                <c:pt idx="2041">
                  <c:v>27.1917</c:v>
                </c:pt>
                <c:pt idx="2042">
                  <c:v>27.1957999999999</c:v>
                </c:pt>
                <c:pt idx="2043">
                  <c:v>27.1957999999999</c:v>
                </c:pt>
                <c:pt idx="2044">
                  <c:v>27.2021</c:v>
                </c:pt>
                <c:pt idx="2045">
                  <c:v>27.2093999999999</c:v>
                </c:pt>
                <c:pt idx="2046">
                  <c:v>27.2093999999999</c:v>
                </c:pt>
                <c:pt idx="2047">
                  <c:v>27.2115</c:v>
                </c:pt>
                <c:pt idx="2048">
                  <c:v>27.2115</c:v>
                </c:pt>
                <c:pt idx="2049">
                  <c:v>27.2073</c:v>
                </c:pt>
                <c:pt idx="2050">
                  <c:v>27.2188</c:v>
                </c:pt>
                <c:pt idx="2051">
                  <c:v>27.2188</c:v>
                </c:pt>
                <c:pt idx="2052">
                  <c:v>27.2186999999999</c:v>
                </c:pt>
                <c:pt idx="2053">
                  <c:v>27.201</c:v>
                </c:pt>
                <c:pt idx="2054">
                  <c:v>27.201</c:v>
                </c:pt>
                <c:pt idx="2055">
                  <c:v>27.1926999999999</c:v>
                </c:pt>
                <c:pt idx="2056">
                  <c:v>27.1979000000001</c:v>
                </c:pt>
                <c:pt idx="2057">
                  <c:v>27.1979000000001</c:v>
                </c:pt>
                <c:pt idx="2058">
                  <c:v>27.2082999999999</c:v>
                </c:pt>
                <c:pt idx="2059">
                  <c:v>27.2082999999999</c:v>
                </c:pt>
                <c:pt idx="2060">
                  <c:v>27.2104</c:v>
                </c:pt>
                <c:pt idx="2061">
                  <c:v>27.1937</c:v>
                </c:pt>
                <c:pt idx="2062">
                  <c:v>27.1937</c:v>
                </c:pt>
                <c:pt idx="2063">
                  <c:v>27.1957999999999</c:v>
                </c:pt>
                <c:pt idx="2064">
                  <c:v>27.1969</c:v>
                </c:pt>
                <c:pt idx="2065">
                  <c:v>27.1969</c:v>
                </c:pt>
                <c:pt idx="2066">
                  <c:v>27.1926999999999</c:v>
                </c:pt>
                <c:pt idx="2067">
                  <c:v>27.1926999999999</c:v>
                </c:pt>
                <c:pt idx="2068">
                  <c:v>27.1917</c:v>
                </c:pt>
                <c:pt idx="2069">
                  <c:v>27.2082999999999</c:v>
                </c:pt>
                <c:pt idx="2070">
                  <c:v>27.2082999999999</c:v>
                </c:pt>
                <c:pt idx="2071">
                  <c:v>27.2115</c:v>
                </c:pt>
                <c:pt idx="2072">
                  <c:v>27.1884999999999</c:v>
                </c:pt>
                <c:pt idx="2073">
                  <c:v>27.1884999999999</c:v>
                </c:pt>
                <c:pt idx="2074">
                  <c:v>27.1884999999999</c:v>
                </c:pt>
                <c:pt idx="2075">
                  <c:v>27.199</c:v>
                </c:pt>
                <c:pt idx="2076">
                  <c:v>27.199</c:v>
                </c:pt>
                <c:pt idx="2077">
                  <c:v>27.1895999999999</c:v>
                </c:pt>
                <c:pt idx="2078">
                  <c:v>27.1906</c:v>
                </c:pt>
                <c:pt idx="2079">
                  <c:v>27.1906</c:v>
                </c:pt>
                <c:pt idx="2080">
                  <c:v>27.1906</c:v>
                </c:pt>
                <c:pt idx="2081">
                  <c:v>27.1906</c:v>
                </c:pt>
                <c:pt idx="2082">
                  <c:v>27.199</c:v>
                </c:pt>
                <c:pt idx="2083">
                  <c:v>27.1937</c:v>
                </c:pt>
                <c:pt idx="2084">
                  <c:v>27.1937</c:v>
                </c:pt>
                <c:pt idx="2085">
                  <c:v>27.1979000000001</c:v>
                </c:pt>
                <c:pt idx="2086">
                  <c:v>27.1875</c:v>
                </c:pt>
                <c:pt idx="2087">
                  <c:v>27.1875</c:v>
                </c:pt>
                <c:pt idx="2088">
                  <c:v>27.1884999999999</c:v>
                </c:pt>
                <c:pt idx="2089">
                  <c:v>27.1917</c:v>
                </c:pt>
                <c:pt idx="2090">
                  <c:v>27.1917</c:v>
                </c:pt>
                <c:pt idx="2091">
                  <c:v>27.1926999999999</c:v>
                </c:pt>
                <c:pt idx="2092">
                  <c:v>27.1926999999999</c:v>
                </c:pt>
                <c:pt idx="2093">
                  <c:v>27.2031</c:v>
                </c:pt>
                <c:pt idx="2094">
                  <c:v>27.1875</c:v>
                </c:pt>
                <c:pt idx="2095">
                  <c:v>27.1875</c:v>
                </c:pt>
                <c:pt idx="2096">
                  <c:v>27.1895999999999</c:v>
                </c:pt>
                <c:pt idx="2097">
                  <c:v>27.1895999999999</c:v>
                </c:pt>
                <c:pt idx="2098">
                  <c:v>27.1895999999999</c:v>
                </c:pt>
                <c:pt idx="2099">
                  <c:v>27.1906</c:v>
                </c:pt>
                <c:pt idx="2100">
                  <c:v>27.1906</c:v>
                </c:pt>
                <c:pt idx="2101">
                  <c:v>27.1884999999999</c:v>
                </c:pt>
                <c:pt idx="2102">
                  <c:v>27.1895999999999</c:v>
                </c:pt>
                <c:pt idx="2103">
                  <c:v>27.1895999999999</c:v>
                </c:pt>
                <c:pt idx="2104">
                  <c:v>27.1875</c:v>
                </c:pt>
                <c:pt idx="2105">
                  <c:v>27.1875</c:v>
                </c:pt>
                <c:pt idx="2106">
                  <c:v>27.1875</c:v>
                </c:pt>
                <c:pt idx="2107">
                  <c:v>27.1875</c:v>
                </c:pt>
                <c:pt idx="2108">
                  <c:v>27.1875</c:v>
                </c:pt>
                <c:pt idx="2109">
                  <c:v>27.1875</c:v>
                </c:pt>
                <c:pt idx="2110">
                  <c:v>27.1884999999999</c:v>
                </c:pt>
                <c:pt idx="2111">
                  <c:v>27.1884999999999</c:v>
                </c:pt>
                <c:pt idx="2112">
                  <c:v>27.1875</c:v>
                </c:pt>
                <c:pt idx="2113">
                  <c:v>27.1875</c:v>
                </c:pt>
                <c:pt idx="2114">
                  <c:v>27.1875</c:v>
                </c:pt>
                <c:pt idx="2115">
                  <c:v>27.1875</c:v>
                </c:pt>
                <c:pt idx="2116">
                  <c:v>27.1884999999999</c:v>
                </c:pt>
                <c:pt idx="2117">
                  <c:v>27.1884999999999</c:v>
                </c:pt>
                <c:pt idx="2118">
                  <c:v>27.1875</c:v>
                </c:pt>
                <c:pt idx="2119">
                  <c:v>27.1875</c:v>
                </c:pt>
                <c:pt idx="2120">
                  <c:v>27.1875</c:v>
                </c:pt>
                <c:pt idx="2121">
                  <c:v>27.1875</c:v>
                </c:pt>
                <c:pt idx="2122">
                  <c:v>27.1875</c:v>
                </c:pt>
                <c:pt idx="2123">
                  <c:v>27.1884999999999</c:v>
                </c:pt>
                <c:pt idx="2124">
                  <c:v>27.1875</c:v>
                </c:pt>
                <c:pt idx="2125">
                  <c:v>27.1875</c:v>
                </c:pt>
                <c:pt idx="2126">
                  <c:v>27.1917</c:v>
                </c:pt>
                <c:pt idx="2127">
                  <c:v>27.1875</c:v>
                </c:pt>
                <c:pt idx="2128">
                  <c:v>27.1875</c:v>
                </c:pt>
                <c:pt idx="2129">
                  <c:v>27.1875</c:v>
                </c:pt>
                <c:pt idx="2130">
                  <c:v>27.1875</c:v>
                </c:pt>
                <c:pt idx="2131">
                  <c:v>27.1875</c:v>
                </c:pt>
                <c:pt idx="2132">
                  <c:v>27.1884999999999</c:v>
                </c:pt>
                <c:pt idx="2133">
                  <c:v>27.1884999999999</c:v>
                </c:pt>
                <c:pt idx="2134">
                  <c:v>27.1875</c:v>
                </c:pt>
                <c:pt idx="2135">
                  <c:v>27.1875</c:v>
                </c:pt>
                <c:pt idx="2136">
                  <c:v>27.1875</c:v>
                </c:pt>
                <c:pt idx="2137">
                  <c:v>27.1875</c:v>
                </c:pt>
                <c:pt idx="2138">
                  <c:v>27.1875</c:v>
                </c:pt>
                <c:pt idx="2139">
                  <c:v>27.1875</c:v>
                </c:pt>
                <c:pt idx="2140">
                  <c:v>27.1875</c:v>
                </c:pt>
                <c:pt idx="2141">
                  <c:v>27.1875</c:v>
                </c:pt>
                <c:pt idx="2142">
                  <c:v>27.1875</c:v>
                </c:pt>
                <c:pt idx="2143">
                  <c:v>27.1875</c:v>
                </c:pt>
                <c:pt idx="2144">
                  <c:v>27.1875</c:v>
                </c:pt>
                <c:pt idx="2145">
                  <c:v>27.1875</c:v>
                </c:pt>
                <c:pt idx="2146">
                  <c:v>27.1875</c:v>
                </c:pt>
                <c:pt idx="2147">
                  <c:v>27.1875</c:v>
                </c:pt>
                <c:pt idx="2148">
                  <c:v>27.1875</c:v>
                </c:pt>
                <c:pt idx="2149">
                  <c:v>27.1875</c:v>
                </c:pt>
                <c:pt idx="2150">
                  <c:v>27.1875</c:v>
                </c:pt>
                <c:pt idx="2151">
                  <c:v>27.1875</c:v>
                </c:pt>
                <c:pt idx="2152">
                  <c:v>27.1875</c:v>
                </c:pt>
                <c:pt idx="2153">
                  <c:v>27.1875</c:v>
                </c:pt>
                <c:pt idx="2154">
                  <c:v>27.1875</c:v>
                </c:pt>
                <c:pt idx="2155">
                  <c:v>27.1875</c:v>
                </c:pt>
                <c:pt idx="2156">
                  <c:v>27.1875</c:v>
                </c:pt>
                <c:pt idx="2157">
                  <c:v>27.1875</c:v>
                </c:pt>
                <c:pt idx="2158">
                  <c:v>27.1875</c:v>
                </c:pt>
                <c:pt idx="2159">
                  <c:v>27.1875</c:v>
                </c:pt>
                <c:pt idx="2160">
                  <c:v>27.1875</c:v>
                </c:pt>
                <c:pt idx="2161">
                  <c:v>27.1875</c:v>
                </c:pt>
                <c:pt idx="2162">
                  <c:v>27.1875</c:v>
                </c:pt>
                <c:pt idx="2163">
                  <c:v>27.1875</c:v>
                </c:pt>
                <c:pt idx="2164">
                  <c:v>27.1875</c:v>
                </c:pt>
                <c:pt idx="2165">
                  <c:v>27.1875</c:v>
                </c:pt>
                <c:pt idx="2166">
                  <c:v>27.1875</c:v>
                </c:pt>
                <c:pt idx="2167">
                  <c:v>27.1875</c:v>
                </c:pt>
                <c:pt idx="2168">
                  <c:v>27.1853999999999</c:v>
                </c:pt>
                <c:pt idx="2169">
                  <c:v>27.1853999999999</c:v>
                </c:pt>
                <c:pt idx="2170">
                  <c:v>27.1875</c:v>
                </c:pt>
                <c:pt idx="2171">
                  <c:v>27.1875</c:v>
                </c:pt>
                <c:pt idx="2172">
                  <c:v>27.1875</c:v>
                </c:pt>
                <c:pt idx="2173">
                  <c:v>27.1864999999999</c:v>
                </c:pt>
                <c:pt idx="2174">
                  <c:v>27.1875</c:v>
                </c:pt>
                <c:pt idx="2175">
                  <c:v>27.1875</c:v>
                </c:pt>
                <c:pt idx="2176">
                  <c:v>27.1875</c:v>
                </c:pt>
                <c:pt idx="2177">
                  <c:v>27.1875</c:v>
                </c:pt>
                <c:pt idx="2178">
                  <c:v>27.1875</c:v>
                </c:pt>
                <c:pt idx="2179">
                  <c:v>27.1864999999999</c:v>
                </c:pt>
                <c:pt idx="2180">
                  <c:v>27.1864999999999</c:v>
                </c:pt>
                <c:pt idx="2181">
                  <c:v>27.1875</c:v>
                </c:pt>
                <c:pt idx="2182">
                  <c:v>27.1875</c:v>
                </c:pt>
                <c:pt idx="2183">
                  <c:v>27.1875</c:v>
                </c:pt>
                <c:pt idx="2184">
                  <c:v>27.1875</c:v>
                </c:pt>
                <c:pt idx="2185">
                  <c:v>27.1875</c:v>
                </c:pt>
                <c:pt idx="2186">
                  <c:v>27.1875</c:v>
                </c:pt>
                <c:pt idx="2187">
                  <c:v>27.1875</c:v>
                </c:pt>
                <c:pt idx="2188">
                  <c:v>27.1875</c:v>
                </c:pt>
                <c:pt idx="2189">
                  <c:v>27.1875</c:v>
                </c:pt>
                <c:pt idx="2190">
                  <c:v>27.1875</c:v>
                </c:pt>
                <c:pt idx="2191">
                  <c:v>27.1875</c:v>
                </c:pt>
                <c:pt idx="2192">
                  <c:v>27.1864999999999</c:v>
                </c:pt>
                <c:pt idx="2193">
                  <c:v>27.1875</c:v>
                </c:pt>
                <c:pt idx="2194">
                  <c:v>27.1875</c:v>
                </c:pt>
                <c:pt idx="2195">
                  <c:v>27.1875</c:v>
                </c:pt>
                <c:pt idx="2196">
                  <c:v>27.1875</c:v>
                </c:pt>
                <c:pt idx="2197">
                  <c:v>27.1875</c:v>
                </c:pt>
                <c:pt idx="2198">
                  <c:v>27.1875</c:v>
                </c:pt>
                <c:pt idx="2199">
                  <c:v>27.1875</c:v>
                </c:pt>
                <c:pt idx="2200">
                  <c:v>27.1853999999999</c:v>
                </c:pt>
                <c:pt idx="2201">
                  <c:v>27.1875</c:v>
                </c:pt>
                <c:pt idx="2202">
                  <c:v>27.1875</c:v>
                </c:pt>
                <c:pt idx="2203">
                  <c:v>27.1812</c:v>
                </c:pt>
                <c:pt idx="2204">
                  <c:v>27.1844</c:v>
                </c:pt>
                <c:pt idx="2205">
                  <c:v>27.1844</c:v>
                </c:pt>
                <c:pt idx="2206">
                  <c:v>27.1792</c:v>
                </c:pt>
                <c:pt idx="2207">
                  <c:v>27.1697999999999</c:v>
                </c:pt>
                <c:pt idx="2208">
                  <c:v>27.1697999999999</c:v>
                </c:pt>
                <c:pt idx="2209">
                  <c:v>27.1771</c:v>
                </c:pt>
                <c:pt idx="2210">
                  <c:v>27.1771</c:v>
                </c:pt>
                <c:pt idx="2211">
                  <c:v>27.1771</c:v>
                </c:pt>
                <c:pt idx="2212">
                  <c:v>27.1812</c:v>
                </c:pt>
                <c:pt idx="2213">
                  <c:v>27.1812</c:v>
                </c:pt>
                <c:pt idx="2214">
                  <c:v>27.1822999999999</c:v>
                </c:pt>
                <c:pt idx="2215">
                  <c:v>27.1781</c:v>
                </c:pt>
                <c:pt idx="2216">
                  <c:v>27.1781</c:v>
                </c:pt>
                <c:pt idx="2217">
                  <c:v>27.1655999999999</c:v>
                </c:pt>
                <c:pt idx="2218">
                  <c:v>27.1479</c:v>
                </c:pt>
                <c:pt idx="2219">
                  <c:v>27.1479</c:v>
                </c:pt>
                <c:pt idx="2220">
                  <c:v>27.1448000000001</c:v>
                </c:pt>
                <c:pt idx="2221">
                  <c:v>27.1448000000001</c:v>
                </c:pt>
                <c:pt idx="2222">
                  <c:v>27.1448000000001</c:v>
                </c:pt>
                <c:pt idx="2223">
                  <c:v>27.1323</c:v>
                </c:pt>
                <c:pt idx="2224">
                  <c:v>27.1323</c:v>
                </c:pt>
                <c:pt idx="2225">
                  <c:v>27.1646</c:v>
                </c:pt>
                <c:pt idx="2226">
                  <c:v>27.1719000000001</c:v>
                </c:pt>
                <c:pt idx="2227">
                  <c:v>27.1719000000001</c:v>
                </c:pt>
                <c:pt idx="2228">
                  <c:v>27.149</c:v>
                </c:pt>
                <c:pt idx="2229">
                  <c:v>27.1615</c:v>
                </c:pt>
                <c:pt idx="2230">
                  <c:v>27.1615</c:v>
                </c:pt>
                <c:pt idx="2231">
                  <c:v>27.1573</c:v>
                </c:pt>
                <c:pt idx="2232">
                  <c:v>27.1604</c:v>
                </c:pt>
                <c:pt idx="2233">
                  <c:v>27.1604</c:v>
                </c:pt>
                <c:pt idx="2234">
                  <c:v>27.1458</c:v>
                </c:pt>
                <c:pt idx="2235">
                  <c:v>27.1458</c:v>
                </c:pt>
                <c:pt idx="2236">
                  <c:v>27.1312</c:v>
                </c:pt>
                <c:pt idx="2237">
                  <c:v>27.1292</c:v>
                </c:pt>
                <c:pt idx="2238">
                  <c:v>27.1292</c:v>
                </c:pt>
                <c:pt idx="2239">
                  <c:v>27.1344</c:v>
                </c:pt>
                <c:pt idx="2240">
                  <c:v>27.1281</c:v>
                </c:pt>
                <c:pt idx="2241">
                  <c:v>27.1281</c:v>
                </c:pt>
                <c:pt idx="2242">
                  <c:v>27.1426999999999</c:v>
                </c:pt>
                <c:pt idx="2243">
                  <c:v>27.1615</c:v>
                </c:pt>
                <c:pt idx="2244">
                  <c:v>27.1615</c:v>
                </c:pt>
                <c:pt idx="2245">
                  <c:v>27.1406</c:v>
                </c:pt>
                <c:pt idx="2246">
                  <c:v>27.1406</c:v>
                </c:pt>
                <c:pt idx="2247">
                  <c:v>27.1271</c:v>
                </c:pt>
                <c:pt idx="2248">
                  <c:v>27.126</c:v>
                </c:pt>
                <c:pt idx="2249">
                  <c:v>27.126</c:v>
                </c:pt>
                <c:pt idx="2250">
                  <c:v>27.125</c:v>
                </c:pt>
                <c:pt idx="2251">
                  <c:v>27.1281</c:v>
                </c:pt>
                <c:pt idx="2252">
                  <c:v>27.1281</c:v>
                </c:pt>
                <c:pt idx="2253">
                  <c:v>27.1292</c:v>
                </c:pt>
                <c:pt idx="2254">
                  <c:v>27.125</c:v>
                </c:pt>
                <c:pt idx="2255">
                  <c:v>27.125</c:v>
                </c:pt>
                <c:pt idx="2256">
                  <c:v>27.125</c:v>
                </c:pt>
                <c:pt idx="2257">
                  <c:v>27.125</c:v>
                </c:pt>
                <c:pt idx="2258">
                  <c:v>27.125</c:v>
                </c:pt>
                <c:pt idx="2259">
                  <c:v>27.125</c:v>
                </c:pt>
                <c:pt idx="2260">
                  <c:v>27.125</c:v>
                </c:pt>
                <c:pt idx="2261">
                  <c:v>27.125</c:v>
                </c:pt>
                <c:pt idx="2262">
                  <c:v>27.125</c:v>
                </c:pt>
                <c:pt idx="2263">
                  <c:v>27.125</c:v>
                </c:pt>
                <c:pt idx="2264">
                  <c:v>27.125</c:v>
                </c:pt>
                <c:pt idx="2265">
                  <c:v>27.126</c:v>
                </c:pt>
                <c:pt idx="2266">
                  <c:v>27.126</c:v>
                </c:pt>
                <c:pt idx="2267">
                  <c:v>27.126</c:v>
                </c:pt>
                <c:pt idx="2268">
                  <c:v>27.125</c:v>
                </c:pt>
                <c:pt idx="2269">
                  <c:v>27.125</c:v>
                </c:pt>
                <c:pt idx="2270">
                  <c:v>27.126</c:v>
                </c:pt>
                <c:pt idx="2271">
                  <c:v>27.126</c:v>
                </c:pt>
                <c:pt idx="2272">
                  <c:v>27.151</c:v>
                </c:pt>
                <c:pt idx="2273">
                  <c:v>27.1594</c:v>
                </c:pt>
                <c:pt idx="2274">
                  <c:v>27.1594</c:v>
                </c:pt>
                <c:pt idx="2275">
                  <c:v>27.1312</c:v>
                </c:pt>
                <c:pt idx="2276">
                  <c:v>27.1365</c:v>
                </c:pt>
                <c:pt idx="2277">
                  <c:v>27.1365</c:v>
                </c:pt>
                <c:pt idx="2278">
                  <c:v>27.1302</c:v>
                </c:pt>
                <c:pt idx="2279">
                  <c:v>27.1365</c:v>
                </c:pt>
                <c:pt idx="2280">
                  <c:v>27.1365</c:v>
                </c:pt>
                <c:pt idx="2281">
                  <c:v>27.151</c:v>
                </c:pt>
                <c:pt idx="2282">
                  <c:v>27.151</c:v>
                </c:pt>
                <c:pt idx="2283">
                  <c:v>27.1396</c:v>
                </c:pt>
                <c:pt idx="2284">
                  <c:v>27.1426999999999</c:v>
                </c:pt>
                <c:pt idx="2285">
                  <c:v>27.1426999999999</c:v>
                </c:pt>
                <c:pt idx="2286">
                  <c:v>27.1385</c:v>
                </c:pt>
                <c:pt idx="2287">
                  <c:v>27.1323</c:v>
                </c:pt>
                <c:pt idx="2288">
                  <c:v>27.1323</c:v>
                </c:pt>
                <c:pt idx="2289">
                  <c:v>27.1271</c:v>
                </c:pt>
                <c:pt idx="2290">
                  <c:v>27.126</c:v>
                </c:pt>
                <c:pt idx="2291">
                  <c:v>27.126</c:v>
                </c:pt>
                <c:pt idx="2292">
                  <c:v>27.1312</c:v>
                </c:pt>
                <c:pt idx="2293">
                  <c:v>27.1312</c:v>
                </c:pt>
                <c:pt idx="2294">
                  <c:v>27.1552</c:v>
                </c:pt>
                <c:pt idx="2295">
                  <c:v>27.151</c:v>
                </c:pt>
                <c:pt idx="2296">
                  <c:v>27.151</c:v>
                </c:pt>
                <c:pt idx="2297">
                  <c:v>27.1666999999999</c:v>
                </c:pt>
                <c:pt idx="2298">
                  <c:v>27.1771</c:v>
                </c:pt>
                <c:pt idx="2299">
                  <c:v>27.1771</c:v>
                </c:pt>
                <c:pt idx="2300">
                  <c:v>27.1822999999999</c:v>
                </c:pt>
                <c:pt idx="2301">
                  <c:v>27.1864999999999</c:v>
                </c:pt>
                <c:pt idx="2302">
                  <c:v>27.1864999999999</c:v>
                </c:pt>
                <c:pt idx="2303">
                  <c:v>27.1853999999999</c:v>
                </c:pt>
                <c:pt idx="2304">
                  <c:v>27.1812</c:v>
                </c:pt>
                <c:pt idx="2305">
                  <c:v>27.1812</c:v>
                </c:pt>
                <c:pt idx="2306">
                  <c:v>27.1875</c:v>
                </c:pt>
                <c:pt idx="2307">
                  <c:v>27.1875</c:v>
                </c:pt>
                <c:pt idx="2308">
                  <c:v>27.1875</c:v>
                </c:pt>
                <c:pt idx="2309">
                  <c:v>27.1875</c:v>
                </c:pt>
                <c:pt idx="2310">
                  <c:v>27.1875</c:v>
                </c:pt>
                <c:pt idx="2311">
                  <c:v>27.1875</c:v>
                </c:pt>
                <c:pt idx="2312">
                  <c:v>27.1875</c:v>
                </c:pt>
                <c:pt idx="2313">
                  <c:v>27.1875</c:v>
                </c:pt>
                <c:pt idx="2314">
                  <c:v>27.1875</c:v>
                </c:pt>
                <c:pt idx="2315">
                  <c:v>27.1875</c:v>
                </c:pt>
                <c:pt idx="2316">
                  <c:v>27.1875</c:v>
                </c:pt>
                <c:pt idx="2317">
                  <c:v>27.1875</c:v>
                </c:pt>
                <c:pt idx="2318">
                  <c:v>27.1875</c:v>
                </c:pt>
                <c:pt idx="2319">
                  <c:v>27.1875</c:v>
                </c:pt>
                <c:pt idx="2320">
                  <c:v>27.1875</c:v>
                </c:pt>
                <c:pt idx="2321">
                  <c:v>27.1875</c:v>
                </c:pt>
                <c:pt idx="2322">
                  <c:v>27.1875</c:v>
                </c:pt>
                <c:pt idx="2323">
                  <c:v>27.1875</c:v>
                </c:pt>
                <c:pt idx="2324">
                  <c:v>27.1875</c:v>
                </c:pt>
                <c:pt idx="2325">
                  <c:v>27.1875</c:v>
                </c:pt>
                <c:pt idx="2326">
                  <c:v>27.1875</c:v>
                </c:pt>
                <c:pt idx="2327">
                  <c:v>27.1875</c:v>
                </c:pt>
                <c:pt idx="2328">
                  <c:v>27.1875</c:v>
                </c:pt>
                <c:pt idx="2329">
                  <c:v>27.1895999999999</c:v>
                </c:pt>
                <c:pt idx="2330">
                  <c:v>27.1895999999999</c:v>
                </c:pt>
                <c:pt idx="2331">
                  <c:v>27.1884999999999</c:v>
                </c:pt>
                <c:pt idx="2332">
                  <c:v>27.1884999999999</c:v>
                </c:pt>
                <c:pt idx="2333">
                  <c:v>27.1957999999999</c:v>
                </c:pt>
                <c:pt idx="2334">
                  <c:v>27.2093999999999</c:v>
                </c:pt>
                <c:pt idx="2335">
                  <c:v>27.2093999999999</c:v>
                </c:pt>
              </c:numCache>
            </c:numRef>
          </c:yVal>
          <c:smooth val="0"/>
        </c:ser>
        <c:axId val="29526765"/>
        <c:axId val="3322930"/>
      </c:scatterChart>
      <c:valAx>
        <c:axId val="29526765"/>
        <c:scaling>
          <c:orientation val="minMax"/>
        </c:scaling>
        <c:delete val="0"/>
        <c:axPos val="b"/>
        <c:title>
          <c:tx>
            <c:rich>
              <a:bodyPr rot="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PRT Temperature (degC)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3322930"/>
        <c:crosses val="autoZero"/>
        <c:crossBetween val="midCat"/>
      </c:valAx>
      <c:valAx>
        <c:axId val="3322930"/>
        <c:scaling>
          <c:orientation val="minMax"/>
        </c:scaling>
        <c:delete val="0"/>
        <c:axPos val="l"/>
        <c:majorGridlines>
          <c:spPr>
            <a:ln w="9360">
              <a:solidFill>
                <a:srgbClr val="8b8b8b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Weathersheild temperature (degC)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29526765"/>
        <c:crosses val="autoZero"/>
        <c:crossBetween val="midCat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plotArea>
      <c:scatterChart>
        <c:scatterStyle val="line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HTU21D</c:v>
                </c:pt>
              </c:strCache>
            </c:strRef>
          </c:tx>
          <c:spPr>
            <a:solidFill>
              <a:srgbClr val="25adad"/>
            </a:solidFill>
            <a:ln w="28440">
              <a:solidFill>
                <a:srgbClr val="25adad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107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1078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  <c:pt idx="99">
                  <c:v/>
                </c:pt>
                <c:pt idx="100">
                  <c:v/>
                </c:pt>
                <c:pt idx="101">
                  <c:v/>
                </c:pt>
                <c:pt idx="102">
                  <c:v/>
                </c:pt>
                <c:pt idx="103">
                  <c:v/>
                </c:pt>
                <c:pt idx="104">
                  <c:v/>
                </c:pt>
                <c:pt idx="105">
                  <c:v/>
                </c:pt>
                <c:pt idx="106">
                  <c:v/>
                </c:pt>
                <c:pt idx="107">
                  <c:v/>
                </c:pt>
                <c:pt idx="108">
                  <c:v/>
                </c:pt>
                <c:pt idx="109">
                  <c:v/>
                </c:pt>
                <c:pt idx="110">
                  <c:v/>
                </c:pt>
                <c:pt idx="111">
                  <c:v/>
                </c:pt>
                <c:pt idx="112">
                  <c:v/>
                </c:pt>
                <c:pt idx="113">
                  <c:v/>
                </c:pt>
                <c:pt idx="114">
                  <c:v/>
                </c:pt>
                <c:pt idx="115">
                  <c:v/>
                </c:pt>
                <c:pt idx="116">
                  <c:v/>
                </c:pt>
                <c:pt idx="117">
                  <c:v/>
                </c:pt>
                <c:pt idx="118">
                  <c:v/>
                </c:pt>
                <c:pt idx="119">
                  <c:v/>
                </c:pt>
                <c:pt idx="120">
                  <c:v/>
                </c:pt>
                <c:pt idx="121">
                  <c:v/>
                </c:pt>
                <c:pt idx="122">
                  <c:v/>
                </c:pt>
                <c:pt idx="123">
                  <c:v/>
                </c:pt>
                <c:pt idx="124">
                  <c:v/>
                </c:pt>
                <c:pt idx="125">
                  <c:v/>
                </c:pt>
                <c:pt idx="126">
                  <c:v/>
                </c:pt>
                <c:pt idx="127">
                  <c:v/>
                </c:pt>
                <c:pt idx="128">
                  <c:v/>
                </c:pt>
                <c:pt idx="129">
                  <c:v/>
                </c:pt>
                <c:pt idx="130">
                  <c:v/>
                </c:pt>
                <c:pt idx="131">
                  <c:v/>
                </c:pt>
                <c:pt idx="132">
                  <c:v/>
                </c:pt>
                <c:pt idx="133">
                  <c:v/>
                </c:pt>
                <c:pt idx="134">
                  <c:v/>
                </c:pt>
                <c:pt idx="135">
                  <c:v/>
                </c:pt>
                <c:pt idx="136">
                  <c:v/>
                </c:pt>
                <c:pt idx="137">
                  <c:v/>
                </c:pt>
                <c:pt idx="138">
                  <c:v/>
                </c:pt>
                <c:pt idx="139">
                  <c:v/>
                </c:pt>
                <c:pt idx="140">
                  <c:v/>
                </c:pt>
                <c:pt idx="141">
                  <c:v/>
                </c:pt>
                <c:pt idx="142">
                  <c:v/>
                </c:pt>
                <c:pt idx="143">
                  <c:v/>
                </c:pt>
                <c:pt idx="144">
                  <c:v/>
                </c:pt>
                <c:pt idx="145">
                  <c:v/>
                </c:pt>
                <c:pt idx="146">
                  <c:v/>
                </c:pt>
                <c:pt idx="147">
                  <c:v/>
                </c:pt>
                <c:pt idx="148">
                  <c:v/>
                </c:pt>
                <c:pt idx="149">
                  <c:v/>
                </c:pt>
                <c:pt idx="150">
                  <c:v/>
                </c:pt>
                <c:pt idx="151">
                  <c:v/>
                </c:pt>
                <c:pt idx="152">
                  <c:v/>
                </c:pt>
                <c:pt idx="153">
                  <c:v/>
                </c:pt>
                <c:pt idx="154">
                  <c:v/>
                </c:pt>
                <c:pt idx="155">
                  <c:v/>
                </c:pt>
                <c:pt idx="156">
                  <c:v/>
                </c:pt>
                <c:pt idx="157">
                  <c:v/>
                </c:pt>
                <c:pt idx="158">
                  <c:v/>
                </c:pt>
                <c:pt idx="159">
                  <c:v/>
                </c:pt>
                <c:pt idx="160">
                  <c:v/>
                </c:pt>
                <c:pt idx="161">
                  <c:v/>
                </c:pt>
                <c:pt idx="162">
                  <c:v/>
                </c:pt>
                <c:pt idx="163">
                  <c:v/>
                </c:pt>
                <c:pt idx="164">
                  <c:v/>
                </c:pt>
                <c:pt idx="165">
                  <c:v/>
                </c:pt>
                <c:pt idx="166">
                  <c:v/>
                </c:pt>
                <c:pt idx="167">
                  <c:v/>
                </c:pt>
                <c:pt idx="168">
                  <c:v/>
                </c:pt>
                <c:pt idx="169">
                  <c:v/>
                </c:pt>
                <c:pt idx="170">
                  <c:v/>
                </c:pt>
                <c:pt idx="171">
                  <c:v/>
                </c:pt>
                <c:pt idx="172">
                  <c:v/>
                </c:pt>
                <c:pt idx="173">
                  <c:v/>
                </c:pt>
                <c:pt idx="174">
                  <c:v/>
                </c:pt>
                <c:pt idx="175">
                  <c:v/>
                </c:pt>
                <c:pt idx="176">
                  <c:v/>
                </c:pt>
                <c:pt idx="177">
                  <c:v/>
                </c:pt>
                <c:pt idx="178">
                  <c:v/>
                </c:pt>
                <c:pt idx="179">
                  <c:v/>
                </c:pt>
                <c:pt idx="180">
                  <c:v/>
                </c:pt>
                <c:pt idx="181">
                  <c:v/>
                </c:pt>
                <c:pt idx="182">
                  <c:v/>
                </c:pt>
                <c:pt idx="183">
                  <c:v/>
                </c:pt>
                <c:pt idx="184">
                  <c:v/>
                </c:pt>
                <c:pt idx="185">
                  <c:v/>
                </c:pt>
                <c:pt idx="186">
                  <c:v/>
                </c:pt>
                <c:pt idx="187">
                  <c:v/>
                </c:pt>
                <c:pt idx="188">
                  <c:v/>
                </c:pt>
                <c:pt idx="189">
                  <c:v/>
                </c:pt>
                <c:pt idx="190">
                  <c:v/>
                </c:pt>
                <c:pt idx="191">
                  <c:v/>
                </c:pt>
                <c:pt idx="192">
                  <c:v/>
                </c:pt>
                <c:pt idx="193">
                  <c:v/>
                </c:pt>
                <c:pt idx="194">
                  <c:v/>
                </c:pt>
                <c:pt idx="195">
                  <c:v/>
                </c:pt>
                <c:pt idx="196">
                  <c:v/>
                </c:pt>
                <c:pt idx="197">
                  <c:v/>
                </c:pt>
                <c:pt idx="198">
                  <c:v/>
                </c:pt>
                <c:pt idx="199">
                  <c:v/>
                </c:pt>
                <c:pt idx="200">
                  <c:v/>
                </c:pt>
                <c:pt idx="201">
                  <c:v/>
                </c:pt>
                <c:pt idx="202">
                  <c:v/>
                </c:pt>
                <c:pt idx="203">
                  <c:v/>
                </c:pt>
                <c:pt idx="204">
                  <c:v/>
                </c:pt>
                <c:pt idx="205">
                  <c:v/>
                </c:pt>
                <c:pt idx="206">
                  <c:v/>
                </c:pt>
                <c:pt idx="207">
                  <c:v/>
                </c:pt>
                <c:pt idx="208">
                  <c:v/>
                </c:pt>
                <c:pt idx="209">
                  <c:v/>
                </c:pt>
                <c:pt idx="210">
                  <c:v/>
                </c:pt>
                <c:pt idx="211">
                  <c:v/>
                </c:pt>
                <c:pt idx="212">
                  <c:v/>
                </c:pt>
                <c:pt idx="213">
                  <c:v/>
                </c:pt>
                <c:pt idx="214">
                  <c:v/>
                </c:pt>
                <c:pt idx="215">
                  <c:v/>
                </c:pt>
                <c:pt idx="216">
                  <c:v/>
                </c:pt>
                <c:pt idx="217">
                  <c:v/>
                </c:pt>
                <c:pt idx="218">
                  <c:v/>
                </c:pt>
                <c:pt idx="219">
                  <c:v/>
                </c:pt>
                <c:pt idx="220">
                  <c:v/>
                </c:pt>
                <c:pt idx="221">
                  <c:v/>
                </c:pt>
                <c:pt idx="222">
                  <c:v/>
                </c:pt>
                <c:pt idx="223">
                  <c:v/>
                </c:pt>
                <c:pt idx="224">
                  <c:v/>
                </c:pt>
                <c:pt idx="225">
                  <c:v/>
                </c:pt>
                <c:pt idx="226">
                  <c:v/>
                </c:pt>
                <c:pt idx="227">
                  <c:v/>
                </c:pt>
                <c:pt idx="228">
                  <c:v/>
                </c:pt>
                <c:pt idx="229">
                  <c:v/>
                </c:pt>
                <c:pt idx="230">
                  <c:v/>
                </c:pt>
                <c:pt idx="231">
                  <c:v/>
                </c:pt>
                <c:pt idx="232">
                  <c:v/>
                </c:pt>
                <c:pt idx="233">
                  <c:v/>
                </c:pt>
                <c:pt idx="234">
                  <c:v/>
                </c:pt>
                <c:pt idx="235">
                  <c:v/>
                </c:pt>
                <c:pt idx="236">
                  <c:v/>
                </c:pt>
                <c:pt idx="237">
                  <c:v/>
                </c:pt>
                <c:pt idx="238">
                  <c:v/>
                </c:pt>
                <c:pt idx="239">
                  <c:v/>
                </c:pt>
                <c:pt idx="240">
                  <c:v/>
                </c:pt>
                <c:pt idx="241">
                  <c:v/>
                </c:pt>
                <c:pt idx="242">
                  <c:v/>
                </c:pt>
                <c:pt idx="243">
                  <c:v/>
                </c:pt>
                <c:pt idx="244">
                  <c:v/>
                </c:pt>
                <c:pt idx="245">
                  <c:v/>
                </c:pt>
                <c:pt idx="246">
                  <c:v/>
                </c:pt>
                <c:pt idx="247">
                  <c:v/>
                </c:pt>
                <c:pt idx="248">
                  <c:v/>
                </c:pt>
                <c:pt idx="249">
                  <c:v/>
                </c:pt>
                <c:pt idx="250">
                  <c:v/>
                </c:pt>
                <c:pt idx="251">
                  <c:v/>
                </c:pt>
                <c:pt idx="252">
                  <c:v/>
                </c:pt>
                <c:pt idx="253">
                  <c:v/>
                </c:pt>
                <c:pt idx="254">
                  <c:v/>
                </c:pt>
                <c:pt idx="255">
                  <c:v/>
                </c:pt>
                <c:pt idx="256">
                  <c:v/>
                </c:pt>
                <c:pt idx="257">
                  <c:v/>
                </c:pt>
                <c:pt idx="258">
                  <c:v/>
                </c:pt>
                <c:pt idx="259">
                  <c:v/>
                </c:pt>
                <c:pt idx="260">
                  <c:v/>
                </c:pt>
                <c:pt idx="261">
                  <c:v/>
                </c:pt>
                <c:pt idx="262">
                  <c:v/>
                </c:pt>
                <c:pt idx="263">
                  <c:v/>
                </c:pt>
                <c:pt idx="264">
                  <c:v/>
                </c:pt>
                <c:pt idx="265">
                  <c:v/>
                </c:pt>
                <c:pt idx="266">
                  <c:v/>
                </c:pt>
                <c:pt idx="267">
                  <c:v/>
                </c:pt>
                <c:pt idx="268">
                  <c:v/>
                </c:pt>
                <c:pt idx="269">
                  <c:v/>
                </c:pt>
                <c:pt idx="270">
                  <c:v/>
                </c:pt>
                <c:pt idx="271">
                  <c:v/>
                </c:pt>
                <c:pt idx="272">
                  <c:v/>
                </c:pt>
                <c:pt idx="273">
                  <c:v/>
                </c:pt>
                <c:pt idx="274">
                  <c:v/>
                </c:pt>
                <c:pt idx="275">
                  <c:v/>
                </c:pt>
                <c:pt idx="276">
                  <c:v/>
                </c:pt>
                <c:pt idx="277">
                  <c:v/>
                </c:pt>
                <c:pt idx="278">
                  <c:v/>
                </c:pt>
                <c:pt idx="279">
                  <c:v/>
                </c:pt>
                <c:pt idx="280">
                  <c:v/>
                </c:pt>
                <c:pt idx="281">
                  <c:v/>
                </c:pt>
                <c:pt idx="282">
                  <c:v/>
                </c:pt>
                <c:pt idx="283">
                  <c:v/>
                </c:pt>
                <c:pt idx="284">
                  <c:v/>
                </c:pt>
                <c:pt idx="285">
                  <c:v/>
                </c:pt>
                <c:pt idx="286">
                  <c:v/>
                </c:pt>
                <c:pt idx="287">
                  <c:v/>
                </c:pt>
                <c:pt idx="288">
                  <c:v/>
                </c:pt>
                <c:pt idx="289">
                  <c:v/>
                </c:pt>
                <c:pt idx="290">
                  <c:v/>
                </c:pt>
                <c:pt idx="291">
                  <c:v/>
                </c:pt>
                <c:pt idx="292">
                  <c:v/>
                </c:pt>
                <c:pt idx="293">
                  <c:v/>
                </c:pt>
                <c:pt idx="294">
                  <c:v/>
                </c:pt>
                <c:pt idx="295">
                  <c:v/>
                </c:pt>
                <c:pt idx="296">
                  <c:v/>
                </c:pt>
                <c:pt idx="297">
                  <c:v/>
                </c:pt>
                <c:pt idx="298">
                  <c:v/>
                </c:pt>
                <c:pt idx="299">
                  <c:v/>
                </c:pt>
                <c:pt idx="300">
                  <c:v/>
                </c:pt>
                <c:pt idx="301">
                  <c:v/>
                </c:pt>
                <c:pt idx="302">
                  <c:v/>
                </c:pt>
                <c:pt idx="303">
                  <c:v/>
                </c:pt>
                <c:pt idx="304">
                  <c:v/>
                </c:pt>
                <c:pt idx="305">
                  <c:v/>
                </c:pt>
                <c:pt idx="306">
                  <c:v/>
                </c:pt>
                <c:pt idx="307">
                  <c:v/>
                </c:pt>
                <c:pt idx="308">
                  <c:v/>
                </c:pt>
                <c:pt idx="309">
                  <c:v/>
                </c:pt>
                <c:pt idx="310">
                  <c:v/>
                </c:pt>
                <c:pt idx="311">
                  <c:v/>
                </c:pt>
                <c:pt idx="312">
                  <c:v/>
                </c:pt>
                <c:pt idx="313">
                  <c:v/>
                </c:pt>
                <c:pt idx="314">
                  <c:v/>
                </c:pt>
                <c:pt idx="315">
                  <c:v/>
                </c:pt>
                <c:pt idx="316">
                  <c:v/>
                </c:pt>
                <c:pt idx="317">
                  <c:v/>
                </c:pt>
                <c:pt idx="318">
                  <c:v/>
                </c:pt>
                <c:pt idx="319">
                  <c:v/>
                </c:pt>
                <c:pt idx="320">
                  <c:v/>
                </c:pt>
                <c:pt idx="321">
                  <c:v/>
                </c:pt>
                <c:pt idx="322">
                  <c:v/>
                </c:pt>
                <c:pt idx="323">
                  <c:v/>
                </c:pt>
                <c:pt idx="324">
                  <c:v/>
                </c:pt>
                <c:pt idx="325">
                  <c:v/>
                </c:pt>
                <c:pt idx="326">
                  <c:v/>
                </c:pt>
                <c:pt idx="327">
                  <c:v/>
                </c:pt>
                <c:pt idx="328">
                  <c:v/>
                </c:pt>
                <c:pt idx="329">
                  <c:v/>
                </c:pt>
                <c:pt idx="330">
                  <c:v/>
                </c:pt>
                <c:pt idx="331">
                  <c:v/>
                </c:pt>
                <c:pt idx="332">
                  <c:v/>
                </c:pt>
                <c:pt idx="333">
                  <c:v/>
                </c:pt>
                <c:pt idx="334">
                  <c:v/>
                </c:pt>
                <c:pt idx="335">
                  <c:v/>
                </c:pt>
                <c:pt idx="336">
                  <c:v/>
                </c:pt>
                <c:pt idx="337">
                  <c:v/>
                </c:pt>
                <c:pt idx="338">
                  <c:v/>
                </c:pt>
                <c:pt idx="339">
                  <c:v/>
                </c:pt>
                <c:pt idx="340">
                  <c:v/>
                </c:pt>
                <c:pt idx="341">
                  <c:v/>
                </c:pt>
                <c:pt idx="342">
                  <c:v/>
                </c:pt>
                <c:pt idx="343">
                  <c:v/>
                </c:pt>
                <c:pt idx="344">
                  <c:v/>
                </c:pt>
                <c:pt idx="345">
                  <c:v/>
                </c:pt>
                <c:pt idx="346">
                  <c:v/>
                </c:pt>
                <c:pt idx="347">
                  <c:v/>
                </c:pt>
                <c:pt idx="348">
                  <c:v/>
                </c:pt>
                <c:pt idx="349">
                  <c:v/>
                </c:pt>
                <c:pt idx="350">
                  <c:v/>
                </c:pt>
                <c:pt idx="351">
                  <c:v/>
                </c:pt>
                <c:pt idx="352">
                  <c:v/>
                </c:pt>
                <c:pt idx="353">
                  <c:v/>
                </c:pt>
                <c:pt idx="354">
                  <c:v/>
                </c:pt>
                <c:pt idx="355">
                  <c:v/>
                </c:pt>
                <c:pt idx="356">
                  <c:v/>
                </c:pt>
                <c:pt idx="357">
                  <c:v/>
                </c:pt>
                <c:pt idx="358">
                  <c:v/>
                </c:pt>
                <c:pt idx="359">
                  <c:v/>
                </c:pt>
                <c:pt idx="360">
                  <c:v/>
                </c:pt>
                <c:pt idx="361">
                  <c:v/>
                </c:pt>
                <c:pt idx="362">
                  <c:v/>
                </c:pt>
                <c:pt idx="363">
                  <c:v/>
                </c:pt>
                <c:pt idx="364">
                  <c:v/>
                </c:pt>
                <c:pt idx="365">
                  <c:v/>
                </c:pt>
                <c:pt idx="366">
                  <c:v/>
                </c:pt>
                <c:pt idx="367">
                  <c:v/>
                </c:pt>
                <c:pt idx="368">
                  <c:v/>
                </c:pt>
                <c:pt idx="369">
                  <c:v/>
                </c:pt>
                <c:pt idx="370">
                  <c:v/>
                </c:pt>
                <c:pt idx="371">
                  <c:v/>
                </c:pt>
                <c:pt idx="372">
                  <c:v/>
                </c:pt>
                <c:pt idx="373">
                  <c:v/>
                </c:pt>
                <c:pt idx="374">
                  <c:v/>
                </c:pt>
                <c:pt idx="375">
                  <c:v/>
                </c:pt>
                <c:pt idx="376">
                  <c:v/>
                </c:pt>
                <c:pt idx="377">
                  <c:v/>
                </c:pt>
                <c:pt idx="378">
                  <c:v/>
                </c:pt>
                <c:pt idx="379">
                  <c:v/>
                </c:pt>
                <c:pt idx="380">
                  <c:v/>
                </c:pt>
                <c:pt idx="381">
                  <c:v/>
                </c:pt>
                <c:pt idx="382">
                  <c:v/>
                </c:pt>
                <c:pt idx="383">
                  <c:v/>
                </c:pt>
                <c:pt idx="384">
                  <c:v/>
                </c:pt>
                <c:pt idx="385">
                  <c:v/>
                </c:pt>
                <c:pt idx="386">
                  <c:v/>
                </c:pt>
                <c:pt idx="387">
                  <c:v/>
                </c:pt>
                <c:pt idx="388">
                  <c:v/>
                </c:pt>
                <c:pt idx="389">
                  <c:v/>
                </c:pt>
                <c:pt idx="390">
                  <c:v/>
                </c:pt>
                <c:pt idx="391">
                  <c:v/>
                </c:pt>
                <c:pt idx="392">
                  <c:v/>
                </c:pt>
                <c:pt idx="393">
                  <c:v/>
                </c:pt>
                <c:pt idx="394">
                  <c:v/>
                </c:pt>
                <c:pt idx="395">
                  <c:v/>
                </c:pt>
                <c:pt idx="396">
                  <c:v/>
                </c:pt>
                <c:pt idx="397">
                  <c:v/>
                </c:pt>
                <c:pt idx="398">
                  <c:v/>
                </c:pt>
                <c:pt idx="399">
                  <c:v/>
                </c:pt>
                <c:pt idx="400">
                  <c:v/>
                </c:pt>
                <c:pt idx="401">
                  <c:v/>
                </c:pt>
                <c:pt idx="402">
                  <c:v/>
                </c:pt>
                <c:pt idx="403">
                  <c:v/>
                </c:pt>
                <c:pt idx="404">
                  <c:v/>
                </c:pt>
                <c:pt idx="405">
                  <c:v/>
                </c:pt>
                <c:pt idx="406">
                  <c:v/>
                </c:pt>
                <c:pt idx="407">
                  <c:v/>
                </c:pt>
                <c:pt idx="408">
                  <c:v/>
                </c:pt>
                <c:pt idx="409">
                  <c:v/>
                </c:pt>
                <c:pt idx="410">
                  <c:v/>
                </c:pt>
                <c:pt idx="411">
                  <c:v/>
                </c:pt>
                <c:pt idx="412">
                  <c:v/>
                </c:pt>
                <c:pt idx="413">
                  <c:v/>
                </c:pt>
                <c:pt idx="414">
                  <c:v/>
                </c:pt>
                <c:pt idx="415">
                  <c:v/>
                </c:pt>
                <c:pt idx="416">
                  <c:v/>
                </c:pt>
                <c:pt idx="417">
                  <c:v/>
                </c:pt>
                <c:pt idx="418">
                  <c:v/>
                </c:pt>
                <c:pt idx="419">
                  <c:v/>
                </c:pt>
                <c:pt idx="420">
                  <c:v/>
                </c:pt>
                <c:pt idx="421">
                  <c:v/>
                </c:pt>
                <c:pt idx="422">
                  <c:v/>
                </c:pt>
                <c:pt idx="423">
                  <c:v/>
                </c:pt>
                <c:pt idx="424">
                  <c:v/>
                </c:pt>
                <c:pt idx="425">
                  <c:v/>
                </c:pt>
                <c:pt idx="426">
                  <c:v/>
                </c:pt>
                <c:pt idx="427">
                  <c:v/>
                </c:pt>
                <c:pt idx="428">
                  <c:v/>
                </c:pt>
                <c:pt idx="429">
                  <c:v/>
                </c:pt>
                <c:pt idx="430">
                  <c:v/>
                </c:pt>
                <c:pt idx="431">
                  <c:v/>
                </c:pt>
                <c:pt idx="432">
                  <c:v/>
                </c:pt>
                <c:pt idx="433">
                  <c:v/>
                </c:pt>
                <c:pt idx="434">
                  <c:v/>
                </c:pt>
                <c:pt idx="435">
                  <c:v/>
                </c:pt>
                <c:pt idx="436">
                  <c:v/>
                </c:pt>
                <c:pt idx="437">
                  <c:v/>
                </c:pt>
                <c:pt idx="438">
                  <c:v/>
                </c:pt>
                <c:pt idx="439">
                  <c:v/>
                </c:pt>
                <c:pt idx="440">
                  <c:v/>
                </c:pt>
                <c:pt idx="441">
                  <c:v/>
                </c:pt>
                <c:pt idx="442">
                  <c:v/>
                </c:pt>
                <c:pt idx="443">
                  <c:v/>
                </c:pt>
                <c:pt idx="444">
                  <c:v/>
                </c:pt>
                <c:pt idx="445">
                  <c:v/>
                </c:pt>
                <c:pt idx="446">
                  <c:v/>
                </c:pt>
                <c:pt idx="447">
                  <c:v/>
                </c:pt>
                <c:pt idx="448">
                  <c:v/>
                </c:pt>
                <c:pt idx="449">
                  <c:v/>
                </c:pt>
                <c:pt idx="450">
                  <c:v/>
                </c:pt>
                <c:pt idx="451">
                  <c:v/>
                </c:pt>
                <c:pt idx="452">
                  <c:v/>
                </c:pt>
                <c:pt idx="453">
                  <c:v/>
                </c:pt>
                <c:pt idx="454">
                  <c:v/>
                </c:pt>
                <c:pt idx="455">
                  <c:v/>
                </c:pt>
                <c:pt idx="456">
                  <c:v/>
                </c:pt>
                <c:pt idx="457">
                  <c:v/>
                </c:pt>
                <c:pt idx="458">
                  <c:v/>
                </c:pt>
                <c:pt idx="459">
                  <c:v/>
                </c:pt>
                <c:pt idx="460">
                  <c:v/>
                </c:pt>
                <c:pt idx="461">
                  <c:v/>
                </c:pt>
                <c:pt idx="462">
                  <c:v/>
                </c:pt>
                <c:pt idx="463">
                  <c:v/>
                </c:pt>
                <c:pt idx="464">
                  <c:v/>
                </c:pt>
                <c:pt idx="465">
                  <c:v/>
                </c:pt>
                <c:pt idx="466">
                  <c:v/>
                </c:pt>
                <c:pt idx="467">
                  <c:v/>
                </c:pt>
                <c:pt idx="468">
                  <c:v/>
                </c:pt>
                <c:pt idx="469">
                  <c:v/>
                </c:pt>
                <c:pt idx="470">
                  <c:v/>
                </c:pt>
                <c:pt idx="471">
                  <c:v/>
                </c:pt>
                <c:pt idx="472">
                  <c:v/>
                </c:pt>
                <c:pt idx="473">
                  <c:v/>
                </c:pt>
                <c:pt idx="474">
                  <c:v/>
                </c:pt>
                <c:pt idx="475">
                  <c:v/>
                </c:pt>
                <c:pt idx="476">
                  <c:v/>
                </c:pt>
                <c:pt idx="477">
                  <c:v/>
                </c:pt>
                <c:pt idx="478">
                  <c:v/>
                </c:pt>
                <c:pt idx="479">
                  <c:v/>
                </c:pt>
                <c:pt idx="480">
                  <c:v/>
                </c:pt>
                <c:pt idx="481">
                  <c:v/>
                </c:pt>
                <c:pt idx="482">
                  <c:v/>
                </c:pt>
                <c:pt idx="483">
                  <c:v/>
                </c:pt>
                <c:pt idx="484">
                  <c:v/>
                </c:pt>
                <c:pt idx="485">
                  <c:v/>
                </c:pt>
                <c:pt idx="486">
                  <c:v/>
                </c:pt>
                <c:pt idx="487">
                  <c:v/>
                </c:pt>
                <c:pt idx="488">
                  <c:v/>
                </c:pt>
                <c:pt idx="489">
                  <c:v/>
                </c:pt>
                <c:pt idx="490">
                  <c:v/>
                </c:pt>
                <c:pt idx="491">
                  <c:v/>
                </c:pt>
                <c:pt idx="492">
                  <c:v/>
                </c:pt>
                <c:pt idx="493">
                  <c:v/>
                </c:pt>
                <c:pt idx="494">
                  <c:v/>
                </c:pt>
                <c:pt idx="495">
                  <c:v/>
                </c:pt>
                <c:pt idx="496">
                  <c:v/>
                </c:pt>
                <c:pt idx="497">
                  <c:v/>
                </c:pt>
                <c:pt idx="498">
                  <c:v/>
                </c:pt>
                <c:pt idx="499">
                  <c:v/>
                </c:pt>
                <c:pt idx="500">
                  <c:v/>
                </c:pt>
                <c:pt idx="501">
                  <c:v/>
                </c:pt>
                <c:pt idx="502">
                  <c:v/>
                </c:pt>
                <c:pt idx="503">
                  <c:v/>
                </c:pt>
                <c:pt idx="504">
                  <c:v/>
                </c:pt>
                <c:pt idx="505">
                  <c:v/>
                </c:pt>
                <c:pt idx="506">
                  <c:v/>
                </c:pt>
                <c:pt idx="507">
                  <c:v/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  <c:pt idx="535">
                  <c:v/>
                </c:pt>
                <c:pt idx="536">
                  <c:v/>
                </c:pt>
                <c:pt idx="537">
                  <c:v/>
                </c:pt>
                <c:pt idx="538">
                  <c:v/>
                </c:pt>
                <c:pt idx="539">
                  <c:v/>
                </c:pt>
                <c:pt idx="540">
                  <c:v/>
                </c:pt>
                <c:pt idx="541">
                  <c:v/>
                </c:pt>
                <c:pt idx="542">
                  <c:v/>
                </c:pt>
                <c:pt idx="543">
                  <c:v/>
                </c:pt>
                <c:pt idx="544">
                  <c:v/>
                </c:pt>
                <c:pt idx="545">
                  <c:v/>
                </c:pt>
                <c:pt idx="546">
                  <c:v/>
                </c:pt>
                <c:pt idx="547">
                  <c:v/>
                </c:pt>
                <c:pt idx="548">
                  <c:v/>
                </c:pt>
                <c:pt idx="549">
                  <c:v/>
                </c:pt>
                <c:pt idx="550">
                  <c:v/>
                </c:pt>
                <c:pt idx="551">
                  <c:v/>
                </c:pt>
                <c:pt idx="552">
                  <c:v/>
                </c:pt>
                <c:pt idx="553">
                  <c:v/>
                </c:pt>
                <c:pt idx="554">
                  <c:v/>
                </c:pt>
                <c:pt idx="555">
                  <c:v/>
                </c:pt>
                <c:pt idx="556">
                  <c:v/>
                </c:pt>
                <c:pt idx="557">
                  <c:v/>
                </c:pt>
                <c:pt idx="558">
                  <c:v/>
                </c:pt>
                <c:pt idx="559">
                  <c:v/>
                </c:pt>
                <c:pt idx="560">
                  <c:v/>
                </c:pt>
                <c:pt idx="561">
                  <c:v/>
                </c:pt>
                <c:pt idx="562">
                  <c:v/>
                </c:pt>
                <c:pt idx="563">
                  <c:v/>
                </c:pt>
                <c:pt idx="564">
                  <c:v/>
                </c:pt>
                <c:pt idx="565">
                  <c:v/>
                </c:pt>
                <c:pt idx="566">
                  <c:v/>
                </c:pt>
                <c:pt idx="567">
                  <c:v/>
                </c:pt>
                <c:pt idx="568">
                  <c:v/>
                </c:pt>
                <c:pt idx="569">
                  <c:v/>
                </c:pt>
                <c:pt idx="570">
                  <c:v/>
                </c:pt>
                <c:pt idx="571">
                  <c:v/>
                </c:pt>
                <c:pt idx="572">
                  <c:v/>
                </c:pt>
                <c:pt idx="573">
                  <c:v/>
                </c:pt>
                <c:pt idx="574">
                  <c:v/>
                </c:pt>
                <c:pt idx="575">
                  <c:v/>
                </c:pt>
                <c:pt idx="576">
                  <c:v/>
                </c:pt>
                <c:pt idx="577">
                  <c:v/>
                </c:pt>
                <c:pt idx="578">
                  <c:v/>
                </c:pt>
                <c:pt idx="579">
                  <c:v/>
                </c:pt>
                <c:pt idx="580">
                  <c:v/>
                </c:pt>
                <c:pt idx="581">
                  <c:v/>
                </c:pt>
                <c:pt idx="582">
                  <c:v/>
                </c:pt>
                <c:pt idx="583">
                  <c:v/>
                </c:pt>
                <c:pt idx="584">
                  <c:v/>
                </c:pt>
                <c:pt idx="585">
                  <c:v/>
                </c:pt>
                <c:pt idx="586">
                  <c:v/>
                </c:pt>
                <c:pt idx="587">
                  <c:v/>
                </c:pt>
                <c:pt idx="588">
                  <c:v/>
                </c:pt>
                <c:pt idx="589">
                  <c:v/>
                </c:pt>
                <c:pt idx="590">
                  <c:v/>
                </c:pt>
                <c:pt idx="591">
                  <c:v/>
                </c:pt>
                <c:pt idx="592">
                  <c:v/>
                </c:pt>
                <c:pt idx="593">
                  <c:v/>
                </c:pt>
                <c:pt idx="594">
                  <c:v/>
                </c:pt>
                <c:pt idx="595">
                  <c:v/>
                </c:pt>
                <c:pt idx="596">
                  <c:v/>
                </c:pt>
                <c:pt idx="597">
                  <c:v/>
                </c:pt>
                <c:pt idx="598">
                  <c:v/>
                </c:pt>
                <c:pt idx="599">
                  <c:v/>
                </c:pt>
                <c:pt idx="600">
                  <c:v/>
                </c:pt>
                <c:pt idx="601">
                  <c:v/>
                </c:pt>
                <c:pt idx="602">
                  <c:v/>
                </c:pt>
                <c:pt idx="603">
                  <c:v/>
                </c:pt>
                <c:pt idx="604">
                  <c:v/>
                </c:pt>
                <c:pt idx="605">
                  <c:v/>
                </c:pt>
                <c:pt idx="606">
                  <c:v/>
                </c:pt>
                <c:pt idx="607">
                  <c:v/>
                </c:pt>
                <c:pt idx="608">
                  <c:v/>
                </c:pt>
                <c:pt idx="609">
                  <c:v/>
                </c:pt>
                <c:pt idx="610">
                  <c:v/>
                </c:pt>
                <c:pt idx="611">
                  <c:v/>
                </c:pt>
                <c:pt idx="612">
                  <c:v/>
                </c:pt>
                <c:pt idx="613">
                  <c:v/>
                </c:pt>
                <c:pt idx="614">
                  <c:v/>
                </c:pt>
                <c:pt idx="615">
                  <c:v/>
                </c:pt>
                <c:pt idx="616">
                  <c:v/>
                </c:pt>
                <c:pt idx="617">
                  <c:v/>
                </c:pt>
                <c:pt idx="618">
                  <c:v/>
                </c:pt>
                <c:pt idx="619">
                  <c:v/>
                </c:pt>
                <c:pt idx="620">
                  <c:v/>
                </c:pt>
                <c:pt idx="621">
                  <c:v/>
                </c:pt>
                <c:pt idx="622">
                  <c:v/>
                </c:pt>
                <c:pt idx="623">
                  <c:v/>
                </c:pt>
                <c:pt idx="624">
                  <c:v/>
                </c:pt>
                <c:pt idx="625">
                  <c:v/>
                </c:pt>
                <c:pt idx="626">
                  <c:v/>
                </c:pt>
                <c:pt idx="627">
                  <c:v/>
                </c:pt>
                <c:pt idx="628">
                  <c:v/>
                </c:pt>
                <c:pt idx="629">
                  <c:v/>
                </c:pt>
                <c:pt idx="630">
                  <c:v/>
                </c:pt>
                <c:pt idx="631">
                  <c:v/>
                </c:pt>
                <c:pt idx="632">
                  <c:v/>
                </c:pt>
                <c:pt idx="633">
                  <c:v/>
                </c:pt>
                <c:pt idx="634">
                  <c:v/>
                </c:pt>
                <c:pt idx="635">
                  <c:v/>
                </c:pt>
                <c:pt idx="636">
                  <c:v/>
                </c:pt>
                <c:pt idx="637">
                  <c:v/>
                </c:pt>
                <c:pt idx="638">
                  <c:v/>
                </c:pt>
                <c:pt idx="639">
                  <c:v/>
                </c:pt>
                <c:pt idx="640">
                  <c:v/>
                </c:pt>
                <c:pt idx="641">
                  <c:v/>
                </c:pt>
                <c:pt idx="642">
                  <c:v/>
                </c:pt>
                <c:pt idx="643">
                  <c:v/>
                </c:pt>
                <c:pt idx="644">
                  <c:v/>
                </c:pt>
                <c:pt idx="645">
                  <c:v/>
                </c:pt>
                <c:pt idx="646">
                  <c:v/>
                </c:pt>
                <c:pt idx="647">
                  <c:v/>
                </c:pt>
                <c:pt idx="648">
                  <c:v/>
                </c:pt>
                <c:pt idx="649">
                  <c:v/>
                </c:pt>
                <c:pt idx="650">
                  <c:v/>
                </c:pt>
                <c:pt idx="651">
                  <c:v/>
                </c:pt>
                <c:pt idx="652">
                  <c:v/>
                </c:pt>
                <c:pt idx="653">
                  <c:v/>
                </c:pt>
                <c:pt idx="654">
                  <c:v/>
                </c:pt>
                <c:pt idx="655">
                  <c:v/>
                </c:pt>
                <c:pt idx="656">
                  <c:v/>
                </c:pt>
                <c:pt idx="657">
                  <c:v/>
                </c:pt>
                <c:pt idx="658">
                  <c:v/>
                </c:pt>
                <c:pt idx="659">
                  <c:v/>
                </c:pt>
                <c:pt idx="660">
                  <c:v/>
                </c:pt>
                <c:pt idx="661">
                  <c:v/>
                </c:pt>
                <c:pt idx="662">
                  <c:v/>
                </c:pt>
                <c:pt idx="663">
                  <c:v/>
                </c:pt>
                <c:pt idx="664">
                  <c:v/>
                </c:pt>
                <c:pt idx="665">
                  <c:v/>
                </c:pt>
                <c:pt idx="666">
                  <c:v/>
                </c:pt>
                <c:pt idx="667">
                  <c:v/>
                </c:pt>
                <c:pt idx="668">
                  <c:v/>
                </c:pt>
                <c:pt idx="669">
                  <c:v/>
                </c:pt>
                <c:pt idx="670">
                  <c:v/>
                </c:pt>
                <c:pt idx="671">
                  <c:v/>
                </c:pt>
                <c:pt idx="672">
                  <c:v/>
                </c:pt>
                <c:pt idx="673">
                  <c:v/>
                </c:pt>
                <c:pt idx="674">
                  <c:v/>
                </c:pt>
                <c:pt idx="675">
                  <c:v/>
                </c:pt>
                <c:pt idx="676">
                  <c:v/>
                </c:pt>
                <c:pt idx="677">
                  <c:v/>
                </c:pt>
                <c:pt idx="678">
                  <c:v/>
                </c:pt>
                <c:pt idx="679">
                  <c:v/>
                </c:pt>
                <c:pt idx="680">
                  <c:v/>
                </c:pt>
                <c:pt idx="681">
                  <c:v/>
                </c:pt>
                <c:pt idx="682">
                  <c:v/>
                </c:pt>
                <c:pt idx="683">
                  <c:v/>
                </c:pt>
                <c:pt idx="684">
                  <c:v/>
                </c:pt>
                <c:pt idx="685">
                  <c:v/>
                </c:pt>
                <c:pt idx="686">
                  <c:v/>
                </c:pt>
                <c:pt idx="687">
                  <c:v/>
                </c:pt>
                <c:pt idx="688">
                  <c:v/>
                </c:pt>
                <c:pt idx="689">
                  <c:v/>
                </c:pt>
                <c:pt idx="690">
                  <c:v/>
                </c:pt>
                <c:pt idx="691">
                  <c:v/>
                </c:pt>
                <c:pt idx="692">
                  <c:v/>
                </c:pt>
                <c:pt idx="693">
                  <c:v/>
                </c:pt>
                <c:pt idx="694">
                  <c:v/>
                </c:pt>
                <c:pt idx="695">
                  <c:v/>
                </c:pt>
                <c:pt idx="696">
                  <c:v/>
                </c:pt>
                <c:pt idx="697">
                  <c:v/>
                </c:pt>
                <c:pt idx="698">
                  <c:v/>
                </c:pt>
                <c:pt idx="699">
                  <c:v/>
                </c:pt>
                <c:pt idx="700">
                  <c:v/>
                </c:pt>
                <c:pt idx="701">
                  <c:v/>
                </c:pt>
                <c:pt idx="702">
                  <c:v/>
                </c:pt>
                <c:pt idx="703">
                  <c:v/>
                </c:pt>
                <c:pt idx="704">
                  <c:v/>
                </c:pt>
                <c:pt idx="705">
                  <c:v/>
                </c:pt>
                <c:pt idx="706">
                  <c:v/>
                </c:pt>
                <c:pt idx="707">
                  <c:v/>
                </c:pt>
                <c:pt idx="708">
                  <c:v/>
                </c:pt>
                <c:pt idx="709">
                  <c:v/>
                </c:pt>
                <c:pt idx="710">
                  <c:v/>
                </c:pt>
                <c:pt idx="711">
                  <c:v/>
                </c:pt>
                <c:pt idx="712">
                  <c:v/>
                </c:pt>
                <c:pt idx="713">
                  <c:v/>
                </c:pt>
                <c:pt idx="714">
                  <c:v/>
                </c:pt>
                <c:pt idx="715">
                  <c:v/>
                </c:pt>
                <c:pt idx="716">
                  <c:v/>
                </c:pt>
                <c:pt idx="717">
                  <c:v/>
                </c:pt>
                <c:pt idx="718">
                  <c:v/>
                </c:pt>
                <c:pt idx="719">
                  <c:v/>
                </c:pt>
                <c:pt idx="720">
                  <c:v/>
                </c:pt>
                <c:pt idx="721">
                  <c:v/>
                </c:pt>
                <c:pt idx="722">
                  <c:v/>
                </c:pt>
                <c:pt idx="723">
                  <c:v/>
                </c:pt>
                <c:pt idx="724">
                  <c:v/>
                </c:pt>
                <c:pt idx="725">
                  <c:v/>
                </c:pt>
                <c:pt idx="726">
                  <c:v/>
                </c:pt>
                <c:pt idx="727">
                  <c:v/>
                </c:pt>
                <c:pt idx="728">
                  <c:v/>
                </c:pt>
                <c:pt idx="729">
                  <c:v/>
                </c:pt>
                <c:pt idx="730">
                  <c:v/>
                </c:pt>
                <c:pt idx="731">
                  <c:v/>
                </c:pt>
                <c:pt idx="732">
                  <c:v/>
                </c:pt>
                <c:pt idx="733">
                  <c:v/>
                </c:pt>
                <c:pt idx="734">
                  <c:v/>
                </c:pt>
                <c:pt idx="735">
                  <c:v/>
                </c:pt>
                <c:pt idx="736">
                  <c:v/>
                </c:pt>
                <c:pt idx="737">
                  <c:v/>
                </c:pt>
                <c:pt idx="738">
                  <c:v/>
                </c:pt>
                <c:pt idx="739">
                  <c:v/>
                </c:pt>
                <c:pt idx="740">
                  <c:v/>
                </c:pt>
                <c:pt idx="741">
                  <c:v/>
                </c:pt>
                <c:pt idx="742">
                  <c:v/>
                </c:pt>
                <c:pt idx="743">
                  <c:v/>
                </c:pt>
                <c:pt idx="744">
                  <c:v/>
                </c:pt>
                <c:pt idx="745">
                  <c:v/>
                </c:pt>
                <c:pt idx="746">
                  <c:v/>
                </c:pt>
                <c:pt idx="747">
                  <c:v/>
                </c:pt>
                <c:pt idx="748">
                  <c:v/>
                </c:pt>
                <c:pt idx="749">
                  <c:v/>
                </c:pt>
                <c:pt idx="750">
                  <c:v/>
                </c:pt>
                <c:pt idx="751">
                  <c:v/>
                </c:pt>
                <c:pt idx="752">
                  <c:v/>
                </c:pt>
                <c:pt idx="753">
                  <c:v/>
                </c:pt>
                <c:pt idx="754">
                  <c:v/>
                </c:pt>
                <c:pt idx="755">
                  <c:v/>
                </c:pt>
                <c:pt idx="756">
                  <c:v/>
                </c:pt>
                <c:pt idx="757">
                  <c:v/>
                </c:pt>
                <c:pt idx="758">
                  <c:v/>
                </c:pt>
                <c:pt idx="759">
                  <c:v/>
                </c:pt>
                <c:pt idx="760">
                  <c:v/>
                </c:pt>
                <c:pt idx="761">
                  <c:v/>
                </c:pt>
                <c:pt idx="762">
                  <c:v/>
                </c:pt>
                <c:pt idx="763">
                  <c:v/>
                </c:pt>
                <c:pt idx="764">
                  <c:v/>
                </c:pt>
                <c:pt idx="765">
                  <c:v/>
                </c:pt>
                <c:pt idx="766">
                  <c:v/>
                </c:pt>
                <c:pt idx="767">
                  <c:v/>
                </c:pt>
                <c:pt idx="768">
                  <c:v/>
                </c:pt>
                <c:pt idx="769">
                  <c:v/>
                </c:pt>
                <c:pt idx="770">
                  <c:v/>
                </c:pt>
                <c:pt idx="771">
                  <c:v/>
                </c:pt>
                <c:pt idx="772">
                  <c:v/>
                </c:pt>
                <c:pt idx="773">
                  <c:v/>
                </c:pt>
                <c:pt idx="774">
                  <c:v/>
                </c:pt>
                <c:pt idx="775">
                  <c:v/>
                </c:pt>
                <c:pt idx="776">
                  <c:v/>
                </c:pt>
                <c:pt idx="777">
                  <c:v/>
                </c:pt>
                <c:pt idx="778">
                  <c:v/>
                </c:pt>
                <c:pt idx="779">
                  <c:v/>
                </c:pt>
                <c:pt idx="780">
                  <c:v/>
                </c:pt>
                <c:pt idx="781">
                  <c:v/>
                </c:pt>
                <c:pt idx="782">
                  <c:v/>
                </c:pt>
                <c:pt idx="783">
                  <c:v/>
                </c:pt>
                <c:pt idx="784">
                  <c:v/>
                </c:pt>
                <c:pt idx="785">
                  <c:v/>
                </c:pt>
                <c:pt idx="786">
                  <c:v/>
                </c:pt>
                <c:pt idx="787">
                  <c:v/>
                </c:pt>
                <c:pt idx="788">
                  <c:v/>
                </c:pt>
                <c:pt idx="789">
                  <c:v/>
                </c:pt>
                <c:pt idx="790">
                  <c:v/>
                </c:pt>
                <c:pt idx="791">
                  <c:v/>
                </c:pt>
                <c:pt idx="792">
                  <c:v/>
                </c:pt>
                <c:pt idx="793">
                  <c:v/>
                </c:pt>
                <c:pt idx="794">
                  <c:v/>
                </c:pt>
                <c:pt idx="795">
                  <c:v/>
                </c:pt>
                <c:pt idx="796">
                  <c:v/>
                </c:pt>
                <c:pt idx="797">
                  <c:v/>
                </c:pt>
                <c:pt idx="798">
                  <c:v/>
                </c:pt>
                <c:pt idx="799">
                  <c:v/>
                </c:pt>
                <c:pt idx="800">
                  <c:v/>
                </c:pt>
                <c:pt idx="801">
                  <c:v/>
                </c:pt>
                <c:pt idx="802">
                  <c:v/>
                </c:pt>
                <c:pt idx="803">
                  <c:v/>
                </c:pt>
                <c:pt idx="804">
                  <c:v/>
                </c:pt>
                <c:pt idx="805">
                  <c:v/>
                </c:pt>
                <c:pt idx="806">
                  <c:v/>
                </c:pt>
                <c:pt idx="807">
                  <c:v/>
                </c:pt>
                <c:pt idx="808">
                  <c:v/>
                </c:pt>
                <c:pt idx="809">
                  <c:v/>
                </c:pt>
                <c:pt idx="810">
                  <c:v/>
                </c:pt>
                <c:pt idx="811">
                  <c:v/>
                </c:pt>
                <c:pt idx="812">
                  <c:v/>
                </c:pt>
                <c:pt idx="813">
                  <c:v/>
                </c:pt>
                <c:pt idx="814">
                  <c:v/>
                </c:pt>
                <c:pt idx="815">
                  <c:v/>
                </c:pt>
                <c:pt idx="816">
                  <c:v/>
                </c:pt>
                <c:pt idx="817">
                  <c:v/>
                </c:pt>
                <c:pt idx="818">
                  <c:v/>
                </c:pt>
                <c:pt idx="819">
                  <c:v/>
                </c:pt>
                <c:pt idx="820">
                  <c:v/>
                </c:pt>
                <c:pt idx="821">
                  <c:v/>
                </c:pt>
                <c:pt idx="822">
                  <c:v/>
                </c:pt>
                <c:pt idx="823">
                  <c:v/>
                </c:pt>
                <c:pt idx="824">
                  <c:v/>
                </c:pt>
                <c:pt idx="825">
                  <c:v/>
                </c:pt>
                <c:pt idx="826">
                  <c:v/>
                </c:pt>
                <c:pt idx="827">
                  <c:v/>
                </c:pt>
                <c:pt idx="828">
                  <c:v/>
                </c:pt>
                <c:pt idx="829">
                  <c:v/>
                </c:pt>
                <c:pt idx="830">
                  <c:v/>
                </c:pt>
                <c:pt idx="831">
                  <c:v/>
                </c:pt>
                <c:pt idx="832">
                  <c:v/>
                </c:pt>
                <c:pt idx="833">
                  <c:v/>
                </c:pt>
                <c:pt idx="834">
                  <c:v/>
                </c:pt>
                <c:pt idx="835">
                  <c:v/>
                </c:pt>
                <c:pt idx="836">
                  <c:v/>
                </c:pt>
                <c:pt idx="837">
                  <c:v/>
                </c:pt>
                <c:pt idx="838">
                  <c:v/>
                </c:pt>
                <c:pt idx="839">
                  <c:v/>
                </c:pt>
                <c:pt idx="840">
                  <c:v/>
                </c:pt>
                <c:pt idx="841">
                  <c:v/>
                </c:pt>
                <c:pt idx="842">
                  <c:v/>
                </c:pt>
                <c:pt idx="843">
                  <c:v/>
                </c:pt>
                <c:pt idx="844">
                  <c:v/>
                </c:pt>
                <c:pt idx="845">
                  <c:v/>
                </c:pt>
                <c:pt idx="846">
                  <c:v/>
                </c:pt>
                <c:pt idx="847">
                  <c:v/>
                </c:pt>
                <c:pt idx="848">
                  <c:v/>
                </c:pt>
                <c:pt idx="849">
                  <c:v/>
                </c:pt>
                <c:pt idx="850">
                  <c:v/>
                </c:pt>
                <c:pt idx="851">
                  <c:v/>
                </c:pt>
                <c:pt idx="852">
                  <c:v/>
                </c:pt>
                <c:pt idx="853">
                  <c:v/>
                </c:pt>
                <c:pt idx="854">
                  <c:v/>
                </c:pt>
                <c:pt idx="855">
                  <c:v/>
                </c:pt>
                <c:pt idx="856">
                  <c:v/>
                </c:pt>
                <c:pt idx="857">
                  <c:v/>
                </c:pt>
                <c:pt idx="858">
                  <c:v/>
                </c:pt>
                <c:pt idx="859">
                  <c:v/>
                </c:pt>
                <c:pt idx="860">
                  <c:v/>
                </c:pt>
                <c:pt idx="861">
                  <c:v/>
                </c:pt>
                <c:pt idx="862">
                  <c:v/>
                </c:pt>
                <c:pt idx="863">
                  <c:v/>
                </c:pt>
                <c:pt idx="864">
                  <c:v/>
                </c:pt>
                <c:pt idx="865">
                  <c:v/>
                </c:pt>
                <c:pt idx="866">
                  <c:v/>
                </c:pt>
                <c:pt idx="867">
                  <c:v/>
                </c:pt>
                <c:pt idx="868">
                  <c:v/>
                </c:pt>
                <c:pt idx="869">
                  <c:v/>
                </c:pt>
                <c:pt idx="870">
                  <c:v/>
                </c:pt>
                <c:pt idx="871">
                  <c:v/>
                </c:pt>
                <c:pt idx="872">
                  <c:v/>
                </c:pt>
                <c:pt idx="873">
                  <c:v/>
                </c:pt>
                <c:pt idx="874">
                  <c:v/>
                </c:pt>
                <c:pt idx="875">
                  <c:v/>
                </c:pt>
                <c:pt idx="876">
                  <c:v/>
                </c:pt>
                <c:pt idx="877">
                  <c:v/>
                </c:pt>
                <c:pt idx="878">
                  <c:v/>
                </c:pt>
                <c:pt idx="879">
                  <c:v/>
                </c:pt>
                <c:pt idx="880">
                  <c:v/>
                </c:pt>
                <c:pt idx="881">
                  <c:v/>
                </c:pt>
                <c:pt idx="882">
                  <c:v/>
                </c:pt>
                <c:pt idx="883">
                  <c:v/>
                </c:pt>
                <c:pt idx="884">
                  <c:v/>
                </c:pt>
                <c:pt idx="885">
                  <c:v/>
                </c:pt>
                <c:pt idx="886">
                  <c:v/>
                </c:pt>
                <c:pt idx="887">
                  <c:v/>
                </c:pt>
                <c:pt idx="888">
                  <c:v/>
                </c:pt>
                <c:pt idx="889">
                  <c:v/>
                </c:pt>
                <c:pt idx="890">
                  <c:v/>
                </c:pt>
                <c:pt idx="891">
                  <c:v/>
                </c:pt>
                <c:pt idx="892">
                  <c:v/>
                </c:pt>
                <c:pt idx="893">
                  <c:v/>
                </c:pt>
                <c:pt idx="894">
                  <c:v/>
                </c:pt>
                <c:pt idx="895">
                  <c:v/>
                </c:pt>
                <c:pt idx="896">
                  <c:v/>
                </c:pt>
                <c:pt idx="897">
                  <c:v/>
                </c:pt>
                <c:pt idx="898">
                  <c:v/>
                </c:pt>
                <c:pt idx="899">
                  <c:v/>
                </c:pt>
                <c:pt idx="900">
                  <c:v/>
                </c:pt>
                <c:pt idx="901">
                  <c:v/>
                </c:pt>
                <c:pt idx="902">
                  <c:v/>
                </c:pt>
                <c:pt idx="903">
                  <c:v/>
                </c:pt>
                <c:pt idx="904">
                  <c:v/>
                </c:pt>
                <c:pt idx="905">
                  <c:v/>
                </c:pt>
                <c:pt idx="906">
                  <c:v/>
                </c:pt>
                <c:pt idx="907">
                  <c:v/>
                </c:pt>
                <c:pt idx="908">
                  <c:v/>
                </c:pt>
                <c:pt idx="909">
                  <c:v/>
                </c:pt>
                <c:pt idx="910">
                  <c:v/>
                </c:pt>
                <c:pt idx="911">
                  <c:v/>
                </c:pt>
                <c:pt idx="912">
                  <c:v/>
                </c:pt>
                <c:pt idx="913">
                  <c:v/>
                </c:pt>
                <c:pt idx="914">
                  <c:v/>
                </c:pt>
                <c:pt idx="915">
                  <c:v/>
                </c:pt>
                <c:pt idx="916">
                  <c:v/>
                </c:pt>
                <c:pt idx="917">
                  <c:v/>
                </c:pt>
                <c:pt idx="918">
                  <c:v/>
                </c:pt>
                <c:pt idx="919">
                  <c:v/>
                </c:pt>
                <c:pt idx="920">
                  <c:v/>
                </c:pt>
                <c:pt idx="921">
                  <c:v/>
                </c:pt>
                <c:pt idx="922">
                  <c:v/>
                </c:pt>
                <c:pt idx="923">
                  <c:v/>
                </c:pt>
                <c:pt idx="924">
                  <c:v/>
                </c:pt>
                <c:pt idx="925">
                  <c:v/>
                </c:pt>
                <c:pt idx="926">
                  <c:v/>
                </c:pt>
                <c:pt idx="927">
                  <c:v/>
                </c:pt>
                <c:pt idx="928">
                  <c:v/>
                </c:pt>
                <c:pt idx="929">
                  <c:v/>
                </c:pt>
                <c:pt idx="930">
                  <c:v/>
                </c:pt>
                <c:pt idx="931">
                  <c:v/>
                </c:pt>
                <c:pt idx="932">
                  <c:v/>
                </c:pt>
                <c:pt idx="933">
                  <c:v/>
                </c:pt>
                <c:pt idx="934">
                  <c:v/>
                </c:pt>
                <c:pt idx="935">
                  <c:v/>
                </c:pt>
                <c:pt idx="936">
                  <c:v/>
                </c:pt>
                <c:pt idx="937">
                  <c:v/>
                </c:pt>
                <c:pt idx="938">
                  <c:v/>
                </c:pt>
                <c:pt idx="939">
                  <c:v/>
                </c:pt>
                <c:pt idx="940">
                  <c:v/>
                </c:pt>
                <c:pt idx="941">
                  <c:v/>
                </c:pt>
                <c:pt idx="942">
                  <c:v/>
                </c:pt>
                <c:pt idx="943">
                  <c:v/>
                </c:pt>
                <c:pt idx="944">
                  <c:v/>
                </c:pt>
                <c:pt idx="945">
                  <c:v/>
                </c:pt>
                <c:pt idx="946">
                  <c:v/>
                </c:pt>
                <c:pt idx="947">
                  <c:v/>
                </c:pt>
                <c:pt idx="948">
                  <c:v/>
                </c:pt>
                <c:pt idx="949">
                  <c:v/>
                </c:pt>
                <c:pt idx="950">
                  <c:v/>
                </c:pt>
                <c:pt idx="951">
                  <c:v/>
                </c:pt>
                <c:pt idx="952">
                  <c:v/>
                </c:pt>
                <c:pt idx="953">
                  <c:v/>
                </c:pt>
                <c:pt idx="954">
                  <c:v/>
                </c:pt>
                <c:pt idx="955">
                  <c:v/>
                </c:pt>
                <c:pt idx="956">
                  <c:v/>
                </c:pt>
                <c:pt idx="957">
                  <c:v/>
                </c:pt>
                <c:pt idx="958">
                  <c:v/>
                </c:pt>
                <c:pt idx="959">
                  <c:v/>
                </c:pt>
                <c:pt idx="960">
                  <c:v/>
                </c:pt>
                <c:pt idx="961">
                  <c:v/>
                </c:pt>
                <c:pt idx="962">
                  <c:v/>
                </c:pt>
                <c:pt idx="963">
                  <c:v/>
                </c:pt>
                <c:pt idx="964">
                  <c:v/>
                </c:pt>
                <c:pt idx="965">
                  <c:v/>
                </c:pt>
                <c:pt idx="966">
                  <c:v/>
                </c:pt>
                <c:pt idx="967">
                  <c:v/>
                </c:pt>
                <c:pt idx="968">
                  <c:v/>
                </c:pt>
                <c:pt idx="969">
                  <c:v/>
                </c:pt>
                <c:pt idx="970">
                  <c:v/>
                </c:pt>
                <c:pt idx="971">
                  <c:v/>
                </c:pt>
                <c:pt idx="972">
                  <c:v/>
                </c:pt>
                <c:pt idx="973">
                  <c:v/>
                </c:pt>
                <c:pt idx="974">
                  <c:v/>
                </c:pt>
                <c:pt idx="975">
                  <c:v/>
                </c:pt>
                <c:pt idx="976">
                  <c:v/>
                </c:pt>
                <c:pt idx="977">
                  <c:v/>
                </c:pt>
                <c:pt idx="978">
                  <c:v/>
                </c:pt>
                <c:pt idx="979">
                  <c:v/>
                </c:pt>
                <c:pt idx="980">
                  <c:v/>
                </c:pt>
                <c:pt idx="981">
                  <c:v/>
                </c:pt>
                <c:pt idx="982">
                  <c:v/>
                </c:pt>
                <c:pt idx="983">
                  <c:v/>
                </c:pt>
                <c:pt idx="984">
                  <c:v/>
                </c:pt>
                <c:pt idx="985">
                  <c:v/>
                </c:pt>
                <c:pt idx="986">
                  <c:v/>
                </c:pt>
                <c:pt idx="987">
                  <c:v/>
                </c:pt>
                <c:pt idx="988">
                  <c:v/>
                </c:pt>
                <c:pt idx="989">
                  <c:v/>
                </c:pt>
                <c:pt idx="990">
                  <c:v/>
                </c:pt>
                <c:pt idx="991">
                  <c:v/>
                </c:pt>
                <c:pt idx="992">
                  <c:v/>
                </c:pt>
                <c:pt idx="993">
                  <c:v/>
                </c:pt>
                <c:pt idx="994">
                  <c:v/>
                </c:pt>
                <c:pt idx="995">
                  <c:v/>
                </c:pt>
                <c:pt idx="996">
                  <c:v/>
                </c:pt>
                <c:pt idx="997">
                  <c:v/>
                </c:pt>
                <c:pt idx="998">
                  <c:v/>
                </c:pt>
                <c:pt idx="999">
                  <c:v/>
                </c:pt>
                <c:pt idx="1000">
                  <c:v/>
                </c:pt>
                <c:pt idx="1001">
                  <c:v/>
                </c:pt>
                <c:pt idx="1002">
                  <c:v/>
                </c:pt>
                <c:pt idx="1003">
                  <c:v/>
                </c:pt>
                <c:pt idx="1004">
                  <c:v/>
                </c:pt>
                <c:pt idx="1005">
                  <c:v/>
                </c:pt>
                <c:pt idx="1006">
                  <c:v/>
                </c:pt>
                <c:pt idx="1007">
                  <c:v/>
                </c:pt>
                <c:pt idx="1008">
                  <c:v/>
                </c:pt>
                <c:pt idx="1009">
                  <c:v/>
                </c:pt>
                <c:pt idx="1010">
                  <c:v/>
                </c:pt>
                <c:pt idx="1011">
                  <c:v/>
                </c:pt>
                <c:pt idx="1012">
                  <c:v/>
                </c:pt>
                <c:pt idx="1013">
                  <c:v/>
                </c:pt>
                <c:pt idx="1014">
                  <c:v/>
                </c:pt>
                <c:pt idx="1015">
                  <c:v/>
                </c:pt>
                <c:pt idx="1016">
                  <c:v/>
                </c:pt>
                <c:pt idx="1017">
                  <c:v/>
                </c:pt>
                <c:pt idx="1018">
                  <c:v/>
                </c:pt>
                <c:pt idx="1019">
                  <c:v/>
                </c:pt>
                <c:pt idx="1020">
                  <c:v/>
                </c:pt>
                <c:pt idx="1021">
                  <c:v/>
                </c:pt>
                <c:pt idx="1022">
                  <c:v/>
                </c:pt>
                <c:pt idx="1023">
                  <c:v/>
                </c:pt>
                <c:pt idx="1024">
                  <c:v/>
                </c:pt>
                <c:pt idx="1025">
                  <c:v/>
                </c:pt>
                <c:pt idx="1026">
                  <c:v/>
                </c:pt>
                <c:pt idx="1027">
                  <c:v/>
                </c:pt>
                <c:pt idx="1028">
                  <c:v/>
                </c:pt>
                <c:pt idx="1029">
                  <c:v/>
                </c:pt>
                <c:pt idx="1030">
                  <c:v/>
                </c:pt>
                <c:pt idx="1031">
                  <c:v/>
                </c:pt>
                <c:pt idx="1032">
                  <c:v/>
                </c:pt>
                <c:pt idx="1033">
                  <c:v/>
                </c:pt>
                <c:pt idx="1034">
                  <c:v/>
                </c:pt>
                <c:pt idx="1035">
                  <c:v/>
                </c:pt>
                <c:pt idx="1036">
                  <c:v/>
                </c:pt>
                <c:pt idx="1037">
                  <c:v/>
                </c:pt>
                <c:pt idx="1038">
                  <c:v/>
                </c:pt>
                <c:pt idx="1039">
                  <c:v/>
                </c:pt>
                <c:pt idx="1040">
                  <c:v/>
                </c:pt>
                <c:pt idx="1041">
                  <c:v/>
                </c:pt>
                <c:pt idx="1042">
                  <c:v/>
                </c:pt>
                <c:pt idx="1043">
                  <c:v/>
                </c:pt>
                <c:pt idx="1044">
                  <c:v/>
                </c:pt>
                <c:pt idx="1045">
                  <c:v/>
                </c:pt>
                <c:pt idx="1046">
                  <c:v/>
                </c:pt>
                <c:pt idx="1047">
                  <c:v/>
                </c:pt>
                <c:pt idx="1048">
                  <c:v/>
                </c:pt>
                <c:pt idx="1049">
                  <c:v/>
                </c:pt>
                <c:pt idx="1050">
                  <c:v/>
                </c:pt>
                <c:pt idx="1051">
                  <c:v/>
                </c:pt>
                <c:pt idx="1052">
                  <c:v/>
                </c:pt>
                <c:pt idx="1053">
                  <c:v/>
                </c:pt>
                <c:pt idx="1054">
                  <c:v/>
                </c:pt>
                <c:pt idx="1055">
                  <c:v/>
                </c:pt>
                <c:pt idx="1056">
                  <c:v/>
                </c:pt>
                <c:pt idx="1057">
                  <c:v/>
                </c:pt>
                <c:pt idx="1058">
                  <c:v/>
                </c:pt>
                <c:pt idx="1059">
                  <c:v/>
                </c:pt>
                <c:pt idx="1060">
                  <c:v/>
                </c:pt>
                <c:pt idx="1061">
                  <c:v/>
                </c:pt>
                <c:pt idx="1062">
                  <c:v/>
                </c:pt>
                <c:pt idx="1063">
                  <c:v/>
                </c:pt>
                <c:pt idx="1064">
                  <c:v/>
                </c:pt>
                <c:pt idx="1065">
                  <c:v/>
                </c:pt>
                <c:pt idx="1066">
                  <c:v/>
                </c:pt>
                <c:pt idx="1067">
                  <c:v/>
                </c:pt>
                <c:pt idx="1068">
                  <c:v/>
                </c:pt>
                <c:pt idx="1069">
                  <c:v/>
                </c:pt>
                <c:pt idx="1070">
                  <c:v/>
                </c:pt>
                <c:pt idx="1071">
                  <c:v/>
                </c:pt>
                <c:pt idx="1072">
                  <c:v/>
                </c:pt>
                <c:pt idx="1073">
                  <c:v/>
                </c:pt>
                <c:pt idx="1074">
                  <c:v/>
                </c:pt>
                <c:pt idx="1075">
                  <c:v/>
                </c:pt>
                <c:pt idx="1076">
                  <c:v/>
                </c:pt>
                <c:pt idx="1077">
                  <c:v/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DHT22</c:v>
                </c:pt>
              </c:strCache>
            </c:strRef>
          </c:tx>
          <c:spPr>
            <a:solidFill>
              <a:srgbClr val="af105c"/>
            </a:solidFill>
            <a:ln w="28440">
              <a:solidFill>
                <a:srgbClr val="af105c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3</c:f>
              <c:numCache>
                <c:formatCode>General</c:formatCode>
                <c:ptCount val="1078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509</c:v>
                </c:pt>
                <c:pt idx="509">
                  <c:v>510</c:v>
                </c:pt>
                <c:pt idx="510">
                  <c:v>511</c:v>
                </c:pt>
                <c:pt idx="511">
                  <c:v>512</c:v>
                </c:pt>
                <c:pt idx="512">
                  <c:v>513</c:v>
                </c:pt>
                <c:pt idx="513">
                  <c:v>514</c:v>
                </c:pt>
                <c:pt idx="514">
                  <c:v>515</c:v>
                </c:pt>
                <c:pt idx="515">
                  <c:v>516</c:v>
                </c:pt>
                <c:pt idx="516">
                  <c:v>517</c:v>
                </c:pt>
                <c:pt idx="517">
                  <c:v>518</c:v>
                </c:pt>
                <c:pt idx="518">
                  <c:v>519</c:v>
                </c:pt>
                <c:pt idx="519">
                  <c:v>520</c:v>
                </c:pt>
                <c:pt idx="520">
                  <c:v>521</c:v>
                </c:pt>
                <c:pt idx="521">
                  <c:v>522</c:v>
                </c:pt>
                <c:pt idx="522">
                  <c:v>523</c:v>
                </c:pt>
                <c:pt idx="523">
                  <c:v>524</c:v>
                </c:pt>
                <c:pt idx="524">
                  <c:v>525</c:v>
                </c:pt>
                <c:pt idx="525">
                  <c:v>526</c:v>
                </c:pt>
                <c:pt idx="526">
                  <c:v>527</c:v>
                </c:pt>
                <c:pt idx="527">
                  <c:v>528</c:v>
                </c:pt>
                <c:pt idx="528">
                  <c:v>529</c:v>
                </c:pt>
                <c:pt idx="529">
                  <c:v>530</c:v>
                </c:pt>
                <c:pt idx="530">
                  <c:v>531</c:v>
                </c:pt>
                <c:pt idx="531">
                  <c:v>532</c:v>
                </c:pt>
                <c:pt idx="532">
                  <c:v>533</c:v>
                </c:pt>
                <c:pt idx="533">
                  <c:v>534</c:v>
                </c:pt>
                <c:pt idx="534">
                  <c:v>535</c:v>
                </c:pt>
                <c:pt idx="535">
                  <c:v>536</c:v>
                </c:pt>
                <c:pt idx="536">
                  <c:v>537</c:v>
                </c:pt>
                <c:pt idx="537">
                  <c:v>538</c:v>
                </c:pt>
                <c:pt idx="538">
                  <c:v>539</c:v>
                </c:pt>
                <c:pt idx="539">
                  <c:v>540</c:v>
                </c:pt>
                <c:pt idx="540">
                  <c:v>541</c:v>
                </c:pt>
                <c:pt idx="541">
                  <c:v>542</c:v>
                </c:pt>
                <c:pt idx="542">
                  <c:v>543</c:v>
                </c:pt>
                <c:pt idx="543">
                  <c:v>544</c:v>
                </c:pt>
                <c:pt idx="544">
                  <c:v>545</c:v>
                </c:pt>
                <c:pt idx="545">
                  <c:v>546</c:v>
                </c:pt>
                <c:pt idx="546">
                  <c:v>547</c:v>
                </c:pt>
                <c:pt idx="547">
                  <c:v>548</c:v>
                </c:pt>
                <c:pt idx="548">
                  <c:v>549</c:v>
                </c:pt>
                <c:pt idx="549">
                  <c:v>550</c:v>
                </c:pt>
                <c:pt idx="550">
                  <c:v>551</c:v>
                </c:pt>
                <c:pt idx="551">
                  <c:v>552</c:v>
                </c:pt>
                <c:pt idx="552">
                  <c:v>553</c:v>
                </c:pt>
                <c:pt idx="553">
                  <c:v>554</c:v>
                </c:pt>
                <c:pt idx="554">
                  <c:v>555</c:v>
                </c:pt>
                <c:pt idx="555">
                  <c:v>556</c:v>
                </c:pt>
                <c:pt idx="556">
                  <c:v>557</c:v>
                </c:pt>
                <c:pt idx="557">
                  <c:v>558</c:v>
                </c:pt>
                <c:pt idx="558">
                  <c:v>559</c:v>
                </c:pt>
                <c:pt idx="559">
                  <c:v>560</c:v>
                </c:pt>
                <c:pt idx="560">
                  <c:v>561</c:v>
                </c:pt>
                <c:pt idx="561">
                  <c:v>562</c:v>
                </c:pt>
                <c:pt idx="562">
                  <c:v>563</c:v>
                </c:pt>
                <c:pt idx="563">
                  <c:v>564</c:v>
                </c:pt>
                <c:pt idx="564">
                  <c:v>565</c:v>
                </c:pt>
                <c:pt idx="565">
                  <c:v>566</c:v>
                </c:pt>
                <c:pt idx="566">
                  <c:v>567</c:v>
                </c:pt>
                <c:pt idx="567">
                  <c:v>568</c:v>
                </c:pt>
                <c:pt idx="568">
                  <c:v>569</c:v>
                </c:pt>
                <c:pt idx="569">
                  <c:v>570</c:v>
                </c:pt>
                <c:pt idx="570">
                  <c:v>571</c:v>
                </c:pt>
                <c:pt idx="571">
                  <c:v>572</c:v>
                </c:pt>
                <c:pt idx="572">
                  <c:v>573</c:v>
                </c:pt>
                <c:pt idx="573">
                  <c:v>574</c:v>
                </c:pt>
                <c:pt idx="574">
                  <c:v>575</c:v>
                </c:pt>
                <c:pt idx="575">
                  <c:v>576</c:v>
                </c:pt>
                <c:pt idx="576">
                  <c:v>577</c:v>
                </c:pt>
                <c:pt idx="577">
                  <c:v>578</c:v>
                </c:pt>
                <c:pt idx="578">
                  <c:v>579</c:v>
                </c:pt>
                <c:pt idx="579">
                  <c:v>580</c:v>
                </c:pt>
                <c:pt idx="580">
                  <c:v>581</c:v>
                </c:pt>
                <c:pt idx="581">
                  <c:v>582</c:v>
                </c:pt>
                <c:pt idx="582">
                  <c:v>583</c:v>
                </c:pt>
                <c:pt idx="583">
                  <c:v>584</c:v>
                </c:pt>
                <c:pt idx="584">
                  <c:v>585</c:v>
                </c:pt>
                <c:pt idx="585">
                  <c:v>586</c:v>
                </c:pt>
                <c:pt idx="586">
                  <c:v>587</c:v>
                </c:pt>
                <c:pt idx="587">
                  <c:v>588</c:v>
                </c:pt>
                <c:pt idx="588">
                  <c:v>589</c:v>
                </c:pt>
                <c:pt idx="589">
                  <c:v>590</c:v>
                </c:pt>
                <c:pt idx="590">
                  <c:v>591</c:v>
                </c:pt>
                <c:pt idx="591">
                  <c:v>592</c:v>
                </c:pt>
                <c:pt idx="592">
                  <c:v>593</c:v>
                </c:pt>
                <c:pt idx="593">
                  <c:v>594</c:v>
                </c:pt>
                <c:pt idx="594">
                  <c:v>595</c:v>
                </c:pt>
                <c:pt idx="595">
                  <c:v>596</c:v>
                </c:pt>
                <c:pt idx="596">
                  <c:v>597</c:v>
                </c:pt>
                <c:pt idx="597">
                  <c:v>598</c:v>
                </c:pt>
                <c:pt idx="598">
                  <c:v>599</c:v>
                </c:pt>
                <c:pt idx="599">
                  <c:v>600</c:v>
                </c:pt>
                <c:pt idx="600">
                  <c:v>601</c:v>
                </c:pt>
                <c:pt idx="601">
                  <c:v>602</c:v>
                </c:pt>
                <c:pt idx="602">
                  <c:v>603</c:v>
                </c:pt>
                <c:pt idx="603">
                  <c:v>604</c:v>
                </c:pt>
                <c:pt idx="604">
                  <c:v>605</c:v>
                </c:pt>
                <c:pt idx="605">
                  <c:v>606</c:v>
                </c:pt>
                <c:pt idx="606">
                  <c:v>607</c:v>
                </c:pt>
                <c:pt idx="607">
                  <c:v>608</c:v>
                </c:pt>
                <c:pt idx="608">
                  <c:v>609</c:v>
                </c:pt>
                <c:pt idx="609">
                  <c:v>610</c:v>
                </c:pt>
                <c:pt idx="610">
                  <c:v>611</c:v>
                </c:pt>
                <c:pt idx="611">
                  <c:v>612</c:v>
                </c:pt>
                <c:pt idx="612">
                  <c:v>613</c:v>
                </c:pt>
                <c:pt idx="613">
                  <c:v>614</c:v>
                </c:pt>
                <c:pt idx="614">
                  <c:v>615</c:v>
                </c:pt>
                <c:pt idx="615">
                  <c:v>616</c:v>
                </c:pt>
                <c:pt idx="616">
                  <c:v>617</c:v>
                </c:pt>
                <c:pt idx="617">
                  <c:v>618</c:v>
                </c:pt>
                <c:pt idx="618">
                  <c:v>619</c:v>
                </c:pt>
                <c:pt idx="619">
                  <c:v>620</c:v>
                </c:pt>
                <c:pt idx="620">
                  <c:v>621</c:v>
                </c:pt>
                <c:pt idx="621">
                  <c:v>622</c:v>
                </c:pt>
                <c:pt idx="622">
                  <c:v>623</c:v>
                </c:pt>
                <c:pt idx="623">
                  <c:v>624</c:v>
                </c:pt>
                <c:pt idx="624">
                  <c:v>625</c:v>
                </c:pt>
                <c:pt idx="625">
                  <c:v>626</c:v>
                </c:pt>
                <c:pt idx="626">
                  <c:v>627</c:v>
                </c:pt>
                <c:pt idx="627">
                  <c:v>628</c:v>
                </c:pt>
                <c:pt idx="628">
                  <c:v>629</c:v>
                </c:pt>
                <c:pt idx="629">
                  <c:v>630</c:v>
                </c:pt>
                <c:pt idx="630">
                  <c:v>631</c:v>
                </c:pt>
                <c:pt idx="631">
                  <c:v>632</c:v>
                </c:pt>
                <c:pt idx="632">
                  <c:v>633</c:v>
                </c:pt>
                <c:pt idx="633">
                  <c:v>634</c:v>
                </c:pt>
                <c:pt idx="634">
                  <c:v>635</c:v>
                </c:pt>
                <c:pt idx="635">
                  <c:v>636</c:v>
                </c:pt>
                <c:pt idx="636">
                  <c:v>637</c:v>
                </c:pt>
                <c:pt idx="637">
                  <c:v>638</c:v>
                </c:pt>
                <c:pt idx="638">
                  <c:v>639</c:v>
                </c:pt>
                <c:pt idx="639">
                  <c:v>640</c:v>
                </c:pt>
                <c:pt idx="640">
                  <c:v>641</c:v>
                </c:pt>
                <c:pt idx="641">
                  <c:v>642</c:v>
                </c:pt>
                <c:pt idx="642">
                  <c:v>643</c:v>
                </c:pt>
                <c:pt idx="643">
                  <c:v>644</c:v>
                </c:pt>
                <c:pt idx="644">
                  <c:v>645</c:v>
                </c:pt>
                <c:pt idx="645">
                  <c:v>646</c:v>
                </c:pt>
                <c:pt idx="646">
                  <c:v>647</c:v>
                </c:pt>
                <c:pt idx="647">
                  <c:v>648</c:v>
                </c:pt>
                <c:pt idx="648">
                  <c:v>649</c:v>
                </c:pt>
                <c:pt idx="649">
                  <c:v>650</c:v>
                </c:pt>
                <c:pt idx="650">
                  <c:v>651</c:v>
                </c:pt>
                <c:pt idx="651">
                  <c:v>652</c:v>
                </c:pt>
                <c:pt idx="652">
                  <c:v>653</c:v>
                </c:pt>
                <c:pt idx="653">
                  <c:v>654</c:v>
                </c:pt>
                <c:pt idx="654">
                  <c:v>655</c:v>
                </c:pt>
                <c:pt idx="655">
                  <c:v>656</c:v>
                </c:pt>
                <c:pt idx="656">
                  <c:v>657</c:v>
                </c:pt>
                <c:pt idx="657">
                  <c:v>658</c:v>
                </c:pt>
                <c:pt idx="658">
                  <c:v>659</c:v>
                </c:pt>
                <c:pt idx="659">
                  <c:v>660</c:v>
                </c:pt>
                <c:pt idx="660">
                  <c:v>661</c:v>
                </c:pt>
                <c:pt idx="661">
                  <c:v>662</c:v>
                </c:pt>
                <c:pt idx="662">
                  <c:v>663</c:v>
                </c:pt>
                <c:pt idx="663">
                  <c:v>664</c:v>
                </c:pt>
                <c:pt idx="664">
                  <c:v>665</c:v>
                </c:pt>
                <c:pt idx="665">
                  <c:v>666</c:v>
                </c:pt>
                <c:pt idx="666">
                  <c:v>667</c:v>
                </c:pt>
                <c:pt idx="667">
                  <c:v>668</c:v>
                </c:pt>
                <c:pt idx="668">
                  <c:v>669</c:v>
                </c:pt>
                <c:pt idx="669">
                  <c:v>670</c:v>
                </c:pt>
                <c:pt idx="670">
                  <c:v>671</c:v>
                </c:pt>
                <c:pt idx="671">
                  <c:v>672</c:v>
                </c:pt>
                <c:pt idx="672">
                  <c:v>673</c:v>
                </c:pt>
                <c:pt idx="673">
                  <c:v>674</c:v>
                </c:pt>
                <c:pt idx="674">
                  <c:v>675</c:v>
                </c:pt>
                <c:pt idx="675">
                  <c:v>676</c:v>
                </c:pt>
                <c:pt idx="676">
                  <c:v>677</c:v>
                </c:pt>
                <c:pt idx="677">
                  <c:v>678</c:v>
                </c:pt>
                <c:pt idx="678">
                  <c:v>679</c:v>
                </c:pt>
                <c:pt idx="679">
                  <c:v>680</c:v>
                </c:pt>
                <c:pt idx="680">
                  <c:v>681</c:v>
                </c:pt>
                <c:pt idx="681">
                  <c:v>682</c:v>
                </c:pt>
                <c:pt idx="682">
                  <c:v>683</c:v>
                </c:pt>
                <c:pt idx="683">
                  <c:v>684</c:v>
                </c:pt>
                <c:pt idx="684">
                  <c:v>685</c:v>
                </c:pt>
                <c:pt idx="685">
                  <c:v>686</c:v>
                </c:pt>
                <c:pt idx="686">
                  <c:v>687</c:v>
                </c:pt>
                <c:pt idx="687">
                  <c:v>688</c:v>
                </c:pt>
                <c:pt idx="688">
                  <c:v>689</c:v>
                </c:pt>
                <c:pt idx="689">
                  <c:v>690</c:v>
                </c:pt>
                <c:pt idx="690">
                  <c:v>691</c:v>
                </c:pt>
                <c:pt idx="691">
                  <c:v>692</c:v>
                </c:pt>
                <c:pt idx="692">
                  <c:v>693</c:v>
                </c:pt>
                <c:pt idx="693">
                  <c:v>694</c:v>
                </c:pt>
                <c:pt idx="694">
                  <c:v>695</c:v>
                </c:pt>
                <c:pt idx="695">
                  <c:v>696</c:v>
                </c:pt>
                <c:pt idx="696">
                  <c:v>697</c:v>
                </c:pt>
                <c:pt idx="697">
                  <c:v>698</c:v>
                </c:pt>
                <c:pt idx="698">
                  <c:v>699</c:v>
                </c:pt>
                <c:pt idx="699">
                  <c:v>700</c:v>
                </c:pt>
                <c:pt idx="700">
                  <c:v>701</c:v>
                </c:pt>
                <c:pt idx="701">
                  <c:v>702</c:v>
                </c:pt>
                <c:pt idx="702">
                  <c:v>703</c:v>
                </c:pt>
                <c:pt idx="703">
                  <c:v>704</c:v>
                </c:pt>
                <c:pt idx="704">
                  <c:v>705</c:v>
                </c:pt>
                <c:pt idx="705">
                  <c:v>706</c:v>
                </c:pt>
                <c:pt idx="706">
                  <c:v>707</c:v>
                </c:pt>
                <c:pt idx="707">
                  <c:v>708</c:v>
                </c:pt>
                <c:pt idx="708">
                  <c:v>709</c:v>
                </c:pt>
                <c:pt idx="709">
                  <c:v>710</c:v>
                </c:pt>
                <c:pt idx="710">
                  <c:v>711</c:v>
                </c:pt>
                <c:pt idx="711">
                  <c:v>712</c:v>
                </c:pt>
                <c:pt idx="712">
                  <c:v>713</c:v>
                </c:pt>
                <c:pt idx="713">
                  <c:v>714</c:v>
                </c:pt>
                <c:pt idx="714">
                  <c:v>715</c:v>
                </c:pt>
                <c:pt idx="715">
                  <c:v>716</c:v>
                </c:pt>
                <c:pt idx="716">
                  <c:v>717</c:v>
                </c:pt>
                <c:pt idx="717">
                  <c:v>718</c:v>
                </c:pt>
                <c:pt idx="718">
                  <c:v>719</c:v>
                </c:pt>
                <c:pt idx="719">
                  <c:v>720</c:v>
                </c:pt>
                <c:pt idx="720">
                  <c:v>721</c:v>
                </c:pt>
                <c:pt idx="721">
                  <c:v>722</c:v>
                </c:pt>
                <c:pt idx="722">
                  <c:v>723</c:v>
                </c:pt>
                <c:pt idx="723">
                  <c:v>724</c:v>
                </c:pt>
                <c:pt idx="724">
                  <c:v>725</c:v>
                </c:pt>
                <c:pt idx="725">
                  <c:v>726</c:v>
                </c:pt>
                <c:pt idx="726">
                  <c:v>727</c:v>
                </c:pt>
                <c:pt idx="727">
                  <c:v>728</c:v>
                </c:pt>
                <c:pt idx="728">
                  <c:v>729</c:v>
                </c:pt>
                <c:pt idx="729">
                  <c:v>730</c:v>
                </c:pt>
                <c:pt idx="730">
                  <c:v>731</c:v>
                </c:pt>
                <c:pt idx="731">
                  <c:v>732</c:v>
                </c:pt>
                <c:pt idx="732">
                  <c:v>733</c:v>
                </c:pt>
                <c:pt idx="733">
                  <c:v>734</c:v>
                </c:pt>
                <c:pt idx="734">
                  <c:v>735</c:v>
                </c:pt>
                <c:pt idx="735">
                  <c:v>736</c:v>
                </c:pt>
                <c:pt idx="736">
                  <c:v>737</c:v>
                </c:pt>
                <c:pt idx="737">
                  <c:v>738</c:v>
                </c:pt>
                <c:pt idx="738">
                  <c:v>739</c:v>
                </c:pt>
                <c:pt idx="739">
                  <c:v>740</c:v>
                </c:pt>
                <c:pt idx="740">
                  <c:v>741</c:v>
                </c:pt>
                <c:pt idx="741">
                  <c:v>742</c:v>
                </c:pt>
                <c:pt idx="742">
                  <c:v>743</c:v>
                </c:pt>
                <c:pt idx="743">
                  <c:v>744</c:v>
                </c:pt>
                <c:pt idx="744">
                  <c:v>745</c:v>
                </c:pt>
                <c:pt idx="745">
                  <c:v>746</c:v>
                </c:pt>
                <c:pt idx="746">
                  <c:v>747</c:v>
                </c:pt>
                <c:pt idx="747">
                  <c:v>748</c:v>
                </c:pt>
                <c:pt idx="748">
                  <c:v>749</c:v>
                </c:pt>
                <c:pt idx="749">
                  <c:v>750</c:v>
                </c:pt>
                <c:pt idx="750">
                  <c:v>751</c:v>
                </c:pt>
                <c:pt idx="751">
                  <c:v>752</c:v>
                </c:pt>
                <c:pt idx="752">
                  <c:v>753</c:v>
                </c:pt>
                <c:pt idx="753">
                  <c:v>754</c:v>
                </c:pt>
                <c:pt idx="754">
                  <c:v>755</c:v>
                </c:pt>
                <c:pt idx="755">
                  <c:v>756</c:v>
                </c:pt>
                <c:pt idx="756">
                  <c:v>757</c:v>
                </c:pt>
                <c:pt idx="757">
                  <c:v>758</c:v>
                </c:pt>
                <c:pt idx="758">
                  <c:v>759</c:v>
                </c:pt>
                <c:pt idx="759">
                  <c:v>760</c:v>
                </c:pt>
                <c:pt idx="760">
                  <c:v>761</c:v>
                </c:pt>
                <c:pt idx="761">
                  <c:v>762</c:v>
                </c:pt>
                <c:pt idx="762">
                  <c:v>763</c:v>
                </c:pt>
                <c:pt idx="763">
                  <c:v>764</c:v>
                </c:pt>
                <c:pt idx="764">
                  <c:v>765</c:v>
                </c:pt>
                <c:pt idx="765">
                  <c:v>766</c:v>
                </c:pt>
                <c:pt idx="766">
                  <c:v>767</c:v>
                </c:pt>
                <c:pt idx="767">
                  <c:v>768</c:v>
                </c:pt>
                <c:pt idx="768">
                  <c:v>769</c:v>
                </c:pt>
                <c:pt idx="769">
                  <c:v>770</c:v>
                </c:pt>
                <c:pt idx="770">
                  <c:v>771</c:v>
                </c:pt>
                <c:pt idx="771">
                  <c:v>772</c:v>
                </c:pt>
                <c:pt idx="772">
                  <c:v>773</c:v>
                </c:pt>
                <c:pt idx="773">
                  <c:v>774</c:v>
                </c:pt>
                <c:pt idx="774">
                  <c:v>775</c:v>
                </c:pt>
                <c:pt idx="775">
                  <c:v>776</c:v>
                </c:pt>
                <c:pt idx="776">
                  <c:v>777</c:v>
                </c:pt>
                <c:pt idx="777">
                  <c:v>778</c:v>
                </c:pt>
                <c:pt idx="778">
                  <c:v>779</c:v>
                </c:pt>
                <c:pt idx="779">
                  <c:v>780</c:v>
                </c:pt>
                <c:pt idx="780">
                  <c:v>781</c:v>
                </c:pt>
                <c:pt idx="781">
                  <c:v>782</c:v>
                </c:pt>
                <c:pt idx="782">
                  <c:v>783</c:v>
                </c:pt>
                <c:pt idx="783">
                  <c:v>784</c:v>
                </c:pt>
                <c:pt idx="784">
                  <c:v>785</c:v>
                </c:pt>
                <c:pt idx="785">
                  <c:v>786</c:v>
                </c:pt>
                <c:pt idx="786">
                  <c:v>787</c:v>
                </c:pt>
                <c:pt idx="787">
                  <c:v>788</c:v>
                </c:pt>
                <c:pt idx="788">
                  <c:v>789</c:v>
                </c:pt>
                <c:pt idx="789">
                  <c:v>790</c:v>
                </c:pt>
                <c:pt idx="790">
                  <c:v>791</c:v>
                </c:pt>
                <c:pt idx="791">
                  <c:v>792</c:v>
                </c:pt>
                <c:pt idx="792">
                  <c:v>793</c:v>
                </c:pt>
                <c:pt idx="793">
                  <c:v>794</c:v>
                </c:pt>
                <c:pt idx="794">
                  <c:v>795</c:v>
                </c:pt>
                <c:pt idx="795">
                  <c:v>796</c:v>
                </c:pt>
                <c:pt idx="796">
                  <c:v>797</c:v>
                </c:pt>
                <c:pt idx="797">
                  <c:v>798</c:v>
                </c:pt>
                <c:pt idx="798">
                  <c:v>799</c:v>
                </c:pt>
                <c:pt idx="799">
                  <c:v>800</c:v>
                </c:pt>
                <c:pt idx="800">
                  <c:v>801</c:v>
                </c:pt>
                <c:pt idx="801">
                  <c:v>802</c:v>
                </c:pt>
                <c:pt idx="802">
                  <c:v>803</c:v>
                </c:pt>
                <c:pt idx="803">
                  <c:v>804</c:v>
                </c:pt>
                <c:pt idx="804">
                  <c:v>805</c:v>
                </c:pt>
                <c:pt idx="805">
                  <c:v>806</c:v>
                </c:pt>
                <c:pt idx="806">
                  <c:v>807</c:v>
                </c:pt>
                <c:pt idx="807">
                  <c:v>808</c:v>
                </c:pt>
                <c:pt idx="808">
                  <c:v>809</c:v>
                </c:pt>
                <c:pt idx="809">
                  <c:v>810</c:v>
                </c:pt>
                <c:pt idx="810">
                  <c:v>811</c:v>
                </c:pt>
                <c:pt idx="811">
                  <c:v>812</c:v>
                </c:pt>
                <c:pt idx="812">
                  <c:v>813</c:v>
                </c:pt>
                <c:pt idx="813">
                  <c:v>814</c:v>
                </c:pt>
                <c:pt idx="814">
                  <c:v>815</c:v>
                </c:pt>
                <c:pt idx="815">
                  <c:v>816</c:v>
                </c:pt>
                <c:pt idx="816">
                  <c:v>817</c:v>
                </c:pt>
                <c:pt idx="817">
                  <c:v>818</c:v>
                </c:pt>
                <c:pt idx="818">
                  <c:v>819</c:v>
                </c:pt>
                <c:pt idx="819">
                  <c:v>820</c:v>
                </c:pt>
                <c:pt idx="820">
                  <c:v>821</c:v>
                </c:pt>
                <c:pt idx="821">
                  <c:v>822</c:v>
                </c:pt>
                <c:pt idx="822">
                  <c:v>823</c:v>
                </c:pt>
                <c:pt idx="823">
                  <c:v>824</c:v>
                </c:pt>
                <c:pt idx="824">
                  <c:v>825</c:v>
                </c:pt>
                <c:pt idx="825">
                  <c:v>826</c:v>
                </c:pt>
                <c:pt idx="826">
                  <c:v>827</c:v>
                </c:pt>
                <c:pt idx="827">
                  <c:v>828</c:v>
                </c:pt>
                <c:pt idx="828">
                  <c:v>829</c:v>
                </c:pt>
                <c:pt idx="829">
                  <c:v>830</c:v>
                </c:pt>
                <c:pt idx="830">
                  <c:v>831</c:v>
                </c:pt>
                <c:pt idx="831">
                  <c:v>832</c:v>
                </c:pt>
                <c:pt idx="832">
                  <c:v>833</c:v>
                </c:pt>
                <c:pt idx="833">
                  <c:v>834</c:v>
                </c:pt>
                <c:pt idx="834">
                  <c:v>835</c:v>
                </c:pt>
                <c:pt idx="835">
                  <c:v>836</c:v>
                </c:pt>
                <c:pt idx="836">
                  <c:v>837</c:v>
                </c:pt>
                <c:pt idx="837">
                  <c:v>838</c:v>
                </c:pt>
                <c:pt idx="838">
                  <c:v>839</c:v>
                </c:pt>
                <c:pt idx="839">
                  <c:v>840</c:v>
                </c:pt>
                <c:pt idx="840">
                  <c:v>841</c:v>
                </c:pt>
                <c:pt idx="841">
                  <c:v>842</c:v>
                </c:pt>
                <c:pt idx="842">
                  <c:v>843</c:v>
                </c:pt>
                <c:pt idx="843">
                  <c:v>844</c:v>
                </c:pt>
                <c:pt idx="844">
                  <c:v>845</c:v>
                </c:pt>
                <c:pt idx="845">
                  <c:v>846</c:v>
                </c:pt>
                <c:pt idx="846">
                  <c:v>847</c:v>
                </c:pt>
                <c:pt idx="847">
                  <c:v>848</c:v>
                </c:pt>
                <c:pt idx="848">
                  <c:v>849</c:v>
                </c:pt>
                <c:pt idx="849">
                  <c:v>850</c:v>
                </c:pt>
                <c:pt idx="850">
                  <c:v>851</c:v>
                </c:pt>
                <c:pt idx="851">
                  <c:v>852</c:v>
                </c:pt>
                <c:pt idx="852">
                  <c:v>853</c:v>
                </c:pt>
                <c:pt idx="853">
                  <c:v>854</c:v>
                </c:pt>
                <c:pt idx="854">
                  <c:v>855</c:v>
                </c:pt>
                <c:pt idx="855">
                  <c:v>856</c:v>
                </c:pt>
                <c:pt idx="856">
                  <c:v>857</c:v>
                </c:pt>
                <c:pt idx="857">
                  <c:v>858</c:v>
                </c:pt>
                <c:pt idx="858">
                  <c:v>859</c:v>
                </c:pt>
                <c:pt idx="859">
                  <c:v>860</c:v>
                </c:pt>
                <c:pt idx="860">
                  <c:v>861</c:v>
                </c:pt>
                <c:pt idx="861">
                  <c:v>862</c:v>
                </c:pt>
                <c:pt idx="862">
                  <c:v>863</c:v>
                </c:pt>
                <c:pt idx="863">
                  <c:v>864</c:v>
                </c:pt>
                <c:pt idx="864">
                  <c:v>865</c:v>
                </c:pt>
                <c:pt idx="865">
                  <c:v>866</c:v>
                </c:pt>
                <c:pt idx="866">
                  <c:v>867</c:v>
                </c:pt>
                <c:pt idx="867">
                  <c:v>868</c:v>
                </c:pt>
                <c:pt idx="868">
                  <c:v>869</c:v>
                </c:pt>
                <c:pt idx="869">
                  <c:v>870</c:v>
                </c:pt>
                <c:pt idx="870">
                  <c:v>871</c:v>
                </c:pt>
                <c:pt idx="871">
                  <c:v>872</c:v>
                </c:pt>
                <c:pt idx="872">
                  <c:v>873</c:v>
                </c:pt>
                <c:pt idx="873">
                  <c:v>874</c:v>
                </c:pt>
                <c:pt idx="874">
                  <c:v>875</c:v>
                </c:pt>
                <c:pt idx="875">
                  <c:v>876</c:v>
                </c:pt>
                <c:pt idx="876">
                  <c:v>877</c:v>
                </c:pt>
                <c:pt idx="877">
                  <c:v>878</c:v>
                </c:pt>
                <c:pt idx="878">
                  <c:v>879</c:v>
                </c:pt>
                <c:pt idx="879">
                  <c:v>880</c:v>
                </c:pt>
                <c:pt idx="880">
                  <c:v>881</c:v>
                </c:pt>
                <c:pt idx="881">
                  <c:v>882</c:v>
                </c:pt>
                <c:pt idx="882">
                  <c:v>883</c:v>
                </c:pt>
                <c:pt idx="883">
                  <c:v>884</c:v>
                </c:pt>
                <c:pt idx="884">
                  <c:v>885</c:v>
                </c:pt>
                <c:pt idx="885">
                  <c:v>886</c:v>
                </c:pt>
                <c:pt idx="886">
                  <c:v>887</c:v>
                </c:pt>
                <c:pt idx="887">
                  <c:v>888</c:v>
                </c:pt>
                <c:pt idx="888">
                  <c:v>889</c:v>
                </c:pt>
                <c:pt idx="889">
                  <c:v>890</c:v>
                </c:pt>
                <c:pt idx="890">
                  <c:v>891</c:v>
                </c:pt>
                <c:pt idx="891">
                  <c:v>892</c:v>
                </c:pt>
                <c:pt idx="892">
                  <c:v>893</c:v>
                </c:pt>
                <c:pt idx="893">
                  <c:v>894</c:v>
                </c:pt>
                <c:pt idx="894">
                  <c:v>895</c:v>
                </c:pt>
                <c:pt idx="895">
                  <c:v>896</c:v>
                </c:pt>
                <c:pt idx="896">
                  <c:v>897</c:v>
                </c:pt>
                <c:pt idx="897">
                  <c:v>898</c:v>
                </c:pt>
                <c:pt idx="898">
                  <c:v>899</c:v>
                </c:pt>
                <c:pt idx="899">
                  <c:v>900</c:v>
                </c:pt>
                <c:pt idx="900">
                  <c:v>901</c:v>
                </c:pt>
                <c:pt idx="901">
                  <c:v>902</c:v>
                </c:pt>
                <c:pt idx="902">
                  <c:v>903</c:v>
                </c:pt>
                <c:pt idx="903">
                  <c:v>904</c:v>
                </c:pt>
                <c:pt idx="904">
                  <c:v>905</c:v>
                </c:pt>
                <c:pt idx="905">
                  <c:v>906</c:v>
                </c:pt>
                <c:pt idx="906">
                  <c:v>907</c:v>
                </c:pt>
                <c:pt idx="907">
                  <c:v>908</c:v>
                </c:pt>
                <c:pt idx="908">
                  <c:v>909</c:v>
                </c:pt>
                <c:pt idx="909">
                  <c:v>910</c:v>
                </c:pt>
                <c:pt idx="910">
                  <c:v>911</c:v>
                </c:pt>
                <c:pt idx="911">
                  <c:v>912</c:v>
                </c:pt>
                <c:pt idx="912">
                  <c:v>913</c:v>
                </c:pt>
                <c:pt idx="913">
                  <c:v>914</c:v>
                </c:pt>
                <c:pt idx="914">
                  <c:v>915</c:v>
                </c:pt>
                <c:pt idx="915">
                  <c:v>916</c:v>
                </c:pt>
                <c:pt idx="916">
                  <c:v>917</c:v>
                </c:pt>
                <c:pt idx="917">
                  <c:v>918</c:v>
                </c:pt>
                <c:pt idx="918">
                  <c:v>919</c:v>
                </c:pt>
                <c:pt idx="919">
                  <c:v>920</c:v>
                </c:pt>
                <c:pt idx="920">
                  <c:v>921</c:v>
                </c:pt>
                <c:pt idx="921">
                  <c:v>922</c:v>
                </c:pt>
                <c:pt idx="922">
                  <c:v>923</c:v>
                </c:pt>
                <c:pt idx="923">
                  <c:v>924</c:v>
                </c:pt>
                <c:pt idx="924">
                  <c:v>925</c:v>
                </c:pt>
                <c:pt idx="925">
                  <c:v>926</c:v>
                </c:pt>
                <c:pt idx="926">
                  <c:v>927</c:v>
                </c:pt>
                <c:pt idx="927">
                  <c:v>928</c:v>
                </c:pt>
                <c:pt idx="928">
                  <c:v>929</c:v>
                </c:pt>
                <c:pt idx="929">
                  <c:v>930</c:v>
                </c:pt>
                <c:pt idx="930">
                  <c:v>931</c:v>
                </c:pt>
                <c:pt idx="931">
                  <c:v>932</c:v>
                </c:pt>
                <c:pt idx="932">
                  <c:v>933</c:v>
                </c:pt>
                <c:pt idx="933">
                  <c:v>934</c:v>
                </c:pt>
                <c:pt idx="934">
                  <c:v>935</c:v>
                </c:pt>
                <c:pt idx="935">
                  <c:v>936</c:v>
                </c:pt>
                <c:pt idx="936">
                  <c:v>937</c:v>
                </c:pt>
                <c:pt idx="937">
                  <c:v>938</c:v>
                </c:pt>
                <c:pt idx="938">
                  <c:v>939</c:v>
                </c:pt>
                <c:pt idx="939">
                  <c:v>940</c:v>
                </c:pt>
                <c:pt idx="940">
                  <c:v>941</c:v>
                </c:pt>
                <c:pt idx="941">
                  <c:v>942</c:v>
                </c:pt>
                <c:pt idx="942">
                  <c:v>943</c:v>
                </c:pt>
                <c:pt idx="943">
                  <c:v>944</c:v>
                </c:pt>
                <c:pt idx="944">
                  <c:v>945</c:v>
                </c:pt>
                <c:pt idx="945">
                  <c:v>946</c:v>
                </c:pt>
                <c:pt idx="946">
                  <c:v>947</c:v>
                </c:pt>
                <c:pt idx="947">
                  <c:v>948</c:v>
                </c:pt>
                <c:pt idx="948">
                  <c:v>949</c:v>
                </c:pt>
                <c:pt idx="949">
                  <c:v>950</c:v>
                </c:pt>
                <c:pt idx="950">
                  <c:v>951</c:v>
                </c:pt>
                <c:pt idx="951">
                  <c:v>952</c:v>
                </c:pt>
                <c:pt idx="952">
                  <c:v>953</c:v>
                </c:pt>
                <c:pt idx="953">
                  <c:v>954</c:v>
                </c:pt>
                <c:pt idx="954">
                  <c:v>955</c:v>
                </c:pt>
                <c:pt idx="955">
                  <c:v>956</c:v>
                </c:pt>
                <c:pt idx="956">
                  <c:v>957</c:v>
                </c:pt>
                <c:pt idx="957">
                  <c:v>958</c:v>
                </c:pt>
                <c:pt idx="958">
                  <c:v>959</c:v>
                </c:pt>
                <c:pt idx="959">
                  <c:v>960</c:v>
                </c:pt>
                <c:pt idx="960">
                  <c:v>961</c:v>
                </c:pt>
                <c:pt idx="961">
                  <c:v>962</c:v>
                </c:pt>
                <c:pt idx="962">
                  <c:v>963</c:v>
                </c:pt>
                <c:pt idx="963">
                  <c:v>964</c:v>
                </c:pt>
                <c:pt idx="964">
                  <c:v>965</c:v>
                </c:pt>
                <c:pt idx="965">
                  <c:v>966</c:v>
                </c:pt>
                <c:pt idx="966">
                  <c:v>967</c:v>
                </c:pt>
                <c:pt idx="967">
                  <c:v>968</c:v>
                </c:pt>
                <c:pt idx="968">
                  <c:v>969</c:v>
                </c:pt>
                <c:pt idx="969">
                  <c:v>970</c:v>
                </c:pt>
                <c:pt idx="970">
                  <c:v>971</c:v>
                </c:pt>
                <c:pt idx="971">
                  <c:v>972</c:v>
                </c:pt>
                <c:pt idx="972">
                  <c:v>973</c:v>
                </c:pt>
                <c:pt idx="973">
                  <c:v>974</c:v>
                </c:pt>
                <c:pt idx="974">
                  <c:v>975</c:v>
                </c:pt>
                <c:pt idx="975">
                  <c:v>976</c:v>
                </c:pt>
                <c:pt idx="976">
                  <c:v>977</c:v>
                </c:pt>
                <c:pt idx="977">
                  <c:v>978</c:v>
                </c:pt>
                <c:pt idx="978">
                  <c:v>979</c:v>
                </c:pt>
                <c:pt idx="979">
                  <c:v>980</c:v>
                </c:pt>
                <c:pt idx="980">
                  <c:v>981</c:v>
                </c:pt>
                <c:pt idx="981">
                  <c:v>982</c:v>
                </c:pt>
                <c:pt idx="982">
                  <c:v>983</c:v>
                </c:pt>
                <c:pt idx="983">
                  <c:v>984</c:v>
                </c:pt>
                <c:pt idx="984">
                  <c:v>985</c:v>
                </c:pt>
                <c:pt idx="985">
                  <c:v>986</c:v>
                </c:pt>
                <c:pt idx="986">
                  <c:v>987</c:v>
                </c:pt>
                <c:pt idx="987">
                  <c:v>988</c:v>
                </c:pt>
                <c:pt idx="988">
                  <c:v>989</c:v>
                </c:pt>
                <c:pt idx="989">
                  <c:v>990</c:v>
                </c:pt>
                <c:pt idx="990">
                  <c:v>991</c:v>
                </c:pt>
                <c:pt idx="991">
                  <c:v>992</c:v>
                </c:pt>
                <c:pt idx="992">
                  <c:v>993</c:v>
                </c:pt>
                <c:pt idx="993">
                  <c:v>994</c:v>
                </c:pt>
                <c:pt idx="994">
                  <c:v>995</c:v>
                </c:pt>
                <c:pt idx="995">
                  <c:v>996</c:v>
                </c:pt>
                <c:pt idx="996">
                  <c:v>997</c:v>
                </c:pt>
                <c:pt idx="997">
                  <c:v>998</c:v>
                </c:pt>
                <c:pt idx="998">
                  <c:v>999</c:v>
                </c:pt>
                <c:pt idx="999">
                  <c:v>1000</c:v>
                </c:pt>
                <c:pt idx="1000">
                  <c:v>1001</c:v>
                </c:pt>
                <c:pt idx="1001">
                  <c:v>1002</c:v>
                </c:pt>
                <c:pt idx="1002">
                  <c:v>1003</c:v>
                </c:pt>
                <c:pt idx="1003">
                  <c:v>1004</c:v>
                </c:pt>
                <c:pt idx="1004">
                  <c:v>1005</c:v>
                </c:pt>
                <c:pt idx="1005">
                  <c:v>1006</c:v>
                </c:pt>
                <c:pt idx="1006">
                  <c:v>1007</c:v>
                </c:pt>
                <c:pt idx="1007">
                  <c:v>1008</c:v>
                </c:pt>
                <c:pt idx="1008">
                  <c:v>1009</c:v>
                </c:pt>
                <c:pt idx="1009">
                  <c:v>1010</c:v>
                </c:pt>
                <c:pt idx="1010">
                  <c:v>1011</c:v>
                </c:pt>
                <c:pt idx="1011">
                  <c:v>1012</c:v>
                </c:pt>
                <c:pt idx="1012">
                  <c:v>1013</c:v>
                </c:pt>
                <c:pt idx="1013">
                  <c:v>1014</c:v>
                </c:pt>
                <c:pt idx="1014">
                  <c:v>1015</c:v>
                </c:pt>
                <c:pt idx="1015">
                  <c:v>1016</c:v>
                </c:pt>
                <c:pt idx="1016">
                  <c:v>1017</c:v>
                </c:pt>
                <c:pt idx="1017">
                  <c:v>1018</c:v>
                </c:pt>
                <c:pt idx="1018">
                  <c:v>1019</c:v>
                </c:pt>
                <c:pt idx="1019">
                  <c:v>1020</c:v>
                </c:pt>
                <c:pt idx="1020">
                  <c:v>1021</c:v>
                </c:pt>
                <c:pt idx="1021">
                  <c:v>1022</c:v>
                </c:pt>
                <c:pt idx="1022">
                  <c:v>1023</c:v>
                </c:pt>
                <c:pt idx="1023">
                  <c:v>1024</c:v>
                </c:pt>
                <c:pt idx="1024">
                  <c:v>1025</c:v>
                </c:pt>
                <c:pt idx="1025">
                  <c:v>1026</c:v>
                </c:pt>
                <c:pt idx="1026">
                  <c:v>1027</c:v>
                </c:pt>
                <c:pt idx="1027">
                  <c:v>1028</c:v>
                </c:pt>
                <c:pt idx="1028">
                  <c:v>1029</c:v>
                </c:pt>
                <c:pt idx="1029">
                  <c:v>1030</c:v>
                </c:pt>
                <c:pt idx="1030">
                  <c:v>1031</c:v>
                </c:pt>
                <c:pt idx="1031">
                  <c:v>1032</c:v>
                </c:pt>
                <c:pt idx="1032">
                  <c:v>1033</c:v>
                </c:pt>
                <c:pt idx="1033">
                  <c:v>1034</c:v>
                </c:pt>
                <c:pt idx="1034">
                  <c:v>1035</c:v>
                </c:pt>
                <c:pt idx="1035">
                  <c:v>1036</c:v>
                </c:pt>
                <c:pt idx="1036">
                  <c:v>1037</c:v>
                </c:pt>
                <c:pt idx="1037">
                  <c:v>1038</c:v>
                </c:pt>
                <c:pt idx="1038">
                  <c:v>1039</c:v>
                </c:pt>
                <c:pt idx="1039">
                  <c:v>1040</c:v>
                </c:pt>
                <c:pt idx="1040">
                  <c:v>1041</c:v>
                </c:pt>
                <c:pt idx="1041">
                  <c:v>1042</c:v>
                </c:pt>
                <c:pt idx="1042">
                  <c:v>1043</c:v>
                </c:pt>
                <c:pt idx="1043">
                  <c:v>1044</c:v>
                </c:pt>
                <c:pt idx="1044">
                  <c:v>1045</c:v>
                </c:pt>
                <c:pt idx="1045">
                  <c:v>1046</c:v>
                </c:pt>
                <c:pt idx="1046">
                  <c:v>1047</c:v>
                </c:pt>
                <c:pt idx="1047">
                  <c:v>1048</c:v>
                </c:pt>
                <c:pt idx="1048">
                  <c:v>1049</c:v>
                </c:pt>
                <c:pt idx="1049">
                  <c:v>1050</c:v>
                </c:pt>
                <c:pt idx="1050">
                  <c:v>1051</c:v>
                </c:pt>
                <c:pt idx="1051">
                  <c:v>1052</c:v>
                </c:pt>
                <c:pt idx="1052">
                  <c:v>1053</c:v>
                </c:pt>
                <c:pt idx="1053">
                  <c:v>1054</c:v>
                </c:pt>
                <c:pt idx="1054">
                  <c:v>1055</c:v>
                </c:pt>
                <c:pt idx="1055">
                  <c:v>1056</c:v>
                </c:pt>
                <c:pt idx="1056">
                  <c:v>1057</c:v>
                </c:pt>
                <c:pt idx="1057">
                  <c:v>1058</c:v>
                </c:pt>
                <c:pt idx="1058">
                  <c:v>1059</c:v>
                </c:pt>
                <c:pt idx="1059">
                  <c:v>1060</c:v>
                </c:pt>
                <c:pt idx="1060">
                  <c:v>1061</c:v>
                </c:pt>
                <c:pt idx="1061">
                  <c:v>1062</c:v>
                </c:pt>
                <c:pt idx="1062">
                  <c:v>1063</c:v>
                </c:pt>
                <c:pt idx="1063">
                  <c:v>1064</c:v>
                </c:pt>
                <c:pt idx="1064">
                  <c:v>1065</c:v>
                </c:pt>
                <c:pt idx="1065">
                  <c:v>1066</c:v>
                </c:pt>
                <c:pt idx="1066">
                  <c:v>1067</c:v>
                </c:pt>
                <c:pt idx="1067">
                  <c:v>1068</c:v>
                </c:pt>
                <c:pt idx="1068">
                  <c:v>1069</c:v>
                </c:pt>
                <c:pt idx="1069">
                  <c:v>1070</c:v>
                </c:pt>
                <c:pt idx="1070">
                  <c:v>1071</c:v>
                </c:pt>
                <c:pt idx="1071">
                  <c:v>1072</c:v>
                </c:pt>
                <c:pt idx="1072">
                  <c:v>1073</c:v>
                </c:pt>
                <c:pt idx="1073">
                  <c:v>1074</c:v>
                </c:pt>
                <c:pt idx="1074">
                  <c:v>1075</c:v>
                </c:pt>
                <c:pt idx="1075">
                  <c:v>1076</c:v>
                </c:pt>
                <c:pt idx="1076">
                  <c:v>1077</c:v>
                </c:pt>
                <c:pt idx="1077">
                  <c:v>1078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1078"/>
                <c:pt idx="0">
                  <c:v/>
                </c:pt>
                <c:pt idx="1">
                  <c:v/>
                </c:pt>
                <c:pt idx="2">
                  <c:v/>
                </c:pt>
                <c:pt idx="3">
                  <c:v/>
                </c:pt>
                <c:pt idx="4">
                  <c:v/>
                </c:pt>
                <c:pt idx="5">
                  <c:v/>
                </c:pt>
                <c:pt idx="6">
                  <c:v/>
                </c:pt>
                <c:pt idx="7">
                  <c:v/>
                </c:pt>
                <c:pt idx="8">
                  <c:v/>
                </c:pt>
                <c:pt idx="9">
                  <c:v/>
                </c:pt>
                <c:pt idx="10">
                  <c:v/>
                </c:pt>
                <c:pt idx="11">
                  <c:v/>
                </c:pt>
                <c:pt idx="12">
                  <c:v/>
                </c:pt>
                <c:pt idx="13">
                  <c:v/>
                </c:pt>
                <c:pt idx="14">
                  <c:v/>
                </c:pt>
                <c:pt idx="15">
                  <c:v/>
                </c:pt>
                <c:pt idx="16">
                  <c:v/>
                </c:pt>
                <c:pt idx="17">
                  <c:v/>
                </c:pt>
                <c:pt idx="18">
                  <c:v/>
                </c:pt>
                <c:pt idx="19">
                  <c:v/>
                </c:pt>
                <c:pt idx="20">
                  <c:v/>
                </c:pt>
                <c:pt idx="21">
                  <c:v/>
                </c:pt>
                <c:pt idx="22">
                  <c:v/>
                </c:pt>
                <c:pt idx="23">
                  <c:v/>
                </c:pt>
                <c:pt idx="24">
                  <c:v/>
                </c:pt>
                <c:pt idx="25">
                  <c:v/>
                </c:pt>
                <c:pt idx="26">
                  <c:v/>
                </c:pt>
                <c:pt idx="27">
                  <c:v/>
                </c:pt>
                <c:pt idx="28">
                  <c:v/>
                </c:pt>
                <c:pt idx="29">
                  <c:v/>
                </c:pt>
                <c:pt idx="30">
                  <c:v/>
                </c:pt>
                <c:pt idx="31">
                  <c:v/>
                </c:pt>
                <c:pt idx="32">
                  <c:v/>
                </c:pt>
                <c:pt idx="33">
                  <c:v/>
                </c:pt>
                <c:pt idx="34">
                  <c:v/>
                </c:pt>
                <c:pt idx="35">
                  <c:v/>
                </c:pt>
                <c:pt idx="36">
                  <c:v/>
                </c:pt>
                <c:pt idx="37">
                  <c:v/>
                </c:pt>
                <c:pt idx="38">
                  <c:v/>
                </c:pt>
                <c:pt idx="39">
                  <c:v/>
                </c:pt>
                <c:pt idx="40">
                  <c:v/>
                </c:pt>
                <c:pt idx="41">
                  <c:v/>
                </c:pt>
                <c:pt idx="42">
                  <c:v/>
                </c:pt>
                <c:pt idx="43">
                  <c:v/>
                </c:pt>
                <c:pt idx="44">
                  <c:v/>
                </c:pt>
                <c:pt idx="45">
                  <c:v/>
                </c:pt>
                <c:pt idx="46">
                  <c:v/>
                </c:pt>
                <c:pt idx="47">
                  <c:v/>
                </c:pt>
                <c:pt idx="48">
                  <c:v/>
                </c:pt>
                <c:pt idx="49">
                  <c:v/>
                </c:pt>
                <c:pt idx="50">
                  <c:v/>
                </c:pt>
                <c:pt idx="51">
                  <c:v/>
                </c:pt>
                <c:pt idx="52">
                  <c:v/>
                </c:pt>
                <c:pt idx="53">
                  <c:v/>
                </c:pt>
                <c:pt idx="54">
                  <c:v/>
                </c:pt>
                <c:pt idx="55">
                  <c:v/>
                </c:pt>
                <c:pt idx="56">
                  <c:v/>
                </c:pt>
                <c:pt idx="57">
                  <c:v/>
                </c:pt>
                <c:pt idx="58">
                  <c:v/>
                </c:pt>
                <c:pt idx="59">
                  <c:v/>
                </c:pt>
                <c:pt idx="60">
                  <c:v/>
                </c:pt>
                <c:pt idx="61">
                  <c:v/>
                </c:pt>
                <c:pt idx="62">
                  <c:v/>
                </c:pt>
                <c:pt idx="63">
                  <c:v/>
                </c:pt>
                <c:pt idx="64">
                  <c:v/>
                </c:pt>
                <c:pt idx="65">
                  <c:v/>
                </c:pt>
                <c:pt idx="66">
                  <c:v/>
                </c:pt>
                <c:pt idx="67">
                  <c:v/>
                </c:pt>
                <c:pt idx="68">
                  <c:v/>
                </c:pt>
                <c:pt idx="69">
                  <c:v/>
                </c:pt>
                <c:pt idx="70">
                  <c:v/>
                </c:pt>
                <c:pt idx="71">
                  <c:v/>
                </c:pt>
                <c:pt idx="72">
                  <c:v/>
                </c:pt>
                <c:pt idx="73">
                  <c:v/>
                </c:pt>
                <c:pt idx="74">
                  <c:v/>
                </c:pt>
                <c:pt idx="75">
                  <c:v/>
                </c:pt>
                <c:pt idx="76">
                  <c:v/>
                </c:pt>
                <c:pt idx="77">
                  <c:v/>
                </c:pt>
                <c:pt idx="78">
                  <c:v/>
                </c:pt>
                <c:pt idx="79">
                  <c:v/>
                </c:pt>
                <c:pt idx="80">
                  <c:v/>
                </c:pt>
                <c:pt idx="81">
                  <c:v/>
                </c:pt>
                <c:pt idx="82">
                  <c:v/>
                </c:pt>
                <c:pt idx="83">
                  <c:v/>
                </c:pt>
                <c:pt idx="84">
                  <c:v/>
                </c:pt>
                <c:pt idx="85">
                  <c:v/>
                </c:pt>
                <c:pt idx="86">
                  <c:v/>
                </c:pt>
                <c:pt idx="87">
                  <c:v/>
                </c:pt>
                <c:pt idx="88">
                  <c:v/>
                </c:pt>
                <c:pt idx="89">
                  <c:v/>
                </c:pt>
                <c:pt idx="90">
                  <c:v/>
                </c:pt>
                <c:pt idx="91">
                  <c:v/>
                </c:pt>
                <c:pt idx="92">
                  <c:v/>
                </c:pt>
                <c:pt idx="93">
                  <c:v/>
                </c:pt>
                <c:pt idx="94">
                  <c:v/>
                </c:pt>
                <c:pt idx="95">
                  <c:v/>
                </c:pt>
                <c:pt idx="96">
                  <c:v/>
                </c:pt>
                <c:pt idx="97">
                  <c:v/>
                </c:pt>
                <c:pt idx="98">
                  <c:v/>
                </c:pt>
                <c:pt idx="99">
                  <c:v/>
                </c:pt>
                <c:pt idx="100">
                  <c:v/>
                </c:pt>
                <c:pt idx="101">
                  <c:v/>
                </c:pt>
                <c:pt idx="102">
                  <c:v/>
                </c:pt>
                <c:pt idx="103">
                  <c:v/>
                </c:pt>
                <c:pt idx="104">
                  <c:v/>
                </c:pt>
                <c:pt idx="105">
                  <c:v/>
                </c:pt>
                <c:pt idx="106">
                  <c:v/>
                </c:pt>
                <c:pt idx="107">
                  <c:v/>
                </c:pt>
                <c:pt idx="108">
                  <c:v/>
                </c:pt>
                <c:pt idx="109">
                  <c:v/>
                </c:pt>
                <c:pt idx="110">
                  <c:v/>
                </c:pt>
                <c:pt idx="111">
                  <c:v/>
                </c:pt>
                <c:pt idx="112">
                  <c:v/>
                </c:pt>
                <c:pt idx="113">
                  <c:v/>
                </c:pt>
                <c:pt idx="114">
                  <c:v/>
                </c:pt>
                <c:pt idx="115">
                  <c:v/>
                </c:pt>
                <c:pt idx="116">
                  <c:v/>
                </c:pt>
                <c:pt idx="117">
                  <c:v/>
                </c:pt>
                <c:pt idx="118">
                  <c:v/>
                </c:pt>
                <c:pt idx="119">
                  <c:v/>
                </c:pt>
                <c:pt idx="120">
                  <c:v/>
                </c:pt>
                <c:pt idx="121">
                  <c:v/>
                </c:pt>
                <c:pt idx="122">
                  <c:v/>
                </c:pt>
                <c:pt idx="123">
                  <c:v/>
                </c:pt>
                <c:pt idx="124">
                  <c:v/>
                </c:pt>
                <c:pt idx="125">
                  <c:v/>
                </c:pt>
                <c:pt idx="126">
                  <c:v/>
                </c:pt>
                <c:pt idx="127">
                  <c:v/>
                </c:pt>
                <c:pt idx="128">
                  <c:v/>
                </c:pt>
                <c:pt idx="129">
                  <c:v/>
                </c:pt>
                <c:pt idx="130">
                  <c:v/>
                </c:pt>
                <c:pt idx="131">
                  <c:v/>
                </c:pt>
                <c:pt idx="132">
                  <c:v/>
                </c:pt>
                <c:pt idx="133">
                  <c:v/>
                </c:pt>
                <c:pt idx="134">
                  <c:v/>
                </c:pt>
                <c:pt idx="135">
                  <c:v/>
                </c:pt>
                <c:pt idx="136">
                  <c:v/>
                </c:pt>
                <c:pt idx="137">
                  <c:v/>
                </c:pt>
                <c:pt idx="138">
                  <c:v/>
                </c:pt>
                <c:pt idx="139">
                  <c:v/>
                </c:pt>
                <c:pt idx="140">
                  <c:v/>
                </c:pt>
                <c:pt idx="141">
                  <c:v/>
                </c:pt>
                <c:pt idx="142">
                  <c:v/>
                </c:pt>
                <c:pt idx="143">
                  <c:v/>
                </c:pt>
                <c:pt idx="144">
                  <c:v/>
                </c:pt>
                <c:pt idx="145">
                  <c:v/>
                </c:pt>
                <c:pt idx="146">
                  <c:v/>
                </c:pt>
                <c:pt idx="147">
                  <c:v/>
                </c:pt>
                <c:pt idx="148">
                  <c:v/>
                </c:pt>
                <c:pt idx="149">
                  <c:v/>
                </c:pt>
                <c:pt idx="150">
                  <c:v/>
                </c:pt>
                <c:pt idx="151">
                  <c:v/>
                </c:pt>
                <c:pt idx="152">
                  <c:v/>
                </c:pt>
                <c:pt idx="153">
                  <c:v/>
                </c:pt>
                <c:pt idx="154">
                  <c:v/>
                </c:pt>
                <c:pt idx="155">
                  <c:v/>
                </c:pt>
                <c:pt idx="156">
                  <c:v/>
                </c:pt>
                <c:pt idx="157">
                  <c:v/>
                </c:pt>
                <c:pt idx="158">
                  <c:v/>
                </c:pt>
                <c:pt idx="159">
                  <c:v/>
                </c:pt>
                <c:pt idx="160">
                  <c:v/>
                </c:pt>
                <c:pt idx="161">
                  <c:v/>
                </c:pt>
                <c:pt idx="162">
                  <c:v/>
                </c:pt>
                <c:pt idx="163">
                  <c:v/>
                </c:pt>
                <c:pt idx="164">
                  <c:v/>
                </c:pt>
                <c:pt idx="165">
                  <c:v/>
                </c:pt>
                <c:pt idx="166">
                  <c:v/>
                </c:pt>
                <c:pt idx="167">
                  <c:v/>
                </c:pt>
                <c:pt idx="168">
                  <c:v/>
                </c:pt>
                <c:pt idx="169">
                  <c:v/>
                </c:pt>
                <c:pt idx="170">
                  <c:v/>
                </c:pt>
                <c:pt idx="171">
                  <c:v/>
                </c:pt>
                <c:pt idx="172">
                  <c:v/>
                </c:pt>
                <c:pt idx="173">
                  <c:v/>
                </c:pt>
                <c:pt idx="174">
                  <c:v/>
                </c:pt>
                <c:pt idx="175">
                  <c:v/>
                </c:pt>
                <c:pt idx="176">
                  <c:v/>
                </c:pt>
                <c:pt idx="177">
                  <c:v/>
                </c:pt>
                <c:pt idx="178">
                  <c:v/>
                </c:pt>
                <c:pt idx="179">
                  <c:v/>
                </c:pt>
                <c:pt idx="180">
                  <c:v/>
                </c:pt>
                <c:pt idx="181">
                  <c:v/>
                </c:pt>
                <c:pt idx="182">
                  <c:v/>
                </c:pt>
                <c:pt idx="183">
                  <c:v/>
                </c:pt>
                <c:pt idx="184">
                  <c:v/>
                </c:pt>
                <c:pt idx="185">
                  <c:v/>
                </c:pt>
                <c:pt idx="186">
                  <c:v/>
                </c:pt>
                <c:pt idx="187">
                  <c:v/>
                </c:pt>
                <c:pt idx="188">
                  <c:v/>
                </c:pt>
                <c:pt idx="189">
                  <c:v/>
                </c:pt>
                <c:pt idx="190">
                  <c:v/>
                </c:pt>
                <c:pt idx="191">
                  <c:v/>
                </c:pt>
                <c:pt idx="192">
                  <c:v/>
                </c:pt>
                <c:pt idx="193">
                  <c:v/>
                </c:pt>
                <c:pt idx="194">
                  <c:v/>
                </c:pt>
                <c:pt idx="195">
                  <c:v/>
                </c:pt>
                <c:pt idx="196">
                  <c:v/>
                </c:pt>
                <c:pt idx="197">
                  <c:v/>
                </c:pt>
                <c:pt idx="198">
                  <c:v/>
                </c:pt>
                <c:pt idx="199">
                  <c:v/>
                </c:pt>
                <c:pt idx="200">
                  <c:v/>
                </c:pt>
                <c:pt idx="201">
                  <c:v/>
                </c:pt>
                <c:pt idx="202">
                  <c:v/>
                </c:pt>
                <c:pt idx="203">
                  <c:v/>
                </c:pt>
                <c:pt idx="204">
                  <c:v/>
                </c:pt>
                <c:pt idx="205">
                  <c:v/>
                </c:pt>
                <c:pt idx="206">
                  <c:v/>
                </c:pt>
                <c:pt idx="207">
                  <c:v/>
                </c:pt>
                <c:pt idx="208">
                  <c:v/>
                </c:pt>
                <c:pt idx="209">
                  <c:v/>
                </c:pt>
                <c:pt idx="210">
                  <c:v/>
                </c:pt>
                <c:pt idx="211">
                  <c:v/>
                </c:pt>
                <c:pt idx="212">
                  <c:v/>
                </c:pt>
                <c:pt idx="213">
                  <c:v/>
                </c:pt>
                <c:pt idx="214">
                  <c:v/>
                </c:pt>
                <c:pt idx="215">
                  <c:v/>
                </c:pt>
                <c:pt idx="216">
                  <c:v/>
                </c:pt>
                <c:pt idx="217">
                  <c:v/>
                </c:pt>
                <c:pt idx="218">
                  <c:v/>
                </c:pt>
                <c:pt idx="219">
                  <c:v/>
                </c:pt>
                <c:pt idx="220">
                  <c:v/>
                </c:pt>
                <c:pt idx="221">
                  <c:v/>
                </c:pt>
                <c:pt idx="222">
                  <c:v/>
                </c:pt>
                <c:pt idx="223">
                  <c:v/>
                </c:pt>
                <c:pt idx="224">
                  <c:v/>
                </c:pt>
                <c:pt idx="225">
                  <c:v/>
                </c:pt>
                <c:pt idx="226">
                  <c:v/>
                </c:pt>
                <c:pt idx="227">
                  <c:v/>
                </c:pt>
                <c:pt idx="228">
                  <c:v/>
                </c:pt>
                <c:pt idx="229">
                  <c:v/>
                </c:pt>
                <c:pt idx="230">
                  <c:v/>
                </c:pt>
                <c:pt idx="231">
                  <c:v/>
                </c:pt>
                <c:pt idx="232">
                  <c:v/>
                </c:pt>
                <c:pt idx="233">
                  <c:v/>
                </c:pt>
                <c:pt idx="234">
                  <c:v/>
                </c:pt>
                <c:pt idx="235">
                  <c:v/>
                </c:pt>
                <c:pt idx="236">
                  <c:v/>
                </c:pt>
                <c:pt idx="237">
                  <c:v/>
                </c:pt>
                <c:pt idx="238">
                  <c:v/>
                </c:pt>
                <c:pt idx="239">
                  <c:v/>
                </c:pt>
                <c:pt idx="240">
                  <c:v/>
                </c:pt>
                <c:pt idx="241">
                  <c:v/>
                </c:pt>
                <c:pt idx="242">
                  <c:v/>
                </c:pt>
                <c:pt idx="243">
                  <c:v/>
                </c:pt>
                <c:pt idx="244">
                  <c:v/>
                </c:pt>
                <c:pt idx="245">
                  <c:v/>
                </c:pt>
                <c:pt idx="246">
                  <c:v/>
                </c:pt>
                <c:pt idx="247">
                  <c:v/>
                </c:pt>
                <c:pt idx="248">
                  <c:v/>
                </c:pt>
                <c:pt idx="249">
                  <c:v/>
                </c:pt>
                <c:pt idx="250">
                  <c:v/>
                </c:pt>
                <c:pt idx="251">
                  <c:v/>
                </c:pt>
                <c:pt idx="252">
                  <c:v/>
                </c:pt>
                <c:pt idx="253">
                  <c:v/>
                </c:pt>
                <c:pt idx="254">
                  <c:v/>
                </c:pt>
                <c:pt idx="255">
                  <c:v/>
                </c:pt>
                <c:pt idx="256">
                  <c:v/>
                </c:pt>
                <c:pt idx="257">
                  <c:v/>
                </c:pt>
                <c:pt idx="258">
                  <c:v/>
                </c:pt>
                <c:pt idx="259">
                  <c:v/>
                </c:pt>
                <c:pt idx="260">
                  <c:v/>
                </c:pt>
                <c:pt idx="261">
                  <c:v/>
                </c:pt>
                <c:pt idx="262">
                  <c:v/>
                </c:pt>
                <c:pt idx="263">
                  <c:v/>
                </c:pt>
                <c:pt idx="264">
                  <c:v/>
                </c:pt>
                <c:pt idx="265">
                  <c:v/>
                </c:pt>
                <c:pt idx="266">
                  <c:v/>
                </c:pt>
                <c:pt idx="267">
                  <c:v/>
                </c:pt>
                <c:pt idx="268">
                  <c:v/>
                </c:pt>
                <c:pt idx="269">
                  <c:v/>
                </c:pt>
                <c:pt idx="270">
                  <c:v/>
                </c:pt>
                <c:pt idx="271">
                  <c:v/>
                </c:pt>
                <c:pt idx="272">
                  <c:v/>
                </c:pt>
                <c:pt idx="273">
                  <c:v/>
                </c:pt>
                <c:pt idx="274">
                  <c:v/>
                </c:pt>
                <c:pt idx="275">
                  <c:v/>
                </c:pt>
                <c:pt idx="276">
                  <c:v/>
                </c:pt>
                <c:pt idx="277">
                  <c:v/>
                </c:pt>
                <c:pt idx="278">
                  <c:v/>
                </c:pt>
                <c:pt idx="279">
                  <c:v/>
                </c:pt>
                <c:pt idx="280">
                  <c:v/>
                </c:pt>
                <c:pt idx="281">
                  <c:v/>
                </c:pt>
                <c:pt idx="282">
                  <c:v/>
                </c:pt>
                <c:pt idx="283">
                  <c:v/>
                </c:pt>
                <c:pt idx="284">
                  <c:v/>
                </c:pt>
                <c:pt idx="285">
                  <c:v/>
                </c:pt>
                <c:pt idx="286">
                  <c:v/>
                </c:pt>
                <c:pt idx="287">
                  <c:v/>
                </c:pt>
                <c:pt idx="288">
                  <c:v/>
                </c:pt>
                <c:pt idx="289">
                  <c:v/>
                </c:pt>
                <c:pt idx="290">
                  <c:v/>
                </c:pt>
                <c:pt idx="291">
                  <c:v/>
                </c:pt>
                <c:pt idx="292">
                  <c:v/>
                </c:pt>
                <c:pt idx="293">
                  <c:v/>
                </c:pt>
                <c:pt idx="294">
                  <c:v/>
                </c:pt>
                <c:pt idx="295">
                  <c:v/>
                </c:pt>
                <c:pt idx="296">
                  <c:v/>
                </c:pt>
                <c:pt idx="297">
                  <c:v/>
                </c:pt>
                <c:pt idx="298">
                  <c:v/>
                </c:pt>
                <c:pt idx="299">
                  <c:v/>
                </c:pt>
                <c:pt idx="300">
                  <c:v/>
                </c:pt>
                <c:pt idx="301">
                  <c:v/>
                </c:pt>
                <c:pt idx="302">
                  <c:v/>
                </c:pt>
                <c:pt idx="303">
                  <c:v/>
                </c:pt>
                <c:pt idx="304">
                  <c:v/>
                </c:pt>
                <c:pt idx="305">
                  <c:v/>
                </c:pt>
                <c:pt idx="306">
                  <c:v/>
                </c:pt>
                <c:pt idx="307">
                  <c:v/>
                </c:pt>
                <c:pt idx="308">
                  <c:v/>
                </c:pt>
                <c:pt idx="309">
                  <c:v/>
                </c:pt>
                <c:pt idx="310">
                  <c:v/>
                </c:pt>
                <c:pt idx="311">
                  <c:v/>
                </c:pt>
                <c:pt idx="312">
                  <c:v/>
                </c:pt>
                <c:pt idx="313">
                  <c:v/>
                </c:pt>
                <c:pt idx="314">
                  <c:v/>
                </c:pt>
                <c:pt idx="315">
                  <c:v/>
                </c:pt>
                <c:pt idx="316">
                  <c:v/>
                </c:pt>
                <c:pt idx="317">
                  <c:v/>
                </c:pt>
                <c:pt idx="318">
                  <c:v/>
                </c:pt>
                <c:pt idx="319">
                  <c:v/>
                </c:pt>
                <c:pt idx="320">
                  <c:v/>
                </c:pt>
                <c:pt idx="321">
                  <c:v/>
                </c:pt>
                <c:pt idx="322">
                  <c:v/>
                </c:pt>
                <c:pt idx="323">
                  <c:v/>
                </c:pt>
                <c:pt idx="324">
                  <c:v/>
                </c:pt>
                <c:pt idx="325">
                  <c:v/>
                </c:pt>
                <c:pt idx="326">
                  <c:v/>
                </c:pt>
                <c:pt idx="327">
                  <c:v/>
                </c:pt>
                <c:pt idx="328">
                  <c:v/>
                </c:pt>
                <c:pt idx="329">
                  <c:v/>
                </c:pt>
                <c:pt idx="330">
                  <c:v/>
                </c:pt>
                <c:pt idx="331">
                  <c:v/>
                </c:pt>
                <c:pt idx="332">
                  <c:v/>
                </c:pt>
                <c:pt idx="333">
                  <c:v/>
                </c:pt>
                <c:pt idx="334">
                  <c:v/>
                </c:pt>
                <c:pt idx="335">
                  <c:v/>
                </c:pt>
                <c:pt idx="336">
                  <c:v/>
                </c:pt>
                <c:pt idx="337">
                  <c:v/>
                </c:pt>
                <c:pt idx="338">
                  <c:v/>
                </c:pt>
                <c:pt idx="339">
                  <c:v/>
                </c:pt>
                <c:pt idx="340">
                  <c:v/>
                </c:pt>
                <c:pt idx="341">
                  <c:v/>
                </c:pt>
                <c:pt idx="342">
                  <c:v/>
                </c:pt>
                <c:pt idx="343">
                  <c:v/>
                </c:pt>
                <c:pt idx="344">
                  <c:v/>
                </c:pt>
                <c:pt idx="345">
                  <c:v/>
                </c:pt>
                <c:pt idx="346">
                  <c:v/>
                </c:pt>
                <c:pt idx="347">
                  <c:v/>
                </c:pt>
                <c:pt idx="348">
                  <c:v/>
                </c:pt>
                <c:pt idx="349">
                  <c:v/>
                </c:pt>
                <c:pt idx="350">
                  <c:v/>
                </c:pt>
                <c:pt idx="351">
                  <c:v/>
                </c:pt>
                <c:pt idx="352">
                  <c:v/>
                </c:pt>
                <c:pt idx="353">
                  <c:v/>
                </c:pt>
                <c:pt idx="354">
                  <c:v/>
                </c:pt>
                <c:pt idx="355">
                  <c:v/>
                </c:pt>
                <c:pt idx="356">
                  <c:v/>
                </c:pt>
                <c:pt idx="357">
                  <c:v/>
                </c:pt>
                <c:pt idx="358">
                  <c:v/>
                </c:pt>
                <c:pt idx="359">
                  <c:v/>
                </c:pt>
                <c:pt idx="360">
                  <c:v/>
                </c:pt>
                <c:pt idx="361">
                  <c:v/>
                </c:pt>
                <c:pt idx="362">
                  <c:v/>
                </c:pt>
                <c:pt idx="363">
                  <c:v/>
                </c:pt>
                <c:pt idx="364">
                  <c:v/>
                </c:pt>
                <c:pt idx="365">
                  <c:v/>
                </c:pt>
                <c:pt idx="366">
                  <c:v/>
                </c:pt>
                <c:pt idx="367">
                  <c:v/>
                </c:pt>
                <c:pt idx="368">
                  <c:v/>
                </c:pt>
                <c:pt idx="369">
                  <c:v/>
                </c:pt>
                <c:pt idx="370">
                  <c:v/>
                </c:pt>
                <c:pt idx="371">
                  <c:v/>
                </c:pt>
                <c:pt idx="372">
                  <c:v/>
                </c:pt>
                <c:pt idx="373">
                  <c:v/>
                </c:pt>
                <c:pt idx="374">
                  <c:v/>
                </c:pt>
                <c:pt idx="375">
                  <c:v/>
                </c:pt>
                <c:pt idx="376">
                  <c:v/>
                </c:pt>
                <c:pt idx="377">
                  <c:v/>
                </c:pt>
                <c:pt idx="378">
                  <c:v/>
                </c:pt>
                <c:pt idx="379">
                  <c:v/>
                </c:pt>
                <c:pt idx="380">
                  <c:v/>
                </c:pt>
                <c:pt idx="381">
                  <c:v/>
                </c:pt>
                <c:pt idx="382">
                  <c:v/>
                </c:pt>
                <c:pt idx="383">
                  <c:v/>
                </c:pt>
                <c:pt idx="384">
                  <c:v/>
                </c:pt>
                <c:pt idx="385">
                  <c:v/>
                </c:pt>
                <c:pt idx="386">
                  <c:v/>
                </c:pt>
                <c:pt idx="387">
                  <c:v/>
                </c:pt>
                <c:pt idx="388">
                  <c:v/>
                </c:pt>
                <c:pt idx="389">
                  <c:v/>
                </c:pt>
                <c:pt idx="390">
                  <c:v/>
                </c:pt>
                <c:pt idx="391">
                  <c:v/>
                </c:pt>
                <c:pt idx="392">
                  <c:v/>
                </c:pt>
                <c:pt idx="393">
                  <c:v/>
                </c:pt>
                <c:pt idx="394">
                  <c:v/>
                </c:pt>
                <c:pt idx="395">
                  <c:v/>
                </c:pt>
                <c:pt idx="396">
                  <c:v/>
                </c:pt>
                <c:pt idx="397">
                  <c:v/>
                </c:pt>
                <c:pt idx="398">
                  <c:v/>
                </c:pt>
                <c:pt idx="399">
                  <c:v/>
                </c:pt>
                <c:pt idx="400">
                  <c:v/>
                </c:pt>
                <c:pt idx="401">
                  <c:v/>
                </c:pt>
                <c:pt idx="402">
                  <c:v/>
                </c:pt>
                <c:pt idx="403">
                  <c:v/>
                </c:pt>
                <c:pt idx="404">
                  <c:v/>
                </c:pt>
                <c:pt idx="405">
                  <c:v/>
                </c:pt>
                <c:pt idx="406">
                  <c:v/>
                </c:pt>
                <c:pt idx="407">
                  <c:v/>
                </c:pt>
                <c:pt idx="408">
                  <c:v/>
                </c:pt>
                <c:pt idx="409">
                  <c:v/>
                </c:pt>
                <c:pt idx="410">
                  <c:v/>
                </c:pt>
                <c:pt idx="411">
                  <c:v/>
                </c:pt>
                <c:pt idx="412">
                  <c:v/>
                </c:pt>
                <c:pt idx="413">
                  <c:v/>
                </c:pt>
                <c:pt idx="414">
                  <c:v/>
                </c:pt>
                <c:pt idx="415">
                  <c:v/>
                </c:pt>
                <c:pt idx="416">
                  <c:v/>
                </c:pt>
                <c:pt idx="417">
                  <c:v/>
                </c:pt>
                <c:pt idx="418">
                  <c:v/>
                </c:pt>
                <c:pt idx="419">
                  <c:v/>
                </c:pt>
                <c:pt idx="420">
                  <c:v/>
                </c:pt>
                <c:pt idx="421">
                  <c:v/>
                </c:pt>
                <c:pt idx="422">
                  <c:v/>
                </c:pt>
                <c:pt idx="423">
                  <c:v/>
                </c:pt>
                <c:pt idx="424">
                  <c:v/>
                </c:pt>
                <c:pt idx="425">
                  <c:v/>
                </c:pt>
                <c:pt idx="426">
                  <c:v/>
                </c:pt>
                <c:pt idx="427">
                  <c:v/>
                </c:pt>
                <c:pt idx="428">
                  <c:v/>
                </c:pt>
                <c:pt idx="429">
                  <c:v/>
                </c:pt>
                <c:pt idx="430">
                  <c:v/>
                </c:pt>
                <c:pt idx="431">
                  <c:v/>
                </c:pt>
                <c:pt idx="432">
                  <c:v/>
                </c:pt>
                <c:pt idx="433">
                  <c:v/>
                </c:pt>
                <c:pt idx="434">
                  <c:v/>
                </c:pt>
                <c:pt idx="435">
                  <c:v/>
                </c:pt>
                <c:pt idx="436">
                  <c:v/>
                </c:pt>
                <c:pt idx="437">
                  <c:v/>
                </c:pt>
                <c:pt idx="438">
                  <c:v/>
                </c:pt>
                <c:pt idx="439">
                  <c:v/>
                </c:pt>
                <c:pt idx="440">
                  <c:v/>
                </c:pt>
                <c:pt idx="441">
                  <c:v/>
                </c:pt>
                <c:pt idx="442">
                  <c:v/>
                </c:pt>
                <c:pt idx="443">
                  <c:v/>
                </c:pt>
                <c:pt idx="444">
                  <c:v/>
                </c:pt>
                <c:pt idx="445">
                  <c:v/>
                </c:pt>
                <c:pt idx="446">
                  <c:v/>
                </c:pt>
                <c:pt idx="447">
                  <c:v/>
                </c:pt>
                <c:pt idx="448">
                  <c:v/>
                </c:pt>
                <c:pt idx="449">
                  <c:v/>
                </c:pt>
                <c:pt idx="450">
                  <c:v/>
                </c:pt>
                <c:pt idx="451">
                  <c:v/>
                </c:pt>
                <c:pt idx="452">
                  <c:v/>
                </c:pt>
                <c:pt idx="453">
                  <c:v/>
                </c:pt>
                <c:pt idx="454">
                  <c:v/>
                </c:pt>
                <c:pt idx="455">
                  <c:v/>
                </c:pt>
                <c:pt idx="456">
                  <c:v/>
                </c:pt>
                <c:pt idx="457">
                  <c:v/>
                </c:pt>
                <c:pt idx="458">
                  <c:v/>
                </c:pt>
                <c:pt idx="459">
                  <c:v/>
                </c:pt>
                <c:pt idx="460">
                  <c:v/>
                </c:pt>
                <c:pt idx="461">
                  <c:v/>
                </c:pt>
                <c:pt idx="462">
                  <c:v/>
                </c:pt>
                <c:pt idx="463">
                  <c:v/>
                </c:pt>
                <c:pt idx="464">
                  <c:v/>
                </c:pt>
                <c:pt idx="465">
                  <c:v/>
                </c:pt>
                <c:pt idx="466">
                  <c:v/>
                </c:pt>
                <c:pt idx="467">
                  <c:v/>
                </c:pt>
                <c:pt idx="468">
                  <c:v/>
                </c:pt>
                <c:pt idx="469">
                  <c:v/>
                </c:pt>
                <c:pt idx="470">
                  <c:v/>
                </c:pt>
                <c:pt idx="471">
                  <c:v/>
                </c:pt>
                <c:pt idx="472">
                  <c:v/>
                </c:pt>
                <c:pt idx="473">
                  <c:v/>
                </c:pt>
                <c:pt idx="474">
                  <c:v/>
                </c:pt>
                <c:pt idx="475">
                  <c:v/>
                </c:pt>
                <c:pt idx="476">
                  <c:v/>
                </c:pt>
                <c:pt idx="477">
                  <c:v/>
                </c:pt>
                <c:pt idx="478">
                  <c:v/>
                </c:pt>
                <c:pt idx="479">
                  <c:v/>
                </c:pt>
                <c:pt idx="480">
                  <c:v/>
                </c:pt>
                <c:pt idx="481">
                  <c:v/>
                </c:pt>
                <c:pt idx="482">
                  <c:v/>
                </c:pt>
                <c:pt idx="483">
                  <c:v/>
                </c:pt>
                <c:pt idx="484">
                  <c:v/>
                </c:pt>
                <c:pt idx="485">
                  <c:v/>
                </c:pt>
                <c:pt idx="486">
                  <c:v/>
                </c:pt>
                <c:pt idx="487">
                  <c:v/>
                </c:pt>
                <c:pt idx="488">
                  <c:v/>
                </c:pt>
                <c:pt idx="489">
                  <c:v/>
                </c:pt>
                <c:pt idx="490">
                  <c:v/>
                </c:pt>
                <c:pt idx="491">
                  <c:v/>
                </c:pt>
                <c:pt idx="492">
                  <c:v/>
                </c:pt>
                <c:pt idx="493">
                  <c:v/>
                </c:pt>
                <c:pt idx="494">
                  <c:v/>
                </c:pt>
                <c:pt idx="495">
                  <c:v/>
                </c:pt>
                <c:pt idx="496">
                  <c:v/>
                </c:pt>
                <c:pt idx="497">
                  <c:v/>
                </c:pt>
                <c:pt idx="498">
                  <c:v/>
                </c:pt>
                <c:pt idx="499">
                  <c:v/>
                </c:pt>
                <c:pt idx="500">
                  <c:v/>
                </c:pt>
                <c:pt idx="501">
                  <c:v/>
                </c:pt>
                <c:pt idx="502">
                  <c:v/>
                </c:pt>
                <c:pt idx="503">
                  <c:v/>
                </c:pt>
                <c:pt idx="504">
                  <c:v/>
                </c:pt>
                <c:pt idx="505">
                  <c:v/>
                </c:pt>
                <c:pt idx="506">
                  <c:v/>
                </c:pt>
                <c:pt idx="507">
                  <c:v/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  <c:pt idx="535">
                  <c:v/>
                </c:pt>
                <c:pt idx="536">
                  <c:v/>
                </c:pt>
                <c:pt idx="537">
                  <c:v/>
                </c:pt>
                <c:pt idx="538">
                  <c:v/>
                </c:pt>
                <c:pt idx="539">
                  <c:v/>
                </c:pt>
                <c:pt idx="540">
                  <c:v/>
                </c:pt>
                <c:pt idx="541">
                  <c:v/>
                </c:pt>
                <c:pt idx="542">
                  <c:v/>
                </c:pt>
                <c:pt idx="543">
                  <c:v/>
                </c:pt>
                <c:pt idx="544">
                  <c:v/>
                </c:pt>
                <c:pt idx="545">
                  <c:v/>
                </c:pt>
                <c:pt idx="546">
                  <c:v/>
                </c:pt>
                <c:pt idx="547">
                  <c:v/>
                </c:pt>
                <c:pt idx="548">
                  <c:v/>
                </c:pt>
                <c:pt idx="549">
                  <c:v/>
                </c:pt>
                <c:pt idx="550">
                  <c:v/>
                </c:pt>
                <c:pt idx="551">
                  <c:v/>
                </c:pt>
                <c:pt idx="552">
                  <c:v/>
                </c:pt>
                <c:pt idx="553">
                  <c:v/>
                </c:pt>
                <c:pt idx="554">
                  <c:v/>
                </c:pt>
                <c:pt idx="555">
                  <c:v/>
                </c:pt>
                <c:pt idx="556">
                  <c:v/>
                </c:pt>
                <c:pt idx="557">
                  <c:v/>
                </c:pt>
                <c:pt idx="558">
                  <c:v/>
                </c:pt>
                <c:pt idx="559">
                  <c:v/>
                </c:pt>
                <c:pt idx="560">
                  <c:v/>
                </c:pt>
                <c:pt idx="561">
                  <c:v/>
                </c:pt>
                <c:pt idx="562">
                  <c:v/>
                </c:pt>
                <c:pt idx="563">
                  <c:v/>
                </c:pt>
                <c:pt idx="564">
                  <c:v/>
                </c:pt>
                <c:pt idx="565">
                  <c:v/>
                </c:pt>
                <c:pt idx="566">
                  <c:v/>
                </c:pt>
                <c:pt idx="567">
                  <c:v/>
                </c:pt>
                <c:pt idx="568">
                  <c:v/>
                </c:pt>
                <c:pt idx="569">
                  <c:v/>
                </c:pt>
                <c:pt idx="570">
                  <c:v/>
                </c:pt>
                <c:pt idx="571">
                  <c:v/>
                </c:pt>
                <c:pt idx="572">
                  <c:v/>
                </c:pt>
                <c:pt idx="573">
                  <c:v/>
                </c:pt>
                <c:pt idx="574">
                  <c:v/>
                </c:pt>
                <c:pt idx="575">
                  <c:v/>
                </c:pt>
                <c:pt idx="576">
                  <c:v/>
                </c:pt>
                <c:pt idx="577">
                  <c:v/>
                </c:pt>
                <c:pt idx="578">
                  <c:v/>
                </c:pt>
                <c:pt idx="579">
                  <c:v/>
                </c:pt>
                <c:pt idx="580">
                  <c:v/>
                </c:pt>
                <c:pt idx="581">
                  <c:v/>
                </c:pt>
                <c:pt idx="582">
                  <c:v/>
                </c:pt>
                <c:pt idx="583">
                  <c:v/>
                </c:pt>
                <c:pt idx="584">
                  <c:v/>
                </c:pt>
                <c:pt idx="585">
                  <c:v/>
                </c:pt>
                <c:pt idx="586">
                  <c:v/>
                </c:pt>
                <c:pt idx="587">
                  <c:v/>
                </c:pt>
                <c:pt idx="588">
                  <c:v/>
                </c:pt>
                <c:pt idx="589">
                  <c:v/>
                </c:pt>
                <c:pt idx="590">
                  <c:v/>
                </c:pt>
                <c:pt idx="591">
                  <c:v/>
                </c:pt>
                <c:pt idx="592">
                  <c:v/>
                </c:pt>
                <c:pt idx="593">
                  <c:v/>
                </c:pt>
                <c:pt idx="594">
                  <c:v/>
                </c:pt>
                <c:pt idx="595">
                  <c:v/>
                </c:pt>
                <c:pt idx="596">
                  <c:v/>
                </c:pt>
                <c:pt idx="597">
                  <c:v/>
                </c:pt>
                <c:pt idx="598">
                  <c:v/>
                </c:pt>
                <c:pt idx="599">
                  <c:v/>
                </c:pt>
                <c:pt idx="600">
                  <c:v/>
                </c:pt>
                <c:pt idx="601">
                  <c:v/>
                </c:pt>
                <c:pt idx="602">
                  <c:v/>
                </c:pt>
                <c:pt idx="603">
                  <c:v/>
                </c:pt>
                <c:pt idx="604">
                  <c:v/>
                </c:pt>
                <c:pt idx="605">
                  <c:v/>
                </c:pt>
                <c:pt idx="606">
                  <c:v/>
                </c:pt>
                <c:pt idx="607">
                  <c:v/>
                </c:pt>
                <c:pt idx="608">
                  <c:v/>
                </c:pt>
                <c:pt idx="609">
                  <c:v/>
                </c:pt>
                <c:pt idx="610">
                  <c:v/>
                </c:pt>
                <c:pt idx="611">
                  <c:v/>
                </c:pt>
                <c:pt idx="612">
                  <c:v/>
                </c:pt>
                <c:pt idx="613">
                  <c:v/>
                </c:pt>
                <c:pt idx="614">
                  <c:v/>
                </c:pt>
                <c:pt idx="615">
                  <c:v/>
                </c:pt>
                <c:pt idx="616">
                  <c:v/>
                </c:pt>
                <c:pt idx="617">
                  <c:v/>
                </c:pt>
                <c:pt idx="618">
                  <c:v/>
                </c:pt>
                <c:pt idx="619">
                  <c:v/>
                </c:pt>
                <c:pt idx="620">
                  <c:v/>
                </c:pt>
                <c:pt idx="621">
                  <c:v/>
                </c:pt>
                <c:pt idx="622">
                  <c:v/>
                </c:pt>
                <c:pt idx="623">
                  <c:v/>
                </c:pt>
                <c:pt idx="624">
                  <c:v/>
                </c:pt>
                <c:pt idx="625">
                  <c:v/>
                </c:pt>
                <c:pt idx="626">
                  <c:v/>
                </c:pt>
                <c:pt idx="627">
                  <c:v/>
                </c:pt>
                <c:pt idx="628">
                  <c:v/>
                </c:pt>
                <c:pt idx="629">
                  <c:v/>
                </c:pt>
                <c:pt idx="630">
                  <c:v/>
                </c:pt>
                <c:pt idx="631">
                  <c:v/>
                </c:pt>
                <c:pt idx="632">
                  <c:v/>
                </c:pt>
                <c:pt idx="633">
                  <c:v/>
                </c:pt>
                <c:pt idx="634">
                  <c:v/>
                </c:pt>
                <c:pt idx="635">
                  <c:v/>
                </c:pt>
                <c:pt idx="636">
                  <c:v/>
                </c:pt>
                <c:pt idx="637">
                  <c:v/>
                </c:pt>
                <c:pt idx="638">
                  <c:v/>
                </c:pt>
                <c:pt idx="639">
                  <c:v/>
                </c:pt>
                <c:pt idx="640">
                  <c:v/>
                </c:pt>
                <c:pt idx="641">
                  <c:v/>
                </c:pt>
                <c:pt idx="642">
                  <c:v/>
                </c:pt>
                <c:pt idx="643">
                  <c:v/>
                </c:pt>
                <c:pt idx="644">
                  <c:v/>
                </c:pt>
                <c:pt idx="645">
                  <c:v/>
                </c:pt>
                <c:pt idx="646">
                  <c:v/>
                </c:pt>
                <c:pt idx="647">
                  <c:v/>
                </c:pt>
                <c:pt idx="648">
                  <c:v/>
                </c:pt>
                <c:pt idx="649">
                  <c:v/>
                </c:pt>
                <c:pt idx="650">
                  <c:v/>
                </c:pt>
                <c:pt idx="651">
                  <c:v/>
                </c:pt>
                <c:pt idx="652">
                  <c:v/>
                </c:pt>
                <c:pt idx="653">
                  <c:v/>
                </c:pt>
                <c:pt idx="654">
                  <c:v/>
                </c:pt>
                <c:pt idx="655">
                  <c:v/>
                </c:pt>
                <c:pt idx="656">
                  <c:v/>
                </c:pt>
                <c:pt idx="657">
                  <c:v/>
                </c:pt>
                <c:pt idx="658">
                  <c:v/>
                </c:pt>
                <c:pt idx="659">
                  <c:v/>
                </c:pt>
                <c:pt idx="660">
                  <c:v/>
                </c:pt>
                <c:pt idx="661">
                  <c:v/>
                </c:pt>
                <c:pt idx="662">
                  <c:v/>
                </c:pt>
                <c:pt idx="663">
                  <c:v/>
                </c:pt>
                <c:pt idx="664">
                  <c:v/>
                </c:pt>
                <c:pt idx="665">
                  <c:v/>
                </c:pt>
                <c:pt idx="666">
                  <c:v/>
                </c:pt>
                <c:pt idx="667">
                  <c:v/>
                </c:pt>
                <c:pt idx="668">
                  <c:v/>
                </c:pt>
                <c:pt idx="669">
                  <c:v/>
                </c:pt>
                <c:pt idx="670">
                  <c:v/>
                </c:pt>
                <c:pt idx="671">
                  <c:v/>
                </c:pt>
                <c:pt idx="672">
                  <c:v/>
                </c:pt>
                <c:pt idx="673">
                  <c:v/>
                </c:pt>
                <c:pt idx="674">
                  <c:v/>
                </c:pt>
                <c:pt idx="675">
                  <c:v/>
                </c:pt>
                <c:pt idx="676">
                  <c:v/>
                </c:pt>
                <c:pt idx="677">
                  <c:v/>
                </c:pt>
                <c:pt idx="678">
                  <c:v/>
                </c:pt>
                <c:pt idx="679">
                  <c:v/>
                </c:pt>
                <c:pt idx="680">
                  <c:v/>
                </c:pt>
                <c:pt idx="681">
                  <c:v/>
                </c:pt>
                <c:pt idx="682">
                  <c:v/>
                </c:pt>
                <c:pt idx="683">
                  <c:v/>
                </c:pt>
                <c:pt idx="684">
                  <c:v/>
                </c:pt>
                <c:pt idx="685">
                  <c:v/>
                </c:pt>
                <c:pt idx="686">
                  <c:v/>
                </c:pt>
                <c:pt idx="687">
                  <c:v/>
                </c:pt>
                <c:pt idx="688">
                  <c:v/>
                </c:pt>
                <c:pt idx="689">
                  <c:v/>
                </c:pt>
                <c:pt idx="690">
                  <c:v/>
                </c:pt>
                <c:pt idx="691">
                  <c:v/>
                </c:pt>
                <c:pt idx="692">
                  <c:v/>
                </c:pt>
                <c:pt idx="693">
                  <c:v/>
                </c:pt>
                <c:pt idx="694">
                  <c:v/>
                </c:pt>
                <c:pt idx="695">
                  <c:v/>
                </c:pt>
                <c:pt idx="696">
                  <c:v/>
                </c:pt>
                <c:pt idx="697">
                  <c:v/>
                </c:pt>
                <c:pt idx="698">
                  <c:v/>
                </c:pt>
                <c:pt idx="699">
                  <c:v/>
                </c:pt>
                <c:pt idx="700">
                  <c:v/>
                </c:pt>
                <c:pt idx="701">
                  <c:v/>
                </c:pt>
                <c:pt idx="702">
                  <c:v/>
                </c:pt>
                <c:pt idx="703">
                  <c:v/>
                </c:pt>
                <c:pt idx="704">
                  <c:v/>
                </c:pt>
                <c:pt idx="705">
                  <c:v/>
                </c:pt>
                <c:pt idx="706">
                  <c:v/>
                </c:pt>
                <c:pt idx="707">
                  <c:v/>
                </c:pt>
                <c:pt idx="708">
                  <c:v/>
                </c:pt>
                <c:pt idx="709">
                  <c:v/>
                </c:pt>
                <c:pt idx="710">
                  <c:v/>
                </c:pt>
                <c:pt idx="711">
                  <c:v/>
                </c:pt>
                <c:pt idx="712">
                  <c:v/>
                </c:pt>
                <c:pt idx="713">
                  <c:v/>
                </c:pt>
                <c:pt idx="714">
                  <c:v/>
                </c:pt>
                <c:pt idx="715">
                  <c:v/>
                </c:pt>
                <c:pt idx="716">
                  <c:v/>
                </c:pt>
                <c:pt idx="717">
                  <c:v/>
                </c:pt>
                <c:pt idx="718">
                  <c:v/>
                </c:pt>
                <c:pt idx="719">
                  <c:v/>
                </c:pt>
                <c:pt idx="720">
                  <c:v/>
                </c:pt>
                <c:pt idx="721">
                  <c:v/>
                </c:pt>
                <c:pt idx="722">
                  <c:v/>
                </c:pt>
                <c:pt idx="723">
                  <c:v/>
                </c:pt>
                <c:pt idx="724">
                  <c:v/>
                </c:pt>
                <c:pt idx="725">
                  <c:v/>
                </c:pt>
                <c:pt idx="726">
                  <c:v/>
                </c:pt>
                <c:pt idx="727">
                  <c:v/>
                </c:pt>
                <c:pt idx="728">
                  <c:v/>
                </c:pt>
                <c:pt idx="729">
                  <c:v/>
                </c:pt>
                <c:pt idx="730">
                  <c:v/>
                </c:pt>
                <c:pt idx="731">
                  <c:v/>
                </c:pt>
                <c:pt idx="732">
                  <c:v/>
                </c:pt>
                <c:pt idx="733">
                  <c:v/>
                </c:pt>
                <c:pt idx="734">
                  <c:v/>
                </c:pt>
                <c:pt idx="735">
                  <c:v/>
                </c:pt>
                <c:pt idx="736">
                  <c:v/>
                </c:pt>
                <c:pt idx="737">
                  <c:v/>
                </c:pt>
                <c:pt idx="738">
                  <c:v/>
                </c:pt>
                <c:pt idx="739">
                  <c:v/>
                </c:pt>
                <c:pt idx="740">
                  <c:v/>
                </c:pt>
                <c:pt idx="741">
                  <c:v/>
                </c:pt>
                <c:pt idx="742">
                  <c:v/>
                </c:pt>
                <c:pt idx="743">
                  <c:v/>
                </c:pt>
                <c:pt idx="744">
                  <c:v/>
                </c:pt>
                <c:pt idx="745">
                  <c:v/>
                </c:pt>
                <c:pt idx="746">
                  <c:v/>
                </c:pt>
                <c:pt idx="747">
                  <c:v/>
                </c:pt>
                <c:pt idx="748">
                  <c:v/>
                </c:pt>
                <c:pt idx="749">
                  <c:v/>
                </c:pt>
                <c:pt idx="750">
                  <c:v/>
                </c:pt>
                <c:pt idx="751">
                  <c:v/>
                </c:pt>
                <c:pt idx="752">
                  <c:v/>
                </c:pt>
                <c:pt idx="753">
                  <c:v/>
                </c:pt>
                <c:pt idx="754">
                  <c:v/>
                </c:pt>
                <c:pt idx="755">
                  <c:v/>
                </c:pt>
                <c:pt idx="756">
                  <c:v/>
                </c:pt>
                <c:pt idx="757">
                  <c:v/>
                </c:pt>
                <c:pt idx="758">
                  <c:v/>
                </c:pt>
                <c:pt idx="759">
                  <c:v/>
                </c:pt>
                <c:pt idx="760">
                  <c:v/>
                </c:pt>
                <c:pt idx="761">
                  <c:v/>
                </c:pt>
                <c:pt idx="762">
                  <c:v/>
                </c:pt>
                <c:pt idx="763">
                  <c:v/>
                </c:pt>
                <c:pt idx="764">
                  <c:v/>
                </c:pt>
                <c:pt idx="765">
                  <c:v/>
                </c:pt>
                <c:pt idx="766">
                  <c:v/>
                </c:pt>
                <c:pt idx="767">
                  <c:v/>
                </c:pt>
                <c:pt idx="768">
                  <c:v/>
                </c:pt>
                <c:pt idx="769">
                  <c:v/>
                </c:pt>
                <c:pt idx="770">
                  <c:v/>
                </c:pt>
                <c:pt idx="771">
                  <c:v/>
                </c:pt>
                <c:pt idx="772">
                  <c:v/>
                </c:pt>
                <c:pt idx="773">
                  <c:v/>
                </c:pt>
                <c:pt idx="774">
                  <c:v/>
                </c:pt>
                <c:pt idx="775">
                  <c:v/>
                </c:pt>
                <c:pt idx="776">
                  <c:v/>
                </c:pt>
                <c:pt idx="777">
                  <c:v/>
                </c:pt>
                <c:pt idx="778">
                  <c:v/>
                </c:pt>
                <c:pt idx="779">
                  <c:v/>
                </c:pt>
                <c:pt idx="780">
                  <c:v/>
                </c:pt>
                <c:pt idx="781">
                  <c:v/>
                </c:pt>
                <c:pt idx="782">
                  <c:v/>
                </c:pt>
                <c:pt idx="783">
                  <c:v/>
                </c:pt>
                <c:pt idx="784">
                  <c:v/>
                </c:pt>
                <c:pt idx="785">
                  <c:v/>
                </c:pt>
                <c:pt idx="786">
                  <c:v/>
                </c:pt>
                <c:pt idx="787">
                  <c:v/>
                </c:pt>
                <c:pt idx="788">
                  <c:v/>
                </c:pt>
                <c:pt idx="789">
                  <c:v/>
                </c:pt>
                <c:pt idx="790">
                  <c:v/>
                </c:pt>
                <c:pt idx="791">
                  <c:v/>
                </c:pt>
                <c:pt idx="792">
                  <c:v/>
                </c:pt>
                <c:pt idx="793">
                  <c:v/>
                </c:pt>
                <c:pt idx="794">
                  <c:v/>
                </c:pt>
                <c:pt idx="795">
                  <c:v/>
                </c:pt>
                <c:pt idx="796">
                  <c:v/>
                </c:pt>
                <c:pt idx="797">
                  <c:v/>
                </c:pt>
                <c:pt idx="798">
                  <c:v/>
                </c:pt>
                <c:pt idx="799">
                  <c:v/>
                </c:pt>
                <c:pt idx="800">
                  <c:v/>
                </c:pt>
                <c:pt idx="801">
                  <c:v/>
                </c:pt>
                <c:pt idx="802">
                  <c:v/>
                </c:pt>
                <c:pt idx="803">
                  <c:v/>
                </c:pt>
                <c:pt idx="804">
                  <c:v/>
                </c:pt>
                <c:pt idx="805">
                  <c:v/>
                </c:pt>
                <c:pt idx="806">
                  <c:v/>
                </c:pt>
                <c:pt idx="807">
                  <c:v/>
                </c:pt>
                <c:pt idx="808">
                  <c:v/>
                </c:pt>
                <c:pt idx="809">
                  <c:v/>
                </c:pt>
                <c:pt idx="810">
                  <c:v/>
                </c:pt>
                <c:pt idx="811">
                  <c:v/>
                </c:pt>
                <c:pt idx="812">
                  <c:v/>
                </c:pt>
                <c:pt idx="813">
                  <c:v/>
                </c:pt>
                <c:pt idx="814">
                  <c:v/>
                </c:pt>
                <c:pt idx="815">
                  <c:v/>
                </c:pt>
                <c:pt idx="816">
                  <c:v/>
                </c:pt>
                <c:pt idx="817">
                  <c:v/>
                </c:pt>
                <c:pt idx="818">
                  <c:v/>
                </c:pt>
                <c:pt idx="819">
                  <c:v/>
                </c:pt>
                <c:pt idx="820">
                  <c:v/>
                </c:pt>
                <c:pt idx="821">
                  <c:v/>
                </c:pt>
                <c:pt idx="822">
                  <c:v/>
                </c:pt>
                <c:pt idx="823">
                  <c:v/>
                </c:pt>
                <c:pt idx="824">
                  <c:v/>
                </c:pt>
                <c:pt idx="825">
                  <c:v/>
                </c:pt>
                <c:pt idx="826">
                  <c:v/>
                </c:pt>
                <c:pt idx="827">
                  <c:v/>
                </c:pt>
                <c:pt idx="828">
                  <c:v/>
                </c:pt>
                <c:pt idx="829">
                  <c:v/>
                </c:pt>
                <c:pt idx="830">
                  <c:v/>
                </c:pt>
                <c:pt idx="831">
                  <c:v/>
                </c:pt>
                <c:pt idx="832">
                  <c:v/>
                </c:pt>
                <c:pt idx="833">
                  <c:v/>
                </c:pt>
                <c:pt idx="834">
                  <c:v/>
                </c:pt>
                <c:pt idx="835">
                  <c:v/>
                </c:pt>
                <c:pt idx="836">
                  <c:v/>
                </c:pt>
                <c:pt idx="837">
                  <c:v/>
                </c:pt>
                <c:pt idx="838">
                  <c:v/>
                </c:pt>
                <c:pt idx="839">
                  <c:v/>
                </c:pt>
                <c:pt idx="840">
                  <c:v/>
                </c:pt>
                <c:pt idx="841">
                  <c:v/>
                </c:pt>
                <c:pt idx="842">
                  <c:v/>
                </c:pt>
                <c:pt idx="843">
                  <c:v/>
                </c:pt>
                <c:pt idx="844">
                  <c:v/>
                </c:pt>
                <c:pt idx="845">
                  <c:v/>
                </c:pt>
                <c:pt idx="846">
                  <c:v/>
                </c:pt>
                <c:pt idx="847">
                  <c:v/>
                </c:pt>
                <c:pt idx="848">
                  <c:v/>
                </c:pt>
                <c:pt idx="849">
                  <c:v/>
                </c:pt>
                <c:pt idx="850">
                  <c:v/>
                </c:pt>
                <c:pt idx="851">
                  <c:v/>
                </c:pt>
                <c:pt idx="852">
                  <c:v/>
                </c:pt>
                <c:pt idx="853">
                  <c:v/>
                </c:pt>
                <c:pt idx="854">
                  <c:v/>
                </c:pt>
                <c:pt idx="855">
                  <c:v/>
                </c:pt>
                <c:pt idx="856">
                  <c:v/>
                </c:pt>
                <c:pt idx="857">
                  <c:v/>
                </c:pt>
                <c:pt idx="858">
                  <c:v/>
                </c:pt>
                <c:pt idx="859">
                  <c:v/>
                </c:pt>
                <c:pt idx="860">
                  <c:v/>
                </c:pt>
                <c:pt idx="861">
                  <c:v/>
                </c:pt>
                <c:pt idx="862">
                  <c:v/>
                </c:pt>
                <c:pt idx="863">
                  <c:v/>
                </c:pt>
                <c:pt idx="864">
                  <c:v/>
                </c:pt>
                <c:pt idx="865">
                  <c:v/>
                </c:pt>
                <c:pt idx="866">
                  <c:v/>
                </c:pt>
                <c:pt idx="867">
                  <c:v/>
                </c:pt>
                <c:pt idx="868">
                  <c:v/>
                </c:pt>
                <c:pt idx="869">
                  <c:v/>
                </c:pt>
                <c:pt idx="870">
                  <c:v/>
                </c:pt>
                <c:pt idx="871">
                  <c:v/>
                </c:pt>
                <c:pt idx="872">
                  <c:v/>
                </c:pt>
                <c:pt idx="873">
                  <c:v/>
                </c:pt>
                <c:pt idx="874">
                  <c:v/>
                </c:pt>
                <c:pt idx="875">
                  <c:v/>
                </c:pt>
                <c:pt idx="876">
                  <c:v/>
                </c:pt>
                <c:pt idx="877">
                  <c:v/>
                </c:pt>
                <c:pt idx="878">
                  <c:v/>
                </c:pt>
                <c:pt idx="879">
                  <c:v/>
                </c:pt>
                <c:pt idx="880">
                  <c:v/>
                </c:pt>
                <c:pt idx="881">
                  <c:v/>
                </c:pt>
                <c:pt idx="882">
                  <c:v/>
                </c:pt>
                <c:pt idx="883">
                  <c:v/>
                </c:pt>
                <c:pt idx="884">
                  <c:v/>
                </c:pt>
                <c:pt idx="885">
                  <c:v/>
                </c:pt>
                <c:pt idx="886">
                  <c:v/>
                </c:pt>
                <c:pt idx="887">
                  <c:v/>
                </c:pt>
                <c:pt idx="888">
                  <c:v/>
                </c:pt>
                <c:pt idx="889">
                  <c:v/>
                </c:pt>
                <c:pt idx="890">
                  <c:v/>
                </c:pt>
                <c:pt idx="891">
                  <c:v/>
                </c:pt>
                <c:pt idx="892">
                  <c:v/>
                </c:pt>
                <c:pt idx="893">
                  <c:v/>
                </c:pt>
                <c:pt idx="894">
                  <c:v/>
                </c:pt>
                <c:pt idx="895">
                  <c:v/>
                </c:pt>
                <c:pt idx="896">
                  <c:v/>
                </c:pt>
                <c:pt idx="897">
                  <c:v/>
                </c:pt>
                <c:pt idx="898">
                  <c:v/>
                </c:pt>
                <c:pt idx="899">
                  <c:v/>
                </c:pt>
                <c:pt idx="900">
                  <c:v/>
                </c:pt>
                <c:pt idx="901">
                  <c:v/>
                </c:pt>
                <c:pt idx="902">
                  <c:v/>
                </c:pt>
                <c:pt idx="903">
                  <c:v/>
                </c:pt>
                <c:pt idx="904">
                  <c:v/>
                </c:pt>
                <c:pt idx="905">
                  <c:v/>
                </c:pt>
                <c:pt idx="906">
                  <c:v/>
                </c:pt>
                <c:pt idx="907">
                  <c:v/>
                </c:pt>
                <c:pt idx="908">
                  <c:v/>
                </c:pt>
                <c:pt idx="909">
                  <c:v/>
                </c:pt>
                <c:pt idx="910">
                  <c:v/>
                </c:pt>
                <c:pt idx="911">
                  <c:v/>
                </c:pt>
                <c:pt idx="912">
                  <c:v/>
                </c:pt>
                <c:pt idx="913">
                  <c:v/>
                </c:pt>
                <c:pt idx="914">
                  <c:v/>
                </c:pt>
                <c:pt idx="915">
                  <c:v/>
                </c:pt>
                <c:pt idx="916">
                  <c:v/>
                </c:pt>
                <c:pt idx="917">
                  <c:v/>
                </c:pt>
                <c:pt idx="918">
                  <c:v/>
                </c:pt>
                <c:pt idx="919">
                  <c:v/>
                </c:pt>
                <c:pt idx="920">
                  <c:v/>
                </c:pt>
                <c:pt idx="921">
                  <c:v/>
                </c:pt>
                <c:pt idx="922">
                  <c:v/>
                </c:pt>
                <c:pt idx="923">
                  <c:v/>
                </c:pt>
                <c:pt idx="924">
                  <c:v/>
                </c:pt>
                <c:pt idx="925">
                  <c:v/>
                </c:pt>
                <c:pt idx="926">
                  <c:v/>
                </c:pt>
                <c:pt idx="927">
                  <c:v/>
                </c:pt>
                <c:pt idx="928">
                  <c:v/>
                </c:pt>
                <c:pt idx="929">
                  <c:v/>
                </c:pt>
                <c:pt idx="930">
                  <c:v/>
                </c:pt>
                <c:pt idx="931">
                  <c:v/>
                </c:pt>
                <c:pt idx="932">
                  <c:v/>
                </c:pt>
                <c:pt idx="933">
                  <c:v/>
                </c:pt>
                <c:pt idx="934">
                  <c:v/>
                </c:pt>
                <c:pt idx="935">
                  <c:v/>
                </c:pt>
                <c:pt idx="936">
                  <c:v/>
                </c:pt>
                <c:pt idx="937">
                  <c:v/>
                </c:pt>
                <c:pt idx="938">
                  <c:v/>
                </c:pt>
                <c:pt idx="939">
                  <c:v/>
                </c:pt>
                <c:pt idx="940">
                  <c:v/>
                </c:pt>
                <c:pt idx="941">
                  <c:v/>
                </c:pt>
                <c:pt idx="942">
                  <c:v/>
                </c:pt>
                <c:pt idx="943">
                  <c:v/>
                </c:pt>
                <c:pt idx="944">
                  <c:v/>
                </c:pt>
                <c:pt idx="945">
                  <c:v/>
                </c:pt>
                <c:pt idx="946">
                  <c:v/>
                </c:pt>
                <c:pt idx="947">
                  <c:v/>
                </c:pt>
                <c:pt idx="948">
                  <c:v/>
                </c:pt>
                <c:pt idx="949">
                  <c:v/>
                </c:pt>
                <c:pt idx="950">
                  <c:v/>
                </c:pt>
                <c:pt idx="951">
                  <c:v/>
                </c:pt>
                <c:pt idx="952">
                  <c:v/>
                </c:pt>
                <c:pt idx="953">
                  <c:v/>
                </c:pt>
                <c:pt idx="954">
                  <c:v/>
                </c:pt>
                <c:pt idx="955">
                  <c:v/>
                </c:pt>
                <c:pt idx="956">
                  <c:v/>
                </c:pt>
                <c:pt idx="957">
                  <c:v/>
                </c:pt>
                <c:pt idx="958">
                  <c:v/>
                </c:pt>
                <c:pt idx="959">
                  <c:v/>
                </c:pt>
                <c:pt idx="960">
                  <c:v/>
                </c:pt>
                <c:pt idx="961">
                  <c:v/>
                </c:pt>
                <c:pt idx="962">
                  <c:v/>
                </c:pt>
                <c:pt idx="963">
                  <c:v/>
                </c:pt>
                <c:pt idx="964">
                  <c:v/>
                </c:pt>
                <c:pt idx="965">
                  <c:v/>
                </c:pt>
                <c:pt idx="966">
                  <c:v/>
                </c:pt>
                <c:pt idx="967">
                  <c:v/>
                </c:pt>
                <c:pt idx="968">
                  <c:v/>
                </c:pt>
                <c:pt idx="969">
                  <c:v/>
                </c:pt>
                <c:pt idx="970">
                  <c:v/>
                </c:pt>
                <c:pt idx="971">
                  <c:v/>
                </c:pt>
                <c:pt idx="972">
                  <c:v/>
                </c:pt>
                <c:pt idx="973">
                  <c:v/>
                </c:pt>
                <c:pt idx="974">
                  <c:v/>
                </c:pt>
                <c:pt idx="975">
                  <c:v/>
                </c:pt>
                <c:pt idx="976">
                  <c:v/>
                </c:pt>
                <c:pt idx="977">
                  <c:v/>
                </c:pt>
                <c:pt idx="978">
                  <c:v/>
                </c:pt>
                <c:pt idx="979">
                  <c:v/>
                </c:pt>
                <c:pt idx="980">
                  <c:v/>
                </c:pt>
                <c:pt idx="981">
                  <c:v/>
                </c:pt>
                <c:pt idx="982">
                  <c:v/>
                </c:pt>
                <c:pt idx="983">
                  <c:v/>
                </c:pt>
                <c:pt idx="984">
                  <c:v/>
                </c:pt>
                <c:pt idx="985">
                  <c:v/>
                </c:pt>
                <c:pt idx="986">
                  <c:v/>
                </c:pt>
                <c:pt idx="987">
                  <c:v/>
                </c:pt>
                <c:pt idx="988">
                  <c:v/>
                </c:pt>
                <c:pt idx="989">
                  <c:v/>
                </c:pt>
                <c:pt idx="990">
                  <c:v/>
                </c:pt>
                <c:pt idx="991">
                  <c:v/>
                </c:pt>
                <c:pt idx="992">
                  <c:v/>
                </c:pt>
                <c:pt idx="993">
                  <c:v/>
                </c:pt>
                <c:pt idx="994">
                  <c:v/>
                </c:pt>
                <c:pt idx="995">
                  <c:v/>
                </c:pt>
                <c:pt idx="996">
                  <c:v/>
                </c:pt>
                <c:pt idx="997">
                  <c:v/>
                </c:pt>
                <c:pt idx="998">
                  <c:v/>
                </c:pt>
                <c:pt idx="999">
                  <c:v/>
                </c:pt>
                <c:pt idx="1000">
                  <c:v/>
                </c:pt>
                <c:pt idx="1001">
                  <c:v/>
                </c:pt>
                <c:pt idx="1002">
                  <c:v/>
                </c:pt>
                <c:pt idx="1003">
                  <c:v/>
                </c:pt>
                <c:pt idx="1004">
                  <c:v/>
                </c:pt>
                <c:pt idx="1005">
                  <c:v/>
                </c:pt>
                <c:pt idx="1006">
                  <c:v/>
                </c:pt>
                <c:pt idx="1007">
                  <c:v/>
                </c:pt>
                <c:pt idx="1008">
                  <c:v/>
                </c:pt>
                <c:pt idx="1009">
                  <c:v/>
                </c:pt>
                <c:pt idx="1010">
                  <c:v/>
                </c:pt>
                <c:pt idx="1011">
                  <c:v/>
                </c:pt>
                <c:pt idx="1012">
                  <c:v/>
                </c:pt>
                <c:pt idx="1013">
                  <c:v/>
                </c:pt>
                <c:pt idx="1014">
                  <c:v/>
                </c:pt>
                <c:pt idx="1015">
                  <c:v/>
                </c:pt>
                <c:pt idx="1016">
                  <c:v/>
                </c:pt>
                <c:pt idx="1017">
                  <c:v/>
                </c:pt>
                <c:pt idx="1018">
                  <c:v/>
                </c:pt>
                <c:pt idx="1019">
                  <c:v/>
                </c:pt>
                <c:pt idx="1020">
                  <c:v/>
                </c:pt>
                <c:pt idx="1021">
                  <c:v/>
                </c:pt>
                <c:pt idx="1022">
                  <c:v/>
                </c:pt>
                <c:pt idx="1023">
                  <c:v/>
                </c:pt>
                <c:pt idx="1024">
                  <c:v/>
                </c:pt>
                <c:pt idx="1025">
                  <c:v/>
                </c:pt>
                <c:pt idx="1026">
                  <c:v/>
                </c:pt>
                <c:pt idx="1027">
                  <c:v/>
                </c:pt>
                <c:pt idx="1028">
                  <c:v/>
                </c:pt>
                <c:pt idx="1029">
                  <c:v/>
                </c:pt>
                <c:pt idx="1030">
                  <c:v/>
                </c:pt>
                <c:pt idx="1031">
                  <c:v/>
                </c:pt>
                <c:pt idx="1032">
                  <c:v/>
                </c:pt>
                <c:pt idx="1033">
                  <c:v/>
                </c:pt>
                <c:pt idx="1034">
                  <c:v/>
                </c:pt>
                <c:pt idx="1035">
                  <c:v/>
                </c:pt>
                <c:pt idx="1036">
                  <c:v/>
                </c:pt>
                <c:pt idx="1037">
                  <c:v/>
                </c:pt>
                <c:pt idx="1038">
                  <c:v/>
                </c:pt>
                <c:pt idx="1039">
                  <c:v/>
                </c:pt>
                <c:pt idx="1040">
                  <c:v/>
                </c:pt>
                <c:pt idx="1041">
                  <c:v/>
                </c:pt>
                <c:pt idx="1042">
                  <c:v/>
                </c:pt>
                <c:pt idx="1043">
                  <c:v/>
                </c:pt>
                <c:pt idx="1044">
                  <c:v/>
                </c:pt>
                <c:pt idx="1045">
                  <c:v/>
                </c:pt>
                <c:pt idx="1046">
                  <c:v/>
                </c:pt>
                <c:pt idx="1047">
                  <c:v/>
                </c:pt>
                <c:pt idx="1048">
                  <c:v/>
                </c:pt>
                <c:pt idx="1049">
                  <c:v/>
                </c:pt>
                <c:pt idx="1050">
                  <c:v/>
                </c:pt>
                <c:pt idx="1051">
                  <c:v/>
                </c:pt>
                <c:pt idx="1052">
                  <c:v/>
                </c:pt>
                <c:pt idx="1053">
                  <c:v/>
                </c:pt>
                <c:pt idx="1054">
                  <c:v/>
                </c:pt>
                <c:pt idx="1055">
                  <c:v/>
                </c:pt>
                <c:pt idx="1056">
                  <c:v/>
                </c:pt>
                <c:pt idx="1057">
                  <c:v/>
                </c:pt>
                <c:pt idx="1058">
                  <c:v/>
                </c:pt>
                <c:pt idx="1059">
                  <c:v/>
                </c:pt>
                <c:pt idx="1060">
                  <c:v/>
                </c:pt>
                <c:pt idx="1061">
                  <c:v/>
                </c:pt>
                <c:pt idx="1062">
                  <c:v/>
                </c:pt>
                <c:pt idx="1063">
                  <c:v/>
                </c:pt>
                <c:pt idx="1064">
                  <c:v/>
                </c:pt>
                <c:pt idx="1065">
                  <c:v/>
                </c:pt>
                <c:pt idx="1066">
                  <c:v/>
                </c:pt>
                <c:pt idx="1067">
                  <c:v/>
                </c:pt>
                <c:pt idx="1068">
                  <c:v/>
                </c:pt>
                <c:pt idx="1069">
                  <c:v/>
                </c:pt>
                <c:pt idx="1070">
                  <c:v/>
                </c:pt>
                <c:pt idx="1071">
                  <c:v/>
                </c:pt>
                <c:pt idx="1072">
                  <c:v/>
                </c:pt>
                <c:pt idx="1073">
                  <c:v/>
                </c:pt>
                <c:pt idx="1074">
                  <c:v/>
                </c:pt>
                <c:pt idx="1075">
                  <c:v/>
                </c:pt>
                <c:pt idx="1076">
                  <c:v/>
                </c:pt>
                <c:pt idx="1077">
                  <c:v/>
                </c:pt>
              </c:numCache>
            </c:numRef>
          </c:yVal>
          <c:smooth val="0"/>
        </c:ser>
        <c:ser>
          <c:idx val="2"/>
          <c:order val="2"/>
          <c:tx>
            <c:strRef>
              <c:f>label 4</c:f>
              <c:strCache>
                <c:ptCount val="1"/>
                <c:pt idx="0">
                  <c:v>PT100</c:v>
                </c:pt>
              </c:strCache>
            </c:strRef>
          </c:tx>
          <c:spPr>
            <a:solidFill>
              <a:srgbClr val="00c5fc"/>
            </a:solidFill>
            <a:ln w="28440">
              <a:solidFill>
                <a:srgbClr val="00c5fc"/>
              </a:solidFill>
              <a:round/>
            </a:ln>
          </c:spPr>
          <c:marker>
            <c:symbol val="none"/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5</c:f>
              <c:numCache>
                <c:formatCode>General</c:formatCode>
                <c:ptCount val="1078"/>
                <c:pt idx="0">
                  <c:v>42200.7055555556</c:v>
                </c:pt>
                <c:pt idx="1">
                  <c:v>42200.70625</c:v>
                </c:pt>
                <c:pt idx="2">
                  <c:v>42200.7069444444</c:v>
                </c:pt>
                <c:pt idx="3">
                  <c:v>42200.7076388889</c:v>
                </c:pt>
                <c:pt idx="4">
                  <c:v>42200.7083333333</c:v>
                </c:pt>
                <c:pt idx="5">
                  <c:v>42200.7090277778</c:v>
                </c:pt>
                <c:pt idx="6">
                  <c:v>42200.7097222222</c:v>
                </c:pt>
                <c:pt idx="7">
                  <c:v>42200.7104166667</c:v>
                </c:pt>
                <c:pt idx="8">
                  <c:v>42200.711111111</c:v>
                </c:pt>
                <c:pt idx="9">
                  <c:v>42200.7118055556</c:v>
                </c:pt>
                <c:pt idx="10">
                  <c:v>42200.7125</c:v>
                </c:pt>
                <c:pt idx="11">
                  <c:v>42200.7131944444</c:v>
                </c:pt>
                <c:pt idx="12">
                  <c:v>42200.7138888889</c:v>
                </c:pt>
                <c:pt idx="13">
                  <c:v>42200.7145833333</c:v>
                </c:pt>
                <c:pt idx="14">
                  <c:v>42200.7152777778</c:v>
                </c:pt>
                <c:pt idx="15">
                  <c:v>42200.7159722222</c:v>
                </c:pt>
                <c:pt idx="16">
                  <c:v>42200.7166666666</c:v>
                </c:pt>
                <c:pt idx="17">
                  <c:v>42200.717361111</c:v>
                </c:pt>
                <c:pt idx="18">
                  <c:v>42200.7180555556</c:v>
                </c:pt>
                <c:pt idx="19">
                  <c:v>42200.71875</c:v>
                </c:pt>
                <c:pt idx="20">
                  <c:v>42200.7194444444</c:v>
                </c:pt>
                <c:pt idx="21">
                  <c:v>42200.7201388889</c:v>
                </c:pt>
                <c:pt idx="22">
                  <c:v>42200.7208333333</c:v>
                </c:pt>
                <c:pt idx="23">
                  <c:v>42200.7215277777</c:v>
                </c:pt>
                <c:pt idx="24">
                  <c:v>42200.7222222222</c:v>
                </c:pt>
                <c:pt idx="25">
                  <c:v>42200.7229166666</c:v>
                </c:pt>
                <c:pt idx="26">
                  <c:v>42200.723611111</c:v>
                </c:pt>
                <c:pt idx="27">
                  <c:v>42200.7243055555</c:v>
                </c:pt>
                <c:pt idx="28">
                  <c:v>42200.725</c:v>
                </c:pt>
                <c:pt idx="29">
                  <c:v>42200.7256944444</c:v>
                </c:pt>
                <c:pt idx="30">
                  <c:v>42200.7263888889</c:v>
                </c:pt>
                <c:pt idx="31">
                  <c:v>42200.7270833332</c:v>
                </c:pt>
                <c:pt idx="32">
                  <c:v>42200.7277777777</c:v>
                </c:pt>
                <c:pt idx="33">
                  <c:v>42200.7284722222</c:v>
                </c:pt>
                <c:pt idx="34">
                  <c:v>42200.7291666665</c:v>
                </c:pt>
                <c:pt idx="35">
                  <c:v>42200.729861111</c:v>
                </c:pt>
                <c:pt idx="36">
                  <c:v>42200.7305555556</c:v>
                </c:pt>
                <c:pt idx="37">
                  <c:v>42200.73125</c:v>
                </c:pt>
                <c:pt idx="38">
                  <c:v>42200.7319444445</c:v>
                </c:pt>
                <c:pt idx="39">
                  <c:v>42200.7326388889</c:v>
                </c:pt>
                <c:pt idx="40">
                  <c:v>42200.7333333333</c:v>
                </c:pt>
                <c:pt idx="41">
                  <c:v>42200.7340277778</c:v>
                </c:pt>
                <c:pt idx="42">
                  <c:v>42200.7347222222</c:v>
                </c:pt>
                <c:pt idx="43">
                  <c:v>42200.7354166666</c:v>
                </c:pt>
                <c:pt idx="44">
                  <c:v>42200.736111111</c:v>
                </c:pt>
                <c:pt idx="45">
                  <c:v>42200.7368055556</c:v>
                </c:pt>
                <c:pt idx="46">
                  <c:v>42200.7375</c:v>
                </c:pt>
                <c:pt idx="47">
                  <c:v>42200.7381944444</c:v>
                </c:pt>
                <c:pt idx="48">
                  <c:v>42200.7388888889</c:v>
                </c:pt>
                <c:pt idx="49">
                  <c:v>42200.7395833332</c:v>
                </c:pt>
                <c:pt idx="50">
                  <c:v>42200.7402777778</c:v>
                </c:pt>
                <c:pt idx="51">
                  <c:v>42200.7409722222</c:v>
                </c:pt>
                <c:pt idx="52">
                  <c:v>42200.7416666666</c:v>
                </c:pt>
                <c:pt idx="53">
                  <c:v>42200.742361111</c:v>
                </c:pt>
                <c:pt idx="54">
                  <c:v>42200.7430555556</c:v>
                </c:pt>
                <c:pt idx="55">
                  <c:v>42200.74375</c:v>
                </c:pt>
                <c:pt idx="56">
                  <c:v>42200.7444444444</c:v>
                </c:pt>
                <c:pt idx="57">
                  <c:v>42200.7451388889</c:v>
                </c:pt>
                <c:pt idx="58">
                  <c:v>42200.7458333333</c:v>
                </c:pt>
                <c:pt idx="59">
                  <c:v>42200.7465277778</c:v>
                </c:pt>
                <c:pt idx="60">
                  <c:v>42200.7472222222</c:v>
                </c:pt>
                <c:pt idx="61">
                  <c:v>42200.7479166666</c:v>
                </c:pt>
                <c:pt idx="62">
                  <c:v>42200.7486111111</c:v>
                </c:pt>
                <c:pt idx="63">
                  <c:v>42200.7493055555</c:v>
                </c:pt>
                <c:pt idx="64">
                  <c:v>42200.75</c:v>
                </c:pt>
                <c:pt idx="65">
                  <c:v>42200.7506944446</c:v>
                </c:pt>
                <c:pt idx="66">
                  <c:v>42200.7513888889</c:v>
                </c:pt>
                <c:pt idx="67">
                  <c:v>42200.7520833333</c:v>
                </c:pt>
                <c:pt idx="68">
                  <c:v>42200.7527777778</c:v>
                </c:pt>
                <c:pt idx="69">
                  <c:v>42200.7534722222</c:v>
                </c:pt>
                <c:pt idx="70">
                  <c:v>42200.7541666666</c:v>
                </c:pt>
                <c:pt idx="71">
                  <c:v>42200.7548611111</c:v>
                </c:pt>
                <c:pt idx="72">
                  <c:v>42200.7555555556</c:v>
                </c:pt>
                <c:pt idx="73">
                  <c:v>42200.75625</c:v>
                </c:pt>
                <c:pt idx="74">
                  <c:v>42200.7569444445</c:v>
                </c:pt>
                <c:pt idx="75">
                  <c:v>42200.7576388889</c:v>
                </c:pt>
                <c:pt idx="76">
                  <c:v>42200.7583333333</c:v>
                </c:pt>
                <c:pt idx="77">
                  <c:v>42200.7590277778</c:v>
                </c:pt>
                <c:pt idx="78">
                  <c:v>42200.7597222222</c:v>
                </c:pt>
                <c:pt idx="79">
                  <c:v>42200.7604166666</c:v>
                </c:pt>
                <c:pt idx="80">
                  <c:v>42200.761111111</c:v>
                </c:pt>
                <c:pt idx="81">
                  <c:v>42200.7618055554</c:v>
                </c:pt>
                <c:pt idx="82">
                  <c:v>42200.7625</c:v>
                </c:pt>
                <c:pt idx="83">
                  <c:v>42200.7631944444</c:v>
                </c:pt>
                <c:pt idx="84">
                  <c:v>42200.7638888889</c:v>
                </c:pt>
                <c:pt idx="85">
                  <c:v>42200.7645833332</c:v>
                </c:pt>
                <c:pt idx="86">
                  <c:v>42200.7652777778</c:v>
                </c:pt>
                <c:pt idx="87">
                  <c:v>42200.7659722222</c:v>
                </c:pt>
                <c:pt idx="88">
                  <c:v>42200.7666666666</c:v>
                </c:pt>
                <c:pt idx="89">
                  <c:v>42200.767361111</c:v>
                </c:pt>
                <c:pt idx="90">
                  <c:v>42200.7680555556</c:v>
                </c:pt>
                <c:pt idx="91">
                  <c:v>42200.76875</c:v>
                </c:pt>
                <c:pt idx="92">
                  <c:v>42200.7694444444</c:v>
                </c:pt>
                <c:pt idx="93">
                  <c:v>42200.7701388889</c:v>
                </c:pt>
                <c:pt idx="94">
                  <c:v>42200.7708333333</c:v>
                </c:pt>
                <c:pt idx="95">
                  <c:v>42200.7715277778</c:v>
                </c:pt>
                <c:pt idx="96">
                  <c:v>42200.7722222222</c:v>
                </c:pt>
                <c:pt idx="97">
                  <c:v>42200.7729166667</c:v>
                </c:pt>
                <c:pt idx="98">
                  <c:v>42200.773611111</c:v>
                </c:pt>
                <c:pt idx="99">
                  <c:v>42200.7743055556</c:v>
                </c:pt>
                <c:pt idx="100">
                  <c:v>42200.775</c:v>
                </c:pt>
                <c:pt idx="101">
                  <c:v>42200.7756944444</c:v>
                </c:pt>
                <c:pt idx="102">
                  <c:v>42200.7763888889</c:v>
                </c:pt>
                <c:pt idx="103">
                  <c:v>42200.7770833332</c:v>
                </c:pt>
                <c:pt idx="104">
                  <c:v>42200.7777777778</c:v>
                </c:pt>
                <c:pt idx="105">
                  <c:v>42200.7784722222</c:v>
                </c:pt>
                <c:pt idx="106">
                  <c:v>42200.7791666665</c:v>
                </c:pt>
                <c:pt idx="107">
                  <c:v>42200.779861111</c:v>
                </c:pt>
                <c:pt idx="108">
                  <c:v>42200.7805555556</c:v>
                </c:pt>
                <c:pt idx="109">
                  <c:v>42200.78125</c:v>
                </c:pt>
                <c:pt idx="110">
                  <c:v>42200.7819444444</c:v>
                </c:pt>
                <c:pt idx="111">
                  <c:v>42200.7826388889</c:v>
                </c:pt>
                <c:pt idx="112">
                  <c:v>42200.7833333333</c:v>
                </c:pt>
                <c:pt idx="113">
                  <c:v>42200.7840277778</c:v>
                </c:pt>
                <c:pt idx="114">
                  <c:v>42200.7847222222</c:v>
                </c:pt>
                <c:pt idx="115">
                  <c:v>42200.7854166666</c:v>
                </c:pt>
                <c:pt idx="116">
                  <c:v>42200.7861111111</c:v>
                </c:pt>
                <c:pt idx="117">
                  <c:v>42200.7868055556</c:v>
                </c:pt>
                <c:pt idx="118">
                  <c:v>42200.7875</c:v>
                </c:pt>
                <c:pt idx="119">
                  <c:v>42200.7881944445</c:v>
                </c:pt>
                <c:pt idx="120">
                  <c:v>42200.7888888889</c:v>
                </c:pt>
                <c:pt idx="121">
                  <c:v>42200.7895833333</c:v>
                </c:pt>
                <c:pt idx="122">
                  <c:v>42200.7902777778</c:v>
                </c:pt>
                <c:pt idx="123">
                  <c:v>42200.7909722222</c:v>
                </c:pt>
                <c:pt idx="124">
                  <c:v>42200.7916666665</c:v>
                </c:pt>
                <c:pt idx="125">
                  <c:v>42200.792361111</c:v>
                </c:pt>
                <c:pt idx="126">
                  <c:v>42200.7930555554</c:v>
                </c:pt>
                <c:pt idx="127">
                  <c:v>42200.79375</c:v>
                </c:pt>
                <c:pt idx="128">
                  <c:v>42200.7944444444</c:v>
                </c:pt>
                <c:pt idx="129">
                  <c:v>42200.7951388889</c:v>
                </c:pt>
                <c:pt idx="130">
                  <c:v>42200.7958333332</c:v>
                </c:pt>
                <c:pt idx="131">
                  <c:v>42200.7965277778</c:v>
                </c:pt>
                <c:pt idx="132">
                  <c:v>42200.7972222222</c:v>
                </c:pt>
                <c:pt idx="133">
                  <c:v>42200.7979166666</c:v>
                </c:pt>
                <c:pt idx="134">
                  <c:v>42200.798611111</c:v>
                </c:pt>
                <c:pt idx="135">
                  <c:v>42200.7993055554</c:v>
                </c:pt>
                <c:pt idx="136">
                  <c:v>42200.8</c:v>
                </c:pt>
                <c:pt idx="137">
                  <c:v>42200.8006944446</c:v>
                </c:pt>
                <c:pt idx="138">
                  <c:v>42200.8013888889</c:v>
                </c:pt>
                <c:pt idx="139">
                  <c:v>42200.8020833333</c:v>
                </c:pt>
                <c:pt idx="140">
                  <c:v>42200.8027777778</c:v>
                </c:pt>
                <c:pt idx="141">
                  <c:v>42200.8034722222</c:v>
                </c:pt>
                <c:pt idx="142">
                  <c:v>42200.8041666667</c:v>
                </c:pt>
                <c:pt idx="143">
                  <c:v>42200.8048611111</c:v>
                </c:pt>
                <c:pt idx="144">
                  <c:v>42200.8055555556</c:v>
                </c:pt>
                <c:pt idx="145">
                  <c:v>42200.8062500001</c:v>
                </c:pt>
                <c:pt idx="146">
                  <c:v>42200.8069444446</c:v>
                </c:pt>
                <c:pt idx="147">
                  <c:v>42200.807638889</c:v>
                </c:pt>
                <c:pt idx="148">
                  <c:v>42200.8083333333</c:v>
                </c:pt>
                <c:pt idx="149">
                  <c:v>42200.8090277778</c:v>
                </c:pt>
                <c:pt idx="150">
                  <c:v>42200.8097222222</c:v>
                </c:pt>
                <c:pt idx="151">
                  <c:v>42200.8104166667</c:v>
                </c:pt>
                <c:pt idx="152">
                  <c:v>42200.8111111111</c:v>
                </c:pt>
                <c:pt idx="153">
                  <c:v>42200.8118055556</c:v>
                </c:pt>
                <c:pt idx="154">
                  <c:v>42200.8125000001</c:v>
                </c:pt>
                <c:pt idx="155">
                  <c:v>42200.8131944446</c:v>
                </c:pt>
                <c:pt idx="156">
                  <c:v>42200.8138888889</c:v>
                </c:pt>
                <c:pt idx="157">
                  <c:v>42200.8145833333</c:v>
                </c:pt>
                <c:pt idx="158">
                  <c:v>42200.8152777779</c:v>
                </c:pt>
                <c:pt idx="159">
                  <c:v>42200.8159722222</c:v>
                </c:pt>
                <c:pt idx="160">
                  <c:v>42200.8166666667</c:v>
                </c:pt>
                <c:pt idx="161">
                  <c:v>42200.8173611111</c:v>
                </c:pt>
                <c:pt idx="162">
                  <c:v>42200.8180555556</c:v>
                </c:pt>
                <c:pt idx="163">
                  <c:v>42200.81875</c:v>
                </c:pt>
                <c:pt idx="164">
                  <c:v>42200.8194444445</c:v>
                </c:pt>
                <c:pt idx="165">
                  <c:v>42200.8201388889</c:v>
                </c:pt>
                <c:pt idx="166">
                  <c:v>42200.8208333333</c:v>
                </c:pt>
                <c:pt idx="167">
                  <c:v>42200.8215277778</c:v>
                </c:pt>
                <c:pt idx="168">
                  <c:v>42200.8222222222</c:v>
                </c:pt>
                <c:pt idx="169">
                  <c:v>42200.8229166667</c:v>
                </c:pt>
                <c:pt idx="170">
                  <c:v>42200.8236111111</c:v>
                </c:pt>
                <c:pt idx="171">
                  <c:v>42200.8243055556</c:v>
                </c:pt>
                <c:pt idx="172">
                  <c:v>42200.825</c:v>
                </c:pt>
                <c:pt idx="173">
                  <c:v>42200.8256944445</c:v>
                </c:pt>
                <c:pt idx="174">
                  <c:v>42200.8263888889</c:v>
                </c:pt>
                <c:pt idx="175">
                  <c:v>42200.8270833332</c:v>
                </c:pt>
                <c:pt idx="176">
                  <c:v>42200.8277777778</c:v>
                </c:pt>
                <c:pt idx="177">
                  <c:v>42200.8284722222</c:v>
                </c:pt>
                <c:pt idx="178">
                  <c:v>42200.8291666666</c:v>
                </c:pt>
                <c:pt idx="179">
                  <c:v>42200.829861111</c:v>
                </c:pt>
                <c:pt idx="180">
                  <c:v>42200.8305555556</c:v>
                </c:pt>
                <c:pt idx="181">
                  <c:v>42200.83125</c:v>
                </c:pt>
                <c:pt idx="182">
                  <c:v>42200.8319444444</c:v>
                </c:pt>
                <c:pt idx="183">
                  <c:v>42200.832638889</c:v>
                </c:pt>
                <c:pt idx="184">
                  <c:v>42200.8333333333</c:v>
                </c:pt>
                <c:pt idx="185">
                  <c:v>42200.8340277778</c:v>
                </c:pt>
                <c:pt idx="186">
                  <c:v>42200.8347222222</c:v>
                </c:pt>
                <c:pt idx="187">
                  <c:v>42200.8354166667</c:v>
                </c:pt>
                <c:pt idx="188">
                  <c:v>42200.8361111111</c:v>
                </c:pt>
                <c:pt idx="189">
                  <c:v>42200.8368055556</c:v>
                </c:pt>
                <c:pt idx="190">
                  <c:v>42200.8375</c:v>
                </c:pt>
                <c:pt idx="191">
                  <c:v>42200.8381944446</c:v>
                </c:pt>
                <c:pt idx="192">
                  <c:v>42200.838888889</c:v>
                </c:pt>
                <c:pt idx="193">
                  <c:v>42200.8395833333</c:v>
                </c:pt>
                <c:pt idx="194">
                  <c:v>42200.8402777779</c:v>
                </c:pt>
                <c:pt idx="195">
                  <c:v>42200.8409722222</c:v>
                </c:pt>
                <c:pt idx="196">
                  <c:v>42200.8416666666</c:v>
                </c:pt>
                <c:pt idx="197">
                  <c:v>42200.8423611111</c:v>
                </c:pt>
                <c:pt idx="198">
                  <c:v>42200.8430555556</c:v>
                </c:pt>
                <c:pt idx="199">
                  <c:v>42200.84375</c:v>
                </c:pt>
                <c:pt idx="200">
                  <c:v>42200.8444444446</c:v>
                </c:pt>
                <c:pt idx="201">
                  <c:v>42200.8451388889</c:v>
                </c:pt>
                <c:pt idx="202">
                  <c:v>42200.8458333333</c:v>
                </c:pt>
                <c:pt idx="203">
                  <c:v>42200.8465277779</c:v>
                </c:pt>
                <c:pt idx="204">
                  <c:v>42200.8472222222</c:v>
                </c:pt>
                <c:pt idx="205">
                  <c:v>42200.8479166667</c:v>
                </c:pt>
                <c:pt idx="206">
                  <c:v>42200.8486111111</c:v>
                </c:pt>
                <c:pt idx="207">
                  <c:v>42200.8493055556</c:v>
                </c:pt>
                <c:pt idx="208">
                  <c:v>42200.85</c:v>
                </c:pt>
                <c:pt idx="209">
                  <c:v>42200.8506944446</c:v>
                </c:pt>
                <c:pt idx="210">
                  <c:v>42200.8513888889</c:v>
                </c:pt>
                <c:pt idx="211">
                  <c:v>42200.8520833333</c:v>
                </c:pt>
                <c:pt idx="212">
                  <c:v>42200.8527777778</c:v>
                </c:pt>
                <c:pt idx="213">
                  <c:v>42200.8534722222</c:v>
                </c:pt>
                <c:pt idx="214">
                  <c:v>42200.8541666667</c:v>
                </c:pt>
                <c:pt idx="215">
                  <c:v>42200.8548611111</c:v>
                </c:pt>
                <c:pt idx="216">
                  <c:v>42200.8555555556</c:v>
                </c:pt>
                <c:pt idx="217">
                  <c:v>42200.8562500001</c:v>
                </c:pt>
                <c:pt idx="218">
                  <c:v>42200.8569444446</c:v>
                </c:pt>
                <c:pt idx="219">
                  <c:v>42200.857638889</c:v>
                </c:pt>
                <c:pt idx="220">
                  <c:v>42200.8583333334</c:v>
                </c:pt>
                <c:pt idx="221">
                  <c:v>42200.8590277778</c:v>
                </c:pt>
                <c:pt idx="222">
                  <c:v>42200.8597222222</c:v>
                </c:pt>
                <c:pt idx="223">
                  <c:v>42200.8604166667</c:v>
                </c:pt>
                <c:pt idx="224">
                  <c:v>42200.861111111</c:v>
                </c:pt>
                <c:pt idx="225">
                  <c:v>42200.8618055556</c:v>
                </c:pt>
                <c:pt idx="226">
                  <c:v>42200.8625</c:v>
                </c:pt>
                <c:pt idx="227">
                  <c:v>42200.8631944444</c:v>
                </c:pt>
                <c:pt idx="228">
                  <c:v>42200.8638888889</c:v>
                </c:pt>
                <c:pt idx="229">
                  <c:v>42200.8645833333</c:v>
                </c:pt>
                <c:pt idx="230">
                  <c:v>42200.8652777778</c:v>
                </c:pt>
                <c:pt idx="231">
                  <c:v>42200.8659722222</c:v>
                </c:pt>
                <c:pt idx="232">
                  <c:v>42200.8666666667</c:v>
                </c:pt>
                <c:pt idx="233">
                  <c:v>42200.867361111</c:v>
                </c:pt>
                <c:pt idx="234">
                  <c:v>42200.8680555556</c:v>
                </c:pt>
                <c:pt idx="235">
                  <c:v>42200.86875</c:v>
                </c:pt>
                <c:pt idx="236">
                  <c:v>42200.8694444444</c:v>
                </c:pt>
                <c:pt idx="237">
                  <c:v>42200.870138889</c:v>
                </c:pt>
                <c:pt idx="238">
                  <c:v>42200.8708333333</c:v>
                </c:pt>
                <c:pt idx="239">
                  <c:v>42200.8715277778</c:v>
                </c:pt>
                <c:pt idx="240">
                  <c:v>42200.8722222222</c:v>
                </c:pt>
                <c:pt idx="241">
                  <c:v>42200.8729166667</c:v>
                </c:pt>
                <c:pt idx="242">
                  <c:v>42200.8736111111</c:v>
                </c:pt>
                <c:pt idx="243">
                  <c:v>42200.8743055556</c:v>
                </c:pt>
                <c:pt idx="244">
                  <c:v>42200.875</c:v>
                </c:pt>
                <c:pt idx="245">
                  <c:v>42200.8756944446</c:v>
                </c:pt>
                <c:pt idx="246">
                  <c:v>42200.8763888889</c:v>
                </c:pt>
                <c:pt idx="247">
                  <c:v>42200.8770833333</c:v>
                </c:pt>
                <c:pt idx="248">
                  <c:v>42200.8777777778</c:v>
                </c:pt>
                <c:pt idx="249">
                  <c:v>42200.8784722222</c:v>
                </c:pt>
                <c:pt idx="250">
                  <c:v>42200.8791666666</c:v>
                </c:pt>
                <c:pt idx="251">
                  <c:v>42200.8798611111</c:v>
                </c:pt>
                <c:pt idx="252">
                  <c:v>42200.8805555556</c:v>
                </c:pt>
                <c:pt idx="253">
                  <c:v>42200.88125</c:v>
                </c:pt>
                <c:pt idx="254">
                  <c:v>42200.8819444446</c:v>
                </c:pt>
                <c:pt idx="255">
                  <c:v>42200.882638889</c:v>
                </c:pt>
                <c:pt idx="256">
                  <c:v>42200.8833333333</c:v>
                </c:pt>
                <c:pt idx="257">
                  <c:v>42200.8840277778</c:v>
                </c:pt>
                <c:pt idx="258">
                  <c:v>42200.8847222222</c:v>
                </c:pt>
                <c:pt idx="259">
                  <c:v>42200.8854166667</c:v>
                </c:pt>
                <c:pt idx="260">
                  <c:v>42200.8861111111</c:v>
                </c:pt>
                <c:pt idx="261">
                  <c:v>42200.8868055556</c:v>
                </c:pt>
                <c:pt idx="262">
                  <c:v>42200.8875</c:v>
                </c:pt>
                <c:pt idx="263">
                  <c:v>42200.8881944446</c:v>
                </c:pt>
                <c:pt idx="264">
                  <c:v>42200.888888889</c:v>
                </c:pt>
                <c:pt idx="265">
                  <c:v>42200.8895833333</c:v>
                </c:pt>
                <c:pt idx="266">
                  <c:v>42200.8902777778</c:v>
                </c:pt>
                <c:pt idx="267">
                  <c:v>42200.8909722222</c:v>
                </c:pt>
                <c:pt idx="268">
                  <c:v>42200.8916666666</c:v>
                </c:pt>
                <c:pt idx="269">
                  <c:v>42200.892361111</c:v>
                </c:pt>
                <c:pt idx="270">
                  <c:v>42200.8930555556</c:v>
                </c:pt>
                <c:pt idx="271">
                  <c:v>42200.89375</c:v>
                </c:pt>
                <c:pt idx="272">
                  <c:v>42200.8944444444</c:v>
                </c:pt>
                <c:pt idx="273">
                  <c:v>42200.8951388889</c:v>
                </c:pt>
                <c:pt idx="274">
                  <c:v>42200.8958333333</c:v>
                </c:pt>
                <c:pt idx="275">
                  <c:v>42200.8965277778</c:v>
                </c:pt>
                <c:pt idx="276">
                  <c:v>42200.8972222222</c:v>
                </c:pt>
                <c:pt idx="277">
                  <c:v>42200.8979166667</c:v>
                </c:pt>
                <c:pt idx="278">
                  <c:v>42200.8986111111</c:v>
                </c:pt>
                <c:pt idx="279">
                  <c:v>42200.8993055556</c:v>
                </c:pt>
                <c:pt idx="280">
                  <c:v>42200.9</c:v>
                </c:pt>
                <c:pt idx="281">
                  <c:v>42200.9006944446</c:v>
                </c:pt>
                <c:pt idx="282">
                  <c:v>42200.9013888889</c:v>
                </c:pt>
                <c:pt idx="283">
                  <c:v>42200.9020833333</c:v>
                </c:pt>
                <c:pt idx="284">
                  <c:v>42200.9027777778</c:v>
                </c:pt>
                <c:pt idx="285">
                  <c:v>42200.9034722222</c:v>
                </c:pt>
                <c:pt idx="286">
                  <c:v>42200.9041666666</c:v>
                </c:pt>
                <c:pt idx="287">
                  <c:v>42200.9048611111</c:v>
                </c:pt>
                <c:pt idx="288">
                  <c:v>42200.9055555556</c:v>
                </c:pt>
                <c:pt idx="289">
                  <c:v>42200.9062500001</c:v>
                </c:pt>
                <c:pt idx="290">
                  <c:v>42200.9069444446</c:v>
                </c:pt>
                <c:pt idx="291">
                  <c:v>42200.9076388889</c:v>
                </c:pt>
                <c:pt idx="292">
                  <c:v>42200.9083333333</c:v>
                </c:pt>
                <c:pt idx="293">
                  <c:v>42200.9090277778</c:v>
                </c:pt>
                <c:pt idx="294">
                  <c:v>42200.9097222222</c:v>
                </c:pt>
                <c:pt idx="295">
                  <c:v>42200.9104166667</c:v>
                </c:pt>
                <c:pt idx="296">
                  <c:v>42200.9111111111</c:v>
                </c:pt>
                <c:pt idx="297">
                  <c:v>42200.9118055556</c:v>
                </c:pt>
                <c:pt idx="298">
                  <c:v>42200.9125</c:v>
                </c:pt>
                <c:pt idx="299">
                  <c:v>42200.9131944446</c:v>
                </c:pt>
                <c:pt idx="300">
                  <c:v>42200.9138888889</c:v>
                </c:pt>
                <c:pt idx="301">
                  <c:v>42200.9145833333</c:v>
                </c:pt>
                <c:pt idx="302">
                  <c:v>42200.9152777778</c:v>
                </c:pt>
                <c:pt idx="303">
                  <c:v>42200.9159722222</c:v>
                </c:pt>
                <c:pt idx="304">
                  <c:v>42200.9166666667</c:v>
                </c:pt>
                <c:pt idx="305">
                  <c:v>42200.9173611111</c:v>
                </c:pt>
                <c:pt idx="306">
                  <c:v>42200.9180555556</c:v>
                </c:pt>
                <c:pt idx="307">
                  <c:v>42200.91875</c:v>
                </c:pt>
                <c:pt idx="308">
                  <c:v>42200.9194444445</c:v>
                </c:pt>
                <c:pt idx="309">
                  <c:v>42200.9201388889</c:v>
                </c:pt>
                <c:pt idx="310">
                  <c:v>42200.9208333333</c:v>
                </c:pt>
                <c:pt idx="311">
                  <c:v>42200.9215277778</c:v>
                </c:pt>
                <c:pt idx="312">
                  <c:v>42200.9222222222</c:v>
                </c:pt>
                <c:pt idx="313">
                  <c:v>42200.9229166667</c:v>
                </c:pt>
                <c:pt idx="314">
                  <c:v>42200.923611111</c:v>
                </c:pt>
                <c:pt idx="315">
                  <c:v>42200.9243055556</c:v>
                </c:pt>
                <c:pt idx="316">
                  <c:v>42200.925</c:v>
                </c:pt>
                <c:pt idx="317">
                  <c:v>42200.9256944444</c:v>
                </c:pt>
                <c:pt idx="318">
                  <c:v>42200.9263888889</c:v>
                </c:pt>
                <c:pt idx="319">
                  <c:v>42200.9270833332</c:v>
                </c:pt>
                <c:pt idx="320">
                  <c:v>42200.9277777778</c:v>
                </c:pt>
                <c:pt idx="321">
                  <c:v>42200.9284722222</c:v>
                </c:pt>
                <c:pt idx="322">
                  <c:v>42200.9291666666</c:v>
                </c:pt>
                <c:pt idx="323">
                  <c:v>42200.929861111</c:v>
                </c:pt>
                <c:pt idx="324">
                  <c:v>42200.9305555556</c:v>
                </c:pt>
                <c:pt idx="325">
                  <c:v>42200.93125</c:v>
                </c:pt>
                <c:pt idx="326">
                  <c:v>42200.9319444444</c:v>
                </c:pt>
                <c:pt idx="327">
                  <c:v>42200.932638889</c:v>
                </c:pt>
                <c:pt idx="328">
                  <c:v>42200.9333333333</c:v>
                </c:pt>
                <c:pt idx="329">
                  <c:v>42200.9340277778</c:v>
                </c:pt>
                <c:pt idx="330">
                  <c:v>42200.9347222222</c:v>
                </c:pt>
                <c:pt idx="331">
                  <c:v>42200.9354166666</c:v>
                </c:pt>
                <c:pt idx="332">
                  <c:v>42200.9361111111</c:v>
                </c:pt>
                <c:pt idx="333">
                  <c:v>42200.9368055556</c:v>
                </c:pt>
                <c:pt idx="334">
                  <c:v>42200.9375</c:v>
                </c:pt>
                <c:pt idx="335">
                  <c:v>42200.9381944446</c:v>
                </c:pt>
                <c:pt idx="336">
                  <c:v>42200.9388888889</c:v>
                </c:pt>
                <c:pt idx="337">
                  <c:v>42200.9395833333</c:v>
                </c:pt>
                <c:pt idx="338">
                  <c:v>42200.9402777779</c:v>
                </c:pt>
                <c:pt idx="339">
                  <c:v>42200.9409722222</c:v>
                </c:pt>
                <c:pt idx="340">
                  <c:v>42200.9416666666</c:v>
                </c:pt>
                <c:pt idx="341">
                  <c:v>42200.9423611111</c:v>
                </c:pt>
                <c:pt idx="342">
                  <c:v>42200.9430555556</c:v>
                </c:pt>
                <c:pt idx="343">
                  <c:v>42200.94375</c:v>
                </c:pt>
                <c:pt idx="344">
                  <c:v>42200.9444444446</c:v>
                </c:pt>
                <c:pt idx="345">
                  <c:v>42200.9451388889</c:v>
                </c:pt>
                <c:pt idx="346">
                  <c:v>42200.9458333333</c:v>
                </c:pt>
                <c:pt idx="347">
                  <c:v>42200.9465277778</c:v>
                </c:pt>
                <c:pt idx="348">
                  <c:v>42200.9472222222</c:v>
                </c:pt>
                <c:pt idx="349">
                  <c:v>42200.9479166667</c:v>
                </c:pt>
                <c:pt idx="350">
                  <c:v>42200.9486111111</c:v>
                </c:pt>
                <c:pt idx="351">
                  <c:v>42200.9493055556</c:v>
                </c:pt>
                <c:pt idx="352">
                  <c:v>42200.95</c:v>
                </c:pt>
                <c:pt idx="353">
                  <c:v>42200.9506944446</c:v>
                </c:pt>
                <c:pt idx="354">
                  <c:v>42200.9513888889</c:v>
                </c:pt>
                <c:pt idx="355">
                  <c:v>42200.9520833333</c:v>
                </c:pt>
                <c:pt idx="356">
                  <c:v>42200.9527777778</c:v>
                </c:pt>
                <c:pt idx="357">
                  <c:v>42200.9534722222</c:v>
                </c:pt>
                <c:pt idx="358">
                  <c:v>42200.9541666667</c:v>
                </c:pt>
                <c:pt idx="359">
                  <c:v>42200.9548611111</c:v>
                </c:pt>
                <c:pt idx="360">
                  <c:v>42200.9555555556</c:v>
                </c:pt>
                <c:pt idx="361">
                  <c:v>42200.9562500001</c:v>
                </c:pt>
                <c:pt idx="362">
                  <c:v>42200.9569444446</c:v>
                </c:pt>
                <c:pt idx="363">
                  <c:v>42200.957638889</c:v>
                </c:pt>
                <c:pt idx="364">
                  <c:v>42200.9583333333</c:v>
                </c:pt>
                <c:pt idx="365">
                  <c:v>42200.9590277778</c:v>
                </c:pt>
                <c:pt idx="366">
                  <c:v>42200.9597222222</c:v>
                </c:pt>
                <c:pt idx="367">
                  <c:v>42200.9604166667</c:v>
                </c:pt>
                <c:pt idx="368">
                  <c:v>42200.961111111</c:v>
                </c:pt>
                <c:pt idx="369">
                  <c:v>42200.9618055556</c:v>
                </c:pt>
                <c:pt idx="370">
                  <c:v>42200.9625</c:v>
                </c:pt>
                <c:pt idx="371">
                  <c:v>42200.9631944444</c:v>
                </c:pt>
                <c:pt idx="372">
                  <c:v>42200.9638888889</c:v>
                </c:pt>
                <c:pt idx="373">
                  <c:v>42200.9645833333</c:v>
                </c:pt>
                <c:pt idx="374">
                  <c:v>42200.9652777778</c:v>
                </c:pt>
                <c:pt idx="375">
                  <c:v>42200.9659722222</c:v>
                </c:pt>
                <c:pt idx="376">
                  <c:v>42200.9666666666</c:v>
                </c:pt>
                <c:pt idx="377">
                  <c:v>42200.967361111</c:v>
                </c:pt>
                <c:pt idx="378">
                  <c:v>42200.9680555556</c:v>
                </c:pt>
                <c:pt idx="379">
                  <c:v>42200.96875</c:v>
                </c:pt>
                <c:pt idx="380">
                  <c:v>42200.9694444444</c:v>
                </c:pt>
                <c:pt idx="381">
                  <c:v>42200.9701388889</c:v>
                </c:pt>
                <c:pt idx="382">
                  <c:v>42200.9708333333</c:v>
                </c:pt>
                <c:pt idx="383">
                  <c:v>42200.9715277778</c:v>
                </c:pt>
                <c:pt idx="384">
                  <c:v>42200.9722222222</c:v>
                </c:pt>
                <c:pt idx="385">
                  <c:v>42200.9729166667</c:v>
                </c:pt>
                <c:pt idx="386">
                  <c:v>42200.9736111111</c:v>
                </c:pt>
                <c:pt idx="387">
                  <c:v>42200.9743055556</c:v>
                </c:pt>
                <c:pt idx="388">
                  <c:v>42200.975</c:v>
                </c:pt>
                <c:pt idx="389">
                  <c:v>42200.9756944446</c:v>
                </c:pt>
                <c:pt idx="390">
                  <c:v>42200.9763888889</c:v>
                </c:pt>
                <c:pt idx="391">
                  <c:v>42200.9770833333</c:v>
                </c:pt>
                <c:pt idx="392">
                  <c:v>42200.9777777778</c:v>
                </c:pt>
                <c:pt idx="393">
                  <c:v>42200.9784722222</c:v>
                </c:pt>
                <c:pt idx="394">
                  <c:v>42200.9791666666</c:v>
                </c:pt>
                <c:pt idx="395">
                  <c:v>42200.9798611111</c:v>
                </c:pt>
                <c:pt idx="396">
                  <c:v>42200.9805555556</c:v>
                </c:pt>
                <c:pt idx="397">
                  <c:v>42200.98125</c:v>
                </c:pt>
                <c:pt idx="398">
                  <c:v>42200.9819444445</c:v>
                </c:pt>
                <c:pt idx="399">
                  <c:v>42200.982638889</c:v>
                </c:pt>
                <c:pt idx="400">
                  <c:v>42200.9833333333</c:v>
                </c:pt>
                <c:pt idx="401">
                  <c:v>42200.9840277778</c:v>
                </c:pt>
                <c:pt idx="402">
                  <c:v>42200.9847222222</c:v>
                </c:pt>
                <c:pt idx="403">
                  <c:v>42200.9854166667</c:v>
                </c:pt>
                <c:pt idx="404">
                  <c:v>42200.9861111111</c:v>
                </c:pt>
                <c:pt idx="405">
                  <c:v>42200.9868055556</c:v>
                </c:pt>
                <c:pt idx="406">
                  <c:v>42200.9875</c:v>
                </c:pt>
                <c:pt idx="407">
                  <c:v>42200.9881944446</c:v>
                </c:pt>
                <c:pt idx="408">
                  <c:v>42200.988888889</c:v>
                </c:pt>
                <c:pt idx="409">
                  <c:v>42200.9895833333</c:v>
                </c:pt>
                <c:pt idx="410">
                  <c:v>42200.9902777778</c:v>
                </c:pt>
                <c:pt idx="411">
                  <c:v>42200.9909722222</c:v>
                </c:pt>
                <c:pt idx="412">
                  <c:v>42200.9916666666</c:v>
                </c:pt>
                <c:pt idx="413">
                  <c:v>42200.992361111</c:v>
                </c:pt>
                <c:pt idx="414">
                  <c:v>42200.9930555556</c:v>
                </c:pt>
                <c:pt idx="415">
                  <c:v>42200.99375</c:v>
                </c:pt>
                <c:pt idx="416">
                  <c:v>42200.9944444444</c:v>
                </c:pt>
                <c:pt idx="417">
                  <c:v>42200.9951388889</c:v>
                </c:pt>
                <c:pt idx="418">
                  <c:v>42200.9958333333</c:v>
                </c:pt>
                <c:pt idx="419">
                  <c:v>42200.9965277778</c:v>
                </c:pt>
                <c:pt idx="420">
                  <c:v>42200.9972222222</c:v>
                </c:pt>
                <c:pt idx="421">
                  <c:v>42200.9979166666</c:v>
                </c:pt>
                <c:pt idx="422">
                  <c:v>42200.9986111111</c:v>
                </c:pt>
                <c:pt idx="423">
                  <c:v>42200.9993055555</c:v>
                </c:pt>
                <c:pt idx="424">
                  <c:v>42201</c:v>
                </c:pt>
                <c:pt idx="425">
                  <c:v>42201.0006944446</c:v>
                </c:pt>
                <c:pt idx="426">
                  <c:v>42201.0013888889</c:v>
                </c:pt>
                <c:pt idx="427">
                  <c:v>42201.0020833333</c:v>
                </c:pt>
                <c:pt idx="428">
                  <c:v>42201.0027777778</c:v>
                </c:pt>
                <c:pt idx="429">
                  <c:v>42201.0034722222</c:v>
                </c:pt>
                <c:pt idx="430">
                  <c:v>42201.0041666666</c:v>
                </c:pt>
                <c:pt idx="431">
                  <c:v>42201.0048611111</c:v>
                </c:pt>
                <c:pt idx="432">
                  <c:v>42201.0055555556</c:v>
                </c:pt>
                <c:pt idx="433">
                  <c:v>42201.00625</c:v>
                </c:pt>
                <c:pt idx="434">
                  <c:v>42201.0069444445</c:v>
                </c:pt>
                <c:pt idx="435">
                  <c:v>42201.0076388889</c:v>
                </c:pt>
                <c:pt idx="436">
                  <c:v>42201.0083333333</c:v>
                </c:pt>
                <c:pt idx="437">
                  <c:v>42201.0090277778</c:v>
                </c:pt>
                <c:pt idx="438">
                  <c:v>42201.0097222222</c:v>
                </c:pt>
                <c:pt idx="439">
                  <c:v>42201.0104166667</c:v>
                </c:pt>
                <c:pt idx="440">
                  <c:v>42201.0111111111</c:v>
                </c:pt>
                <c:pt idx="441">
                  <c:v>42201.0118055556</c:v>
                </c:pt>
                <c:pt idx="442">
                  <c:v>42201.0125</c:v>
                </c:pt>
                <c:pt idx="443">
                  <c:v>42201.0131944445</c:v>
                </c:pt>
                <c:pt idx="444">
                  <c:v>42201.0138888889</c:v>
                </c:pt>
                <c:pt idx="445">
                  <c:v>42201.0145833333</c:v>
                </c:pt>
                <c:pt idx="446">
                  <c:v>42201.0152777778</c:v>
                </c:pt>
                <c:pt idx="447">
                  <c:v>42201.0159722222</c:v>
                </c:pt>
                <c:pt idx="448">
                  <c:v>42201.0166666667</c:v>
                </c:pt>
                <c:pt idx="449">
                  <c:v>42201.017361111</c:v>
                </c:pt>
                <c:pt idx="450">
                  <c:v>42201.0180555556</c:v>
                </c:pt>
                <c:pt idx="451">
                  <c:v>42201.01875</c:v>
                </c:pt>
                <c:pt idx="452">
                  <c:v>42201.0194444444</c:v>
                </c:pt>
                <c:pt idx="453">
                  <c:v>42201.0201388889</c:v>
                </c:pt>
                <c:pt idx="454">
                  <c:v>42201.0208333333</c:v>
                </c:pt>
                <c:pt idx="455">
                  <c:v>42201.0215277778</c:v>
                </c:pt>
                <c:pt idx="456">
                  <c:v>42201.0222222222</c:v>
                </c:pt>
                <c:pt idx="457">
                  <c:v>42201.0229166667</c:v>
                </c:pt>
                <c:pt idx="458">
                  <c:v>42201.023611111</c:v>
                </c:pt>
                <c:pt idx="459">
                  <c:v>42201.0243055556</c:v>
                </c:pt>
                <c:pt idx="460">
                  <c:v>42201.025</c:v>
                </c:pt>
                <c:pt idx="461">
                  <c:v>42201.0256944444</c:v>
                </c:pt>
                <c:pt idx="462">
                  <c:v>42201.0263888889</c:v>
                </c:pt>
                <c:pt idx="463">
                  <c:v>42201.0270833332</c:v>
                </c:pt>
                <c:pt idx="464">
                  <c:v>42201.0277777778</c:v>
                </c:pt>
                <c:pt idx="465">
                  <c:v>42201.0284722222</c:v>
                </c:pt>
                <c:pt idx="466">
                  <c:v>42201.0291666665</c:v>
                </c:pt>
                <c:pt idx="467">
                  <c:v>42201.029861111</c:v>
                </c:pt>
                <c:pt idx="468">
                  <c:v>42201.0305555556</c:v>
                </c:pt>
                <c:pt idx="469">
                  <c:v>42201.03125</c:v>
                </c:pt>
                <c:pt idx="470">
                  <c:v>42201.0319444444</c:v>
                </c:pt>
                <c:pt idx="471">
                  <c:v>42201.0326388889</c:v>
                </c:pt>
                <c:pt idx="472">
                  <c:v>42201.0333333333</c:v>
                </c:pt>
                <c:pt idx="473">
                  <c:v>42201.0340277778</c:v>
                </c:pt>
                <c:pt idx="474">
                  <c:v>42201.0347222222</c:v>
                </c:pt>
                <c:pt idx="475">
                  <c:v>42201.0354166666</c:v>
                </c:pt>
                <c:pt idx="476">
                  <c:v>42201.0361111111</c:v>
                </c:pt>
                <c:pt idx="477">
                  <c:v>42201.0368055556</c:v>
                </c:pt>
                <c:pt idx="478">
                  <c:v>42201.0375</c:v>
                </c:pt>
                <c:pt idx="479">
                  <c:v>42201.0381944445</c:v>
                </c:pt>
                <c:pt idx="480">
                  <c:v>42201.0388888889</c:v>
                </c:pt>
                <c:pt idx="481">
                  <c:v>42201.0395833333</c:v>
                </c:pt>
                <c:pt idx="482">
                  <c:v>42201.0402777778</c:v>
                </c:pt>
                <c:pt idx="483">
                  <c:v>42201.0409722222</c:v>
                </c:pt>
                <c:pt idx="484">
                  <c:v>42201.0416666666</c:v>
                </c:pt>
                <c:pt idx="485">
                  <c:v>42201.0423611111</c:v>
                </c:pt>
                <c:pt idx="486">
                  <c:v>42201.0430555556</c:v>
                </c:pt>
                <c:pt idx="487">
                  <c:v>42201.04375</c:v>
                </c:pt>
                <c:pt idx="488">
                  <c:v>42201.0444444445</c:v>
                </c:pt>
                <c:pt idx="489">
                  <c:v>42201.0451388889</c:v>
                </c:pt>
                <c:pt idx="490">
                  <c:v>42201.0458333333</c:v>
                </c:pt>
                <c:pt idx="491">
                  <c:v>42201.0465277778</c:v>
                </c:pt>
                <c:pt idx="492">
                  <c:v>42201.0472222222</c:v>
                </c:pt>
                <c:pt idx="493">
                  <c:v>42201.0479166667</c:v>
                </c:pt>
                <c:pt idx="494">
                  <c:v>42201.0486111111</c:v>
                </c:pt>
                <c:pt idx="495">
                  <c:v>42201.0493055556</c:v>
                </c:pt>
                <c:pt idx="496">
                  <c:v>42201.05</c:v>
                </c:pt>
                <c:pt idx="497">
                  <c:v>42201.0506944446</c:v>
                </c:pt>
                <c:pt idx="498">
                  <c:v>42201.0513888889</c:v>
                </c:pt>
                <c:pt idx="499">
                  <c:v>42201.0520833333</c:v>
                </c:pt>
                <c:pt idx="500">
                  <c:v>42201.0527777778</c:v>
                </c:pt>
                <c:pt idx="501">
                  <c:v>42201.0534722222</c:v>
                </c:pt>
                <c:pt idx="502">
                  <c:v>42201.0541666667</c:v>
                </c:pt>
                <c:pt idx="503">
                  <c:v>42201.0548611111</c:v>
                </c:pt>
                <c:pt idx="504">
                  <c:v>42201.0555555556</c:v>
                </c:pt>
                <c:pt idx="505">
                  <c:v>42201.0562500001</c:v>
                </c:pt>
                <c:pt idx="506">
                  <c:v>42201.0569444446</c:v>
                </c:pt>
                <c:pt idx="507">
                  <c:v>42201.057638889</c:v>
                </c:pt>
                <c:pt idx="508">
                  <c:v>42201.0583333333</c:v>
                </c:pt>
                <c:pt idx="509">
                  <c:v>42201.0590277778</c:v>
                </c:pt>
                <c:pt idx="510">
                  <c:v>42201.0597222222</c:v>
                </c:pt>
                <c:pt idx="511">
                  <c:v>42201.0604166666</c:v>
                </c:pt>
                <c:pt idx="512">
                  <c:v>42201.061111111</c:v>
                </c:pt>
                <c:pt idx="513">
                  <c:v>42201.0618055555</c:v>
                </c:pt>
                <c:pt idx="514">
                  <c:v>42201.0625</c:v>
                </c:pt>
                <c:pt idx="515">
                  <c:v>42201.0631944444</c:v>
                </c:pt>
                <c:pt idx="516">
                  <c:v>42201.0638888889</c:v>
                </c:pt>
                <c:pt idx="517">
                  <c:v>42201.0645833333</c:v>
                </c:pt>
                <c:pt idx="518">
                  <c:v>42201.0652777778</c:v>
                </c:pt>
                <c:pt idx="519">
                  <c:v>42201.0659722222</c:v>
                </c:pt>
                <c:pt idx="520">
                  <c:v>42201.0666666666</c:v>
                </c:pt>
                <c:pt idx="521">
                  <c:v>42201.067361111</c:v>
                </c:pt>
                <c:pt idx="522">
                  <c:v>42201.0680555556</c:v>
                </c:pt>
                <c:pt idx="523">
                  <c:v>42201.06875</c:v>
                </c:pt>
                <c:pt idx="524">
                  <c:v>42201.0694444445</c:v>
                </c:pt>
                <c:pt idx="525">
                  <c:v>42201.0701388889</c:v>
                </c:pt>
                <c:pt idx="526">
                  <c:v>42201.0708333333</c:v>
                </c:pt>
                <c:pt idx="527">
                  <c:v>42201.0715277778</c:v>
                </c:pt>
                <c:pt idx="528">
                  <c:v>42201.0722222222</c:v>
                </c:pt>
                <c:pt idx="529">
                  <c:v>42201.0729166667</c:v>
                </c:pt>
                <c:pt idx="530">
                  <c:v>42201.0736111111</c:v>
                </c:pt>
                <c:pt idx="531">
                  <c:v>42201.0743055556</c:v>
                </c:pt>
                <c:pt idx="532">
                  <c:v>42201.075</c:v>
                </c:pt>
                <c:pt idx="533">
                  <c:v>42201.0756944445</c:v>
                </c:pt>
                <c:pt idx="534">
                  <c:v>42201.0763888889</c:v>
                </c:pt>
                <c:pt idx="535">
                  <c:v>42201.0770833332</c:v>
                </c:pt>
                <c:pt idx="536">
                  <c:v>42201.0777777778</c:v>
                </c:pt>
                <c:pt idx="537">
                  <c:v>42201.0784722222</c:v>
                </c:pt>
                <c:pt idx="538">
                  <c:v>42201.0791666666</c:v>
                </c:pt>
                <c:pt idx="539">
                  <c:v>42201.079861111</c:v>
                </c:pt>
                <c:pt idx="540">
                  <c:v>42201.0805555556</c:v>
                </c:pt>
                <c:pt idx="541">
                  <c:v>42201.08125</c:v>
                </c:pt>
                <c:pt idx="542">
                  <c:v>42201.0819444444</c:v>
                </c:pt>
                <c:pt idx="543">
                  <c:v>42201.082638889</c:v>
                </c:pt>
                <c:pt idx="544">
                  <c:v>42201.0833333333</c:v>
                </c:pt>
                <c:pt idx="545">
                  <c:v>42201.0840277778</c:v>
                </c:pt>
                <c:pt idx="546">
                  <c:v>42201.0847222222</c:v>
                </c:pt>
                <c:pt idx="547">
                  <c:v>42201.0854166667</c:v>
                </c:pt>
                <c:pt idx="548">
                  <c:v>42201.0861111111</c:v>
                </c:pt>
                <c:pt idx="549">
                  <c:v>42201.0868055556</c:v>
                </c:pt>
                <c:pt idx="550">
                  <c:v>42201.0875</c:v>
                </c:pt>
                <c:pt idx="551">
                  <c:v>42201.0881944446</c:v>
                </c:pt>
                <c:pt idx="552">
                  <c:v>42201.088888889</c:v>
                </c:pt>
                <c:pt idx="553">
                  <c:v>42201.0895833333</c:v>
                </c:pt>
                <c:pt idx="554">
                  <c:v>42201.0902777778</c:v>
                </c:pt>
                <c:pt idx="555">
                  <c:v>42201.0909722222</c:v>
                </c:pt>
                <c:pt idx="556">
                  <c:v>42201.0916666665</c:v>
                </c:pt>
                <c:pt idx="557">
                  <c:v>42201.092361111</c:v>
                </c:pt>
                <c:pt idx="558">
                  <c:v>42201.0930555555</c:v>
                </c:pt>
                <c:pt idx="559">
                  <c:v>42201.09375</c:v>
                </c:pt>
                <c:pt idx="560">
                  <c:v>42201.0944444445</c:v>
                </c:pt>
                <c:pt idx="561">
                  <c:v>42201.0951388889</c:v>
                </c:pt>
                <c:pt idx="562">
                  <c:v>42201.0958333333</c:v>
                </c:pt>
                <c:pt idx="563">
                  <c:v>42201.0965277778</c:v>
                </c:pt>
                <c:pt idx="564">
                  <c:v>42201.0972222222</c:v>
                </c:pt>
                <c:pt idx="565">
                  <c:v>42201.0979166666</c:v>
                </c:pt>
                <c:pt idx="566">
                  <c:v>42201.0986111111</c:v>
                </c:pt>
                <c:pt idx="567">
                  <c:v>42201.0993055555</c:v>
                </c:pt>
                <c:pt idx="568">
                  <c:v>42201.1</c:v>
                </c:pt>
                <c:pt idx="569">
                  <c:v>42201.1006944445</c:v>
                </c:pt>
                <c:pt idx="570">
                  <c:v>42201.1013888889</c:v>
                </c:pt>
                <c:pt idx="571">
                  <c:v>42201.1020833333</c:v>
                </c:pt>
                <c:pt idx="572">
                  <c:v>42201.1027777778</c:v>
                </c:pt>
                <c:pt idx="573">
                  <c:v>42201.1034722222</c:v>
                </c:pt>
                <c:pt idx="574">
                  <c:v>42201.1041666666</c:v>
                </c:pt>
                <c:pt idx="575">
                  <c:v>42201.1048611111</c:v>
                </c:pt>
                <c:pt idx="576">
                  <c:v>42201.1055555556</c:v>
                </c:pt>
                <c:pt idx="577">
                  <c:v>42201.10625</c:v>
                </c:pt>
                <c:pt idx="578">
                  <c:v>42201.1069444445</c:v>
                </c:pt>
                <c:pt idx="579">
                  <c:v>42201.1076388889</c:v>
                </c:pt>
                <c:pt idx="580">
                  <c:v>42201.1083333333</c:v>
                </c:pt>
                <c:pt idx="581">
                  <c:v>42201.1090277778</c:v>
                </c:pt>
                <c:pt idx="582">
                  <c:v>42201.1097222222</c:v>
                </c:pt>
                <c:pt idx="583">
                  <c:v>42201.1104166667</c:v>
                </c:pt>
                <c:pt idx="584">
                  <c:v>42201.111111111</c:v>
                </c:pt>
                <c:pt idx="585">
                  <c:v>42201.1118055556</c:v>
                </c:pt>
                <c:pt idx="586">
                  <c:v>42201.1125</c:v>
                </c:pt>
                <c:pt idx="587">
                  <c:v>42201.1131944444</c:v>
                </c:pt>
                <c:pt idx="588">
                  <c:v>42201.1138888889</c:v>
                </c:pt>
                <c:pt idx="589">
                  <c:v>42201.1145833333</c:v>
                </c:pt>
                <c:pt idx="590">
                  <c:v>42201.1152777778</c:v>
                </c:pt>
                <c:pt idx="591">
                  <c:v>42201.1159722222</c:v>
                </c:pt>
                <c:pt idx="592">
                  <c:v>42201.1166666667</c:v>
                </c:pt>
                <c:pt idx="593">
                  <c:v>42201.117361111</c:v>
                </c:pt>
                <c:pt idx="594">
                  <c:v>42201.1180555556</c:v>
                </c:pt>
                <c:pt idx="595">
                  <c:v>42201.11875</c:v>
                </c:pt>
                <c:pt idx="596">
                  <c:v>42201.1194444444</c:v>
                </c:pt>
                <c:pt idx="597">
                  <c:v>42201.1201388889</c:v>
                </c:pt>
                <c:pt idx="598">
                  <c:v>42201.1208333333</c:v>
                </c:pt>
                <c:pt idx="599">
                  <c:v>42201.1215277778</c:v>
                </c:pt>
                <c:pt idx="600">
                  <c:v>42201.1222222222</c:v>
                </c:pt>
                <c:pt idx="601">
                  <c:v>42201.1229166666</c:v>
                </c:pt>
                <c:pt idx="602">
                  <c:v>42201.123611111</c:v>
                </c:pt>
                <c:pt idx="603">
                  <c:v>42201.1243055555</c:v>
                </c:pt>
                <c:pt idx="604">
                  <c:v>42201.125</c:v>
                </c:pt>
                <c:pt idx="605">
                  <c:v>42201.1256944445</c:v>
                </c:pt>
                <c:pt idx="606">
                  <c:v>42201.1263888889</c:v>
                </c:pt>
                <c:pt idx="607">
                  <c:v>42201.1270833332</c:v>
                </c:pt>
                <c:pt idx="608">
                  <c:v>42201.1277777777</c:v>
                </c:pt>
                <c:pt idx="609">
                  <c:v>42201.1284722222</c:v>
                </c:pt>
                <c:pt idx="610">
                  <c:v>42201.1291666665</c:v>
                </c:pt>
                <c:pt idx="611">
                  <c:v>42201.129861111</c:v>
                </c:pt>
                <c:pt idx="612">
                  <c:v>42201.1305555556</c:v>
                </c:pt>
                <c:pt idx="613">
                  <c:v>42201.13125</c:v>
                </c:pt>
                <c:pt idx="614">
                  <c:v>42201.1319444444</c:v>
                </c:pt>
                <c:pt idx="615">
                  <c:v>42201.1326388889</c:v>
                </c:pt>
                <c:pt idx="616">
                  <c:v>42201.1333333333</c:v>
                </c:pt>
                <c:pt idx="617">
                  <c:v>42201.1340277778</c:v>
                </c:pt>
                <c:pt idx="618">
                  <c:v>42201.1347222222</c:v>
                </c:pt>
                <c:pt idx="619">
                  <c:v>42201.1354166666</c:v>
                </c:pt>
                <c:pt idx="620">
                  <c:v>42201.1361111111</c:v>
                </c:pt>
                <c:pt idx="621">
                  <c:v>42201.1368055556</c:v>
                </c:pt>
                <c:pt idx="622">
                  <c:v>42201.1375</c:v>
                </c:pt>
                <c:pt idx="623">
                  <c:v>42201.1381944445</c:v>
                </c:pt>
                <c:pt idx="624">
                  <c:v>42201.1388888889</c:v>
                </c:pt>
                <c:pt idx="625">
                  <c:v>42201.1395833332</c:v>
                </c:pt>
                <c:pt idx="626">
                  <c:v>42201.1402777778</c:v>
                </c:pt>
                <c:pt idx="627">
                  <c:v>42201.1409722222</c:v>
                </c:pt>
                <c:pt idx="628">
                  <c:v>42201.1416666666</c:v>
                </c:pt>
                <c:pt idx="629">
                  <c:v>42201.142361111</c:v>
                </c:pt>
                <c:pt idx="630">
                  <c:v>42201.1430555556</c:v>
                </c:pt>
                <c:pt idx="631">
                  <c:v>42201.14375</c:v>
                </c:pt>
                <c:pt idx="632">
                  <c:v>42201.1444444444</c:v>
                </c:pt>
                <c:pt idx="633">
                  <c:v>42201.1451388889</c:v>
                </c:pt>
                <c:pt idx="634">
                  <c:v>42201.1458333333</c:v>
                </c:pt>
                <c:pt idx="635">
                  <c:v>42201.1465277778</c:v>
                </c:pt>
                <c:pt idx="636">
                  <c:v>42201.1472222222</c:v>
                </c:pt>
                <c:pt idx="637">
                  <c:v>42201.1479166667</c:v>
                </c:pt>
                <c:pt idx="638">
                  <c:v>42201.1486111111</c:v>
                </c:pt>
                <c:pt idx="639">
                  <c:v>42201.1493055556</c:v>
                </c:pt>
                <c:pt idx="640">
                  <c:v>42201.15</c:v>
                </c:pt>
                <c:pt idx="641">
                  <c:v>42201.1506944446</c:v>
                </c:pt>
                <c:pt idx="642">
                  <c:v>42201.1513888889</c:v>
                </c:pt>
                <c:pt idx="643">
                  <c:v>42201.1520833333</c:v>
                </c:pt>
                <c:pt idx="644">
                  <c:v>42201.1527777778</c:v>
                </c:pt>
                <c:pt idx="645">
                  <c:v>42201.1534722222</c:v>
                </c:pt>
                <c:pt idx="646">
                  <c:v>42201.1541666666</c:v>
                </c:pt>
                <c:pt idx="647">
                  <c:v>42201.1548611111</c:v>
                </c:pt>
                <c:pt idx="648">
                  <c:v>42201.1555555556</c:v>
                </c:pt>
                <c:pt idx="649">
                  <c:v>42201.1562500001</c:v>
                </c:pt>
                <c:pt idx="650">
                  <c:v>42201.1569444446</c:v>
                </c:pt>
                <c:pt idx="651">
                  <c:v>42201.1576388889</c:v>
                </c:pt>
                <c:pt idx="652">
                  <c:v>42201.1583333333</c:v>
                </c:pt>
                <c:pt idx="653">
                  <c:v>42201.1590277778</c:v>
                </c:pt>
                <c:pt idx="654">
                  <c:v>42201.1597222222</c:v>
                </c:pt>
                <c:pt idx="655">
                  <c:v>42201.1604166666</c:v>
                </c:pt>
                <c:pt idx="656">
                  <c:v>42201.161111111</c:v>
                </c:pt>
                <c:pt idx="657">
                  <c:v>42201.1618055555</c:v>
                </c:pt>
                <c:pt idx="658">
                  <c:v>42201.1625</c:v>
                </c:pt>
                <c:pt idx="659">
                  <c:v>42201.1631944444</c:v>
                </c:pt>
                <c:pt idx="660">
                  <c:v>42201.1638888889</c:v>
                </c:pt>
                <c:pt idx="661">
                  <c:v>42201.1645833333</c:v>
                </c:pt>
                <c:pt idx="662">
                  <c:v>42201.1652777778</c:v>
                </c:pt>
                <c:pt idx="663">
                  <c:v>42201.1659722222</c:v>
                </c:pt>
                <c:pt idx="664">
                  <c:v>42201.1666666666</c:v>
                </c:pt>
                <c:pt idx="665">
                  <c:v>42201.167361111</c:v>
                </c:pt>
                <c:pt idx="666">
                  <c:v>42201.1680555556</c:v>
                </c:pt>
                <c:pt idx="667">
                  <c:v>42201.16875</c:v>
                </c:pt>
                <c:pt idx="668">
                  <c:v>42201.1694444444</c:v>
                </c:pt>
                <c:pt idx="669">
                  <c:v>42201.1701388889</c:v>
                </c:pt>
                <c:pt idx="670">
                  <c:v>42201.1708333333</c:v>
                </c:pt>
                <c:pt idx="671">
                  <c:v>42201.1715277778</c:v>
                </c:pt>
                <c:pt idx="672">
                  <c:v>42201.1722222222</c:v>
                </c:pt>
                <c:pt idx="673">
                  <c:v>42201.1729166667</c:v>
                </c:pt>
                <c:pt idx="674">
                  <c:v>42201.173611111</c:v>
                </c:pt>
                <c:pt idx="675">
                  <c:v>42201.1743055556</c:v>
                </c:pt>
                <c:pt idx="676">
                  <c:v>42201.175</c:v>
                </c:pt>
                <c:pt idx="677">
                  <c:v>42201.1756944444</c:v>
                </c:pt>
                <c:pt idx="678">
                  <c:v>42201.1763888889</c:v>
                </c:pt>
                <c:pt idx="679">
                  <c:v>42201.1770833332</c:v>
                </c:pt>
                <c:pt idx="680">
                  <c:v>42201.1777777778</c:v>
                </c:pt>
                <c:pt idx="681">
                  <c:v>42201.1784722222</c:v>
                </c:pt>
                <c:pt idx="682">
                  <c:v>42201.1791666666</c:v>
                </c:pt>
                <c:pt idx="683">
                  <c:v>42201.179861111</c:v>
                </c:pt>
                <c:pt idx="684">
                  <c:v>42201.1805555556</c:v>
                </c:pt>
                <c:pt idx="685">
                  <c:v>42201.18125</c:v>
                </c:pt>
                <c:pt idx="686">
                  <c:v>42201.1819444444</c:v>
                </c:pt>
                <c:pt idx="687">
                  <c:v>42201.182638889</c:v>
                </c:pt>
                <c:pt idx="688">
                  <c:v>42201.1833333333</c:v>
                </c:pt>
                <c:pt idx="689">
                  <c:v>42201.1840277778</c:v>
                </c:pt>
                <c:pt idx="690">
                  <c:v>42201.1847222222</c:v>
                </c:pt>
                <c:pt idx="691">
                  <c:v>42201.1854166666</c:v>
                </c:pt>
                <c:pt idx="692">
                  <c:v>42201.1861111111</c:v>
                </c:pt>
                <c:pt idx="693">
                  <c:v>42201.1868055556</c:v>
                </c:pt>
                <c:pt idx="694">
                  <c:v>42201.1875</c:v>
                </c:pt>
                <c:pt idx="695">
                  <c:v>42201.1881944446</c:v>
                </c:pt>
                <c:pt idx="696">
                  <c:v>42201.1888888889</c:v>
                </c:pt>
                <c:pt idx="697">
                  <c:v>42201.1895833333</c:v>
                </c:pt>
                <c:pt idx="698">
                  <c:v>42201.1902777778</c:v>
                </c:pt>
                <c:pt idx="699">
                  <c:v>42201.1909722222</c:v>
                </c:pt>
                <c:pt idx="700">
                  <c:v>42201.1916666665</c:v>
                </c:pt>
                <c:pt idx="701">
                  <c:v>42201.192361111</c:v>
                </c:pt>
                <c:pt idx="702">
                  <c:v>42201.1930555555</c:v>
                </c:pt>
                <c:pt idx="703">
                  <c:v>42201.19375</c:v>
                </c:pt>
                <c:pt idx="704">
                  <c:v>42201.1944444444</c:v>
                </c:pt>
                <c:pt idx="705">
                  <c:v>42201.1951388889</c:v>
                </c:pt>
                <c:pt idx="706">
                  <c:v>42201.1958333333</c:v>
                </c:pt>
                <c:pt idx="707">
                  <c:v>42201.1965277778</c:v>
                </c:pt>
                <c:pt idx="708">
                  <c:v>42201.1972222222</c:v>
                </c:pt>
                <c:pt idx="709">
                  <c:v>42201.1979166666</c:v>
                </c:pt>
                <c:pt idx="710">
                  <c:v>42201.1986111111</c:v>
                </c:pt>
                <c:pt idx="711">
                  <c:v>42201.1993055555</c:v>
                </c:pt>
                <c:pt idx="712">
                  <c:v>42201.2</c:v>
                </c:pt>
                <c:pt idx="713">
                  <c:v>42201.2006944445</c:v>
                </c:pt>
                <c:pt idx="714">
                  <c:v>42201.2013888889</c:v>
                </c:pt>
                <c:pt idx="715">
                  <c:v>42201.2020833332</c:v>
                </c:pt>
                <c:pt idx="716">
                  <c:v>42201.2027777778</c:v>
                </c:pt>
                <c:pt idx="717">
                  <c:v>42201.2034722222</c:v>
                </c:pt>
                <c:pt idx="718">
                  <c:v>42201.2041666666</c:v>
                </c:pt>
                <c:pt idx="719">
                  <c:v>42201.204861111</c:v>
                </c:pt>
                <c:pt idx="720">
                  <c:v>42201.2055555556</c:v>
                </c:pt>
                <c:pt idx="721">
                  <c:v>42201.20625</c:v>
                </c:pt>
                <c:pt idx="722">
                  <c:v>42201.2069444444</c:v>
                </c:pt>
                <c:pt idx="723">
                  <c:v>42201.2076388889</c:v>
                </c:pt>
                <c:pt idx="724">
                  <c:v>42201.2083333333</c:v>
                </c:pt>
                <c:pt idx="725">
                  <c:v>42201.2090277778</c:v>
                </c:pt>
                <c:pt idx="726">
                  <c:v>42201.2097222222</c:v>
                </c:pt>
                <c:pt idx="727">
                  <c:v>42201.2104166667</c:v>
                </c:pt>
                <c:pt idx="728">
                  <c:v>42201.211111111</c:v>
                </c:pt>
                <c:pt idx="729">
                  <c:v>42201.2118055556</c:v>
                </c:pt>
                <c:pt idx="730">
                  <c:v>42201.2125</c:v>
                </c:pt>
                <c:pt idx="731">
                  <c:v>42201.2131944444</c:v>
                </c:pt>
                <c:pt idx="732">
                  <c:v>42201.2138888889</c:v>
                </c:pt>
                <c:pt idx="733">
                  <c:v>42201.2145833333</c:v>
                </c:pt>
                <c:pt idx="734">
                  <c:v>42201.2152777778</c:v>
                </c:pt>
                <c:pt idx="735">
                  <c:v>42201.2159722222</c:v>
                </c:pt>
                <c:pt idx="736">
                  <c:v>42201.2166666666</c:v>
                </c:pt>
                <c:pt idx="737">
                  <c:v>42201.217361111</c:v>
                </c:pt>
                <c:pt idx="738">
                  <c:v>42201.2180555556</c:v>
                </c:pt>
                <c:pt idx="739">
                  <c:v>42201.21875</c:v>
                </c:pt>
                <c:pt idx="740">
                  <c:v>42201.2194444445</c:v>
                </c:pt>
                <c:pt idx="741">
                  <c:v>42201.2201388889</c:v>
                </c:pt>
                <c:pt idx="742">
                  <c:v>42201.2208333333</c:v>
                </c:pt>
                <c:pt idx="743">
                  <c:v>42201.2215277777</c:v>
                </c:pt>
                <c:pt idx="744">
                  <c:v>42201.2222222222</c:v>
                </c:pt>
                <c:pt idx="745">
                  <c:v>42201.2229166666</c:v>
                </c:pt>
                <c:pt idx="746">
                  <c:v>42201.223611111</c:v>
                </c:pt>
                <c:pt idx="747">
                  <c:v>42201.2243055555</c:v>
                </c:pt>
                <c:pt idx="748">
                  <c:v>42201.225</c:v>
                </c:pt>
                <c:pt idx="749">
                  <c:v>42201.2256944444</c:v>
                </c:pt>
                <c:pt idx="750">
                  <c:v>42201.2263888889</c:v>
                </c:pt>
                <c:pt idx="751">
                  <c:v>42201.2270833332</c:v>
                </c:pt>
                <c:pt idx="752">
                  <c:v>42201.2277777777</c:v>
                </c:pt>
                <c:pt idx="753">
                  <c:v>42201.2284722222</c:v>
                </c:pt>
                <c:pt idx="754">
                  <c:v>42201.2291666665</c:v>
                </c:pt>
                <c:pt idx="755">
                  <c:v>42201.229861111</c:v>
                </c:pt>
                <c:pt idx="756">
                  <c:v>42201.2305555556</c:v>
                </c:pt>
                <c:pt idx="757">
                  <c:v>42201.23125</c:v>
                </c:pt>
                <c:pt idx="758">
                  <c:v>42201.2319444444</c:v>
                </c:pt>
                <c:pt idx="759">
                  <c:v>42201.2326388889</c:v>
                </c:pt>
                <c:pt idx="760">
                  <c:v>42201.2333333332</c:v>
                </c:pt>
                <c:pt idx="761">
                  <c:v>42201.2340277778</c:v>
                </c:pt>
                <c:pt idx="762">
                  <c:v>42201.2347222222</c:v>
                </c:pt>
                <c:pt idx="763">
                  <c:v>42201.2354166666</c:v>
                </c:pt>
                <c:pt idx="764">
                  <c:v>42201.236111111</c:v>
                </c:pt>
                <c:pt idx="765">
                  <c:v>42201.2368055556</c:v>
                </c:pt>
                <c:pt idx="766">
                  <c:v>42201.2375</c:v>
                </c:pt>
                <c:pt idx="767">
                  <c:v>42201.2381944444</c:v>
                </c:pt>
                <c:pt idx="768">
                  <c:v>42201.2388888889</c:v>
                </c:pt>
                <c:pt idx="769">
                  <c:v>42201.2395833332</c:v>
                </c:pt>
                <c:pt idx="770">
                  <c:v>42201.2402777778</c:v>
                </c:pt>
                <c:pt idx="771">
                  <c:v>42201.2409722222</c:v>
                </c:pt>
                <c:pt idx="772">
                  <c:v>42201.2416666666</c:v>
                </c:pt>
                <c:pt idx="773">
                  <c:v>42201.242361111</c:v>
                </c:pt>
                <c:pt idx="774">
                  <c:v>42201.2430555556</c:v>
                </c:pt>
                <c:pt idx="775">
                  <c:v>42201.24375</c:v>
                </c:pt>
                <c:pt idx="776">
                  <c:v>42201.2444444444</c:v>
                </c:pt>
                <c:pt idx="777">
                  <c:v>42201.2451388889</c:v>
                </c:pt>
                <c:pt idx="778">
                  <c:v>42201.2458333333</c:v>
                </c:pt>
                <c:pt idx="779">
                  <c:v>42201.2465277778</c:v>
                </c:pt>
                <c:pt idx="780">
                  <c:v>42201.2472222222</c:v>
                </c:pt>
                <c:pt idx="781">
                  <c:v>42201.2479166666</c:v>
                </c:pt>
                <c:pt idx="782">
                  <c:v>42201.2486111111</c:v>
                </c:pt>
                <c:pt idx="783">
                  <c:v>42201.2493055555</c:v>
                </c:pt>
                <c:pt idx="784">
                  <c:v>42201.25</c:v>
                </c:pt>
                <c:pt idx="785">
                  <c:v>42201.2506944446</c:v>
                </c:pt>
                <c:pt idx="786">
                  <c:v>42201.2513888889</c:v>
                </c:pt>
                <c:pt idx="787">
                  <c:v>42201.2520833333</c:v>
                </c:pt>
                <c:pt idx="788">
                  <c:v>42201.2527777778</c:v>
                </c:pt>
                <c:pt idx="789">
                  <c:v>42201.2534722222</c:v>
                </c:pt>
                <c:pt idx="790">
                  <c:v>42201.2541666666</c:v>
                </c:pt>
                <c:pt idx="791">
                  <c:v>42201.2548611111</c:v>
                </c:pt>
                <c:pt idx="792">
                  <c:v>42201.2555555556</c:v>
                </c:pt>
                <c:pt idx="793">
                  <c:v>42201.25625</c:v>
                </c:pt>
                <c:pt idx="794">
                  <c:v>42201.2569444445</c:v>
                </c:pt>
                <c:pt idx="795">
                  <c:v>42201.2576388889</c:v>
                </c:pt>
                <c:pt idx="796">
                  <c:v>42201.2583333333</c:v>
                </c:pt>
                <c:pt idx="797">
                  <c:v>42201.2590277778</c:v>
                </c:pt>
                <c:pt idx="798">
                  <c:v>42201.2597222222</c:v>
                </c:pt>
                <c:pt idx="799">
                  <c:v>42201.2604166666</c:v>
                </c:pt>
                <c:pt idx="800">
                  <c:v>42201.261111111</c:v>
                </c:pt>
                <c:pt idx="801">
                  <c:v>42201.2618055555</c:v>
                </c:pt>
                <c:pt idx="802">
                  <c:v>42201.2625</c:v>
                </c:pt>
                <c:pt idx="803">
                  <c:v>42201.2631944445</c:v>
                </c:pt>
                <c:pt idx="804">
                  <c:v>42201.2638888889</c:v>
                </c:pt>
                <c:pt idx="805">
                  <c:v>42201.2645833332</c:v>
                </c:pt>
                <c:pt idx="806">
                  <c:v>42201.2652777778</c:v>
                </c:pt>
                <c:pt idx="807">
                  <c:v>42201.2659722222</c:v>
                </c:pt>
                <c:pt idx="808">
                  <c:v>42201.2666666666</c:v>
                </c:pt>
                <c:pt idx="809">
                  <c:v>42201.267361111</c:v>
                </c:pt>
                <c:pt idx="810">
                  <c:v>42201.2680555556</c:v>
                </c:pt>
                <c:pt idx="811">
                  <c:v>42201.26875</c:v>
                </c:pt>
                <c:pt idx="812">
                  <c:v>42201.2694444444</c:v>
                </c:pt>
                <c:pt idx="813">
                  <c:v>42201.2701388889</c:v>
                </c:pt>
                <c:pt idx="814">
                  <c:v>42201.2708333333</c:v>
                </c:pt>
                <c:pt idx="815">
                  <c:v>42201.2715277778</c:v>
                </c:pt>
                <c:pt idx="816">
                  <c:v>42201.2722222222</c:v>
                </c:pt>
                <c:pt idx="817">
                  <c:v>42201.2729166667</c:v>
                </c:pt>
                <c:pt idx="818">
                  <c:v>42201.273611111</c:v>
                </c:pt>
                <c:pt idx="819">
                  <c:v>42201.2743055556</c:v>
                </c:pt>
                <c:pt idx="820">
                  <c:v>42201.275</c:v>
                </c:pt>
                <c:pt idx="821">
                  <c:v>42201.2756944444</c:v>
                </c:pt>
                <c:pt idx="822">
                  <c:v>42201.2763888889</c:v>
                </c:pt>
                <c:pt idx="823">
                  <c:v>42201.2770833332</c:v>
                </c:pt>
                <c:pt idx="824">
                  <c:v>42201.2777777778</c:v>
                </c:pt>
                <c:pt idx="825">
                  <c:v>42201.2784722222</c:v>
                </c:pt>
                <c:pt idx="826">
                  <c:v>42201.2791666665</c:v>
                </c:pt>
                <c:pt idx="827">
                  <c:v>42201.279861111</c:v>
                </c:pt>
                <c:pt idx="828">
                  <c:v>42201.2805555556</c:v>
                </c:pt>
                <c:pt idx="829">
                  <c:v>42201.28125</c:v>
                </c:pt>
                <c:pt idx="830">
                  <c:v>42201.2819444444</c:v>
                </c:pt>
                <c:pt idx="831">
                  <c:v>42201.2826388889</c:v>
                </c:pt>
                <c:pt idx="832">
                  <c:v>42201.2833333333</c:v>
                </c:pt>
                <c:pt idx="833">
                  <c:v>42201.2840277778</c:v>
                </c:pt>
                <c:pt idx="834">
                  <c:v>42201.2847222222</c:v>
                </c:pt>
                <c:pt idx="835">
                  <c:v>42201.2854166666</c:v>
                </c:pt>
                <c:pt idx="836">
                  <c:v>42201.2861111111</c:v>
                </c:pt>
                <c:pt idx="837">
                  <c:v>42201.2868055556</c:v>
                </c:pt>
                <c:pt idx="838">
                  <c:v>42201.2875</c:v>
                </c:pt>
                <c:pt idx="839">
                  <c:v>42201.2881944445</c:v>
                </c:pt>
                <c:pt idx="840">
                  <c:v>42201.2888888889</c:v>
                </c:pt>
                <c:pt idx="841">
                  <c:v>42201.2895833333</c:v>
                </c:pt>
                <c:pt idx="842">
                  <c:v>42201.2902777778</c:v>
                </c:pt>
                <c:pt idx="843">
                  <c:v>42201.2909722222</c:v>
                </c:pt>
                <c:pt idx="844">
                  <c:v>42201.2916666665</c:v>
                </c:pt>
                <c:pt idx="845">
                  <c:v>42201.292361111</c:v>
                </c:pt>
                <c:pt idx="846">
                  <c:v>42201.2930555554</c:v>
                </c:pt>
                <c:pt idx="847">
                  <c:v>42201.29375</c:v>
                </c:pt>
                <c:pt idx="848">
                  <c:v>42201.2944444445</c:v>
                </c:pt>
                <c:pt idx="849">
                  <c:v>42201.2951388889</c:v>
                </c:pt>
                <c:pt idx="850">
                  <c:v>42201.2958333332</c:v>
                </c:pt>
                <c:pt idx="851">
                  <c:v>42201.2965277778</c:v>
                </c:pt>
                <c:pt idx="852">
                  <c:v>42201.2972222222</c:v>
                </c:pt>
                <c:pt idx="853">
                  <c:v>42201.2979166666</c:v>
                </c:pt>
                <c:pt idx="854">
                  <c:v>42201.298611111</c:v>
                </c:pt>
                <c:pt idx="855">
                  <c:v>42201.2993055554</c:v>
                </c:pt>
                <c:pt idx="856">
                  <c:v>42201.3</c:v>
                </c:pt>
                <c:pt idx="857">
                  <c:v>42201.3006944446</c:v>
                </c:pt>
                <c:pt idx="858">
                  <c:v>42201.3013888889</c:v>
                </c:pt>
                <c:pt idx="859">
                  <c:v>42201.3020833333</c:v>
                </c:pt>
                <c:pt idx="860">
                  <c:v>42201.3027777778</c:v>
                </c:pt>
                <c:pt idx="861">
                  <c:v>42201.3034722222</c:v>
                </c:pt>
                <c:pt idx="862">
                  <c:v>42201.3041666667</c:v>
                </c:pt>
                <c:pt idx="863">
                  <c:v>42201.3048611111</c:v>
                </c:pt>
                <c:pt idx="864">
                  <c:v>42201.3055555556</c:v>
                </c:pt>
                <c:pt idx="865">
                  <c:v>42201.3062500001</c:v>
                </c:pt>
                <c:pt idx="866">
                  <c:v>42201.3069444446</c:v>
                </c:pt>
                <c:pt idx="867">
                  <c:v>42201.307638889</c:v>
                </c:pt>
                <c:pt idx="868">
                  <c:v>42201.3083333333</c:v>
                </c:pt>
                <c:pt idx="869">
                  <c:v>42201.3090277778</c:v>
                </c:pt>
                <c:pt idx="870">
                  <c:v>42201.3097222222</c:v>
                </c:pt>
                <c:pt idx="871">
                  <c:v>42201.3104166667</c:v>
                </c:pt>
                <c:pt idx="872">
                  <c:v>42201.3111111111</c:v>
                </c:pt>
                <c:pt idx="873">
                  <c:v>42201.3118055556</c:v>
                </c:pt>
                <c:pt idx="874">
                  <c:v>42201.3125000001</c:v>
                </c:pt>
                <c:pt idx="875">
                  <c:v>42201.3131944446</c:v>
                </c:pt>
                <c:pt idx="876">
                  <c:v>42201.3138888889</c:v>
                </c:pt>
                <c:pt idx="877">
                  <c:v>42201.3145833333</c:v>
                </c:pt>
                <c:pt idx="878">
                  <c:v>42201.3152777779</c:v>
                </c:pt>
                <c:pt idx="879">
                  <c:v>42201.3159722222</c:v>
                </c:pt>
                <c:pt idx="880">
                  <c:v>42201.3166666667</c:v>
                </c:pt>
                <c:pt idx="881">
                  <c:v>42201.3173611111</c:v>
                </c:pt>
                <c:pt idx="882">
                  <c:v>42201.3180555556</c:v>
                </c:pt>
                <c:pt idx="883">
                  <c:v>42201.31875</c:v>
                </c:pt>
                <c:pt idx="884">
                  <c:v>42201.3194444445</c:v>
                </c:pt>
                <c:pt idx="885">
                  <c:v>42201.3201388889</c:v>
                </c:pt>
                <c:pt idx="886">
                  <c:v>42201.3208333333</c:v>
                </c:pt>
                <c:pt idx="887">
                  <c:v>42201.3215277778</c:v>
                </c:pt>
                <c:pt idx="888">
                  <c:v>42201.3222222222</c:v>
                </c:pt>
                <c:pt idx="889">
                  <c:v>42201.3229166667</c:v>
                </c:pt>
                <c:pt idx="890">
                  <c:v>42201.3236111111</c:v>
                </c:pt>
                <c:pt idx="891">
                  <c:v>42201.3243055556</c:v>
                </c:pt>
                <c:pt idx="892">
                  <c:v>42201.325</c:v>
                </c:pt>
                <c:pt idx="893">
                  <c:v>42201.3256944445</c:v>
                </c:pt>
                <c:pt idx="894">
                  <c:v>42201.3263888889</c:v>
                </c:pt>
                <c:pt idx="895">
                  <c:v>42201.3270833332</c:v>
                </c:pt>
                <c:pt idx="896">
                  <c:v>42201.3277777778</c:v>
                </c:pt>
                <c:pt idx="897">
                  <c:v>42201.3284722222</c:v>
                </c:pt>
                <c:pt idx="898">
                  <c:v>42201.3291666666</c:v>
                </c:pt>
                <c:pt idx="899">
                  <c:v>42201.329861111</c:v>
                </c:pt>
                <c:pt idx="900">
                  <c:v>42201.3305555556</c:v>
                </c:pt>
                <c:pt idx="901">
                  <c:v>42201.33125</c:v>
                </c:pt>
                <c:pt idx="902">
                  <c:v>42201.3319444444</c:v>
                </c:pt>
                <c:pt idx="903">
                  <c:v>42201.332638889</c:v>
                </c:pt>
                <c:pt idx="904">
                  <c:v>42201.3333333333</c:v>
                </c:pt>
                <c:pt idx="905">
                  <c:v>42201.3340277778</c:v>
                </c:pt>
                <c:pt idx="906">
                  <c:v>42201.3347222222</c:v>
                </c:pt>
                <c:pt idx="907">
                  <c:v>42201.3354166667</c:v>
                </c:pt>
                <c:pt idx="908">
                  <c:v>42201.3361111111</c:v>
                </c:pt>
                <c:pt idx="909">
                  <c:v>42201.3368055556</c:v>
                </c:pt>
                <c:pt idx="910">
                  <c:v>42201.3375</c:v>
                </c:pt>
                <c:pt idx="911">
                  <c:v>42201.3381944446</c:v>
                </c:pt>
                <c:pt idx="912">
                  <c:v>42201.338888889</c:v>
                </c:pt>
                <c:pt idx="913">
                  <c:v>42201.3395833333</c:v>
                </c:pt>
                <c:pt idx="914">
                  <c:v>42201.3402777779</c:v>
                </c:pt>
                <c:pt idx="915">
                  <c:v>42201.3409722222</c:v>
                </c:pt>
                <c:pt idx="916">
                  <c:v>42201.3416666666</c:v>
                </c:pt>
                <c:pt idx="917">
                  <c:v>42201.3423611111</c:v>
                </c:pt>
                <c:pt idx="918">
                  <c:v>42201.3430555556</c:v>
                </c:pt>
                <c:pt idx="919">
                  <c:v>42201.34375</c:v>
                </c:pt>
                <c:pt idx="920">
                  <c:v>42201.3444444446</c:v>
                </c:pt>
                <c:pt idx="921">
                  <c:v>42201.3451388889</c:v>
                </c:pt>
                <c:pt idx="922">
                  <c:v>42201.3458333333</c:v>
                </c:pt>
                <c:pt idx="923">
                  <c:v>42201.3465277779</c:v>
                </c:pt>
                <c:pt idx="924">
                  <c:v>42201.3472222222</c:v>
                </c:pt>
                <c:pt idx="925">
                  <c:v>42201.3479166667</c:v>
                </c:pt>
                <c:pt idx="926">
                  <c:v>42201.3486111111</c:v>
                </c:pt>
                <c:pt idx="927">
                  <c:v>42201.3493055556</c:v>
                </c:pt>
                <c:pt idx="928">
                  <c:v>42201.35</c:v>
                </c:pt>
                <c:pt idx="929">
                  <c:v>42201.3506944446</c:v>
                </c:pt>
                <c:pt idx="930">
                  <c:v>42201.3513888889</c:v>
                </c:pt>
                <c:pt idx="931">
                  <c:v>42201.3520833333</c:v>
                </c:pt>
                <c:pt idx="932">
                  <c:v>42201.3527777778</c:v>
                </c:pt>
                <c:pt idx="933">
                  <c:v>42201.3534722222</c:v>
                </c:pt>
                <c:pt idx="934">
                  <c:v>42201.3541666667</c:v>
                </c:pt>
                <c:pt idx="935">
                  <c:v>42201.3548611111</c:v>
                </c:pt>
                <c:pt idx="936">
                  <c:v>42201.3555555556</c:v>
                </c:pt>
                <c:pt idx="937">
                  <c:v>42201.3562500001</c:v>
                </c:pt>
                <c:pt idx="938">
                  <c:v>42201.3569444446</c:v>
                </c:pt>
                <c:pt idx="939">
                  <c:v>42201.357638889</c:v>
                </c:pt>
                <c:pt idx="940">
                  <c:v>42201.3583333334</c:v>
                </c:pt>
                <c:pt idx="941">
                  <c:v>42201.3590277778</c:v>
                </c:pt>
                <c:pt idx="942">
                  <c:v>42201.3597222222</c:v>
                </c:pt>
                <c:pt idx="943">
                  <c:v>42201.3604166667</c:v>
                </c:pt>
                <c:pt idx="944">
                  <c:v>42201.361111111</c:v>
                </c:pt>
                <c:pt idx="945">
                  <c:v>42201.3618055556</c:v>
                </c:pt>
                <c:pt idx="946">
                  <c:v>42201.3625</c:v>
                </c:pt>
                <c:pt idx="947">
                  <c:v>42201.3631944444</c:v>
                </c:pt>
                <c:pt idx="948">
                  <c:v>42201.3638888889</c:v>
                </c:pt>
                <c:pt idx="949">
                  <c:v>42201.3645833333</c:v>
                </c:pt>
                <c:pt idx="950">
                  <c:v>42201.3652777778</c:v>
                </c:pt>
                <c:pt idx="951">
                  <c:v>42201.3659722222</c:v>
                </c:pt>
                <c:pt idx="952">
                  <c:v>42201.3666666667</c:v>
                </c:pt>
                <c:pt idx="953">
                  <c:v>42201.367361111</c:v>
                </c:pt>
                <c:pt idx="954">
                  <c:v>42201.3680555556</c:v>
                </c:pt>
                <c:pt idx="955">
                  <c:v>42201.36875</c:v>
                </c:pt>
                <c:pt idx="956">
                  <c:v>42201.3694444444</c:v>
                </c:pt>
                <c:pt idx="957">
                  <c:v>42201.370138889</c:v>
                </c:pt>
                <c:pt idx="958">
                  <c:v>42201.3708333333</c:v>
                </c:pt>
                <c:pt idx="959">
                  <c:v>42201.3715277778</c:v>
                </c:pt>
                <c:pt idx="960">
                  <c:v>42201.3722222222</c:v>
                </c:pt>
                <c:pt idx="961">
                  <c:v>42201.3729166667</c:v>
                </c:pt>
                <c:pt idx="962">
                  <c:v>42201.3736111111</c:v>
                </c:pt>
                <c:pt idx="963">
                  <c:v>42201.3743055556</c:v>
                </c:pt>
                <c:pt idx="964">
                  <c:v>42201.375</c:v>
                </c:pt>
                <c:pt idx="965">
                  <c:v>42201.3756944446</c:v>
                </c:pt>
                <c:pt idx="966">
                  <c:v>42201.3763888889</c:v>
                </c:pt>
                <c:pt idx="967">
                  <c:v>42201.3770833333</c:v>
                </c:pt>
                <c:pt idx="968">
                  <c:v>42201.3777777778</c:v>
                </c:pt>
                <c:pt idx="969">
                  <c:v>42201.3784722222</c:v>
                </c:pt>
                <c:pt idx="970">
                  <c:v>42201.3791666666</c:v>
                </c:pt>
                <c:pt idx="971">
                  <c:v>42201.3798611111</c:v>
                </c:pt>
                <c:pt idx="972">
                  <c:v>42201.3805555556</c:v>
                </c:pt>
                <c:pt idx="973">
                  <c:v>42201.38125</c:v>
                </c:pt>
                <c:pt idx="974">
                  <c:v>42201.3819444446</c:v>
                </c:pt>
                <c:pt idx="975">
                  <c:v>42201.382638889</c:v>
                </c:pt>
                <c:pt idx="976">
                  <c:v>42201.3833333333</c:v>
                </c:pt>
                <c:pt idx="977">
                  <c:v>42201.3840277778</c:v>
                </c:pt>
                <c:pt idx="978">
                  <c:v>42201.3847222222</c:v>
                </c:pt>
                <c:pt idx="979">
                  <c:v>42201.3854166667</c:v>
                </c:pt>
                <c:pt idx="980">
                  <c:v>42201.3861111111</c:v>
                </c:pt>
                <c:pt idx="981">
                  <c:v>42201.3868055556</c:v>
                </c:pt>
                <c:pt idx="982">
                  <c:v>42201.3875</c:v>
                </c:pt>
                <c:pt idx="983">
                  <c:v>42201.3881944446</c:v>
                </c:pt>
                <c:pt idx="984">
                  <c:v>42201.388888889</c:v>
                </c:pt>
                <c:pt idx="985">
                  <c:v>42201.3895833333</c:v>
                </c:pt>
                <c:pt idx="986">
                  <c:v>42201.3902777778</c:v>
                </c:pt>
                <c:pt idx="987">
                  <c:v>42201.3909722222</c:v>
                </c:pt>
                <c:pt idx="988">
                  <c:v>42201.3916666666</c:v>
                </c:pt>
                <c:pt idx="989">
                  <c:v>42201.392361111</c:v>
                </c:pt>
                <c:pt idx="990">
                  <c:v>42201.3930555556</c:v>
                </c:pt>
                <c:pt idx="991">
                  <c:v>42201.39375</c:v>
                </c:pt>
                <c:pt idx="992">
                  <c:v>42201.3944444444</c:v>
                </c:pt>
                <c:pt idx="993">
                  <c:v>42201.3951388889</c:v>
                </c:pt>
                <c:pt idx="994">
                  <c:v>42201.3958333333</c:v>
                </c:pt>
                <c:pt idx="995">
                  <c:v>42201.3965277778</c:v>
                </c:pt>
                <c:pt idx="996">
                  <c:v>42201.3972222222</c:v>
                </c:pt>
                <c:pt idx="997">
                  <c:v>42201.3979166667</c:v>
                </c:pt>
                <c:pt idx="998">
                  <c:v>42201.3986111111</c:v>
                </c:pt>
                <c:pt idx="999">
                  <c:v>42201.3993055556</c:v>
                </c:pt>
                <c:pt idx="1000">
                  <c:v>42201.4</c:v>
                </c:pt>
                <c:pt idx="1001">
                  <c:v>42201.4006944446</c:v>
                </c:pt>
                <c:pt idx="1002">
                  <c:v>42201.4013888889</c:v>
                </c:pt>
                <c:pt idx="1003">
                  <c:v>42201.4020833333</c:v>
                </c:pt>
                <c:pt idx="1004">
                  <c:v>42201.4027777778</c:v>
                </c:pt>
                <c:pt idx="1005">
                  <c:v>42201.4034722222</c:v>
                </c:pt>
                <c:pt idx="1006">
                  <c:v>42201.4041666666</c:v>
                </c:pt>
                <c:pt idx="1007">
                  <c:v>42201.4048611111</c:v>
                </c:pt>
                <c:pt idx="1008">
                  <c:v>42201.4055555556</c:v>
                </c:pt>
                <c:pt idx="1009">
                  <c:v>42201.4062500001</c:v>
                </c:pt>
                <c:pt idx="1010">
                  <c:v>42201.4069444446</c:v>
                </c:pt>
                <c:pt idx="1011">
                  <c:v>42201.4076388889</c:v>
                </c:pt>
                <c:pt idx="1012">
                  <c:v>42201.4083333333</c:v>
                </c:pt>
                <c:pt idx="1013">
                  <c:v>42201.4090277778</c:v>
                </c:pt>
                <c:pt idx="1014">
                  <c:v>42201.4097222222</c:v>
                </c:pt>
                <c:pt idx="1015">
                  <c:v>42201.4104166667</c:v>
                </c:pt>
                <c:pt idx="1016">
                  <c:v>42201.4111111111</c:v>
                </c:pt>
                <c:pt idx="1017">
                  <c:v>42201.4118055556</c:v>
                </c:pt>
                <c:pt idx="1018">
                  <c:v>42201.4125</c:v>
                </c:pt>
                <c:pt idx="1019">
                  <c:v>42201.4131944446</c:v>
                </c:pt>
                <c:pt idx="1020">
                  <c:v>42201.4138888889</c:v>
                </c:pt>
                <c:pt idx="1021">
                  <c:v>42201.4145833333</c:v>
                </c:pt>
                <c:pt idx="1022">
                  <c:v>42201.4152777778</c:v>
                </c:pt>
                <c:pt idx="1023">
                  <c:v>42201.4159722222</c:v>
                </c:pt>
                <c:pt idx="1024">
                  <c:v>42201.4166666667</c:v>
                </c:pt>
                <c:pt idx="1025">
                  <c:v>42201.4173611111</c:v>
                </c:pt>
                <c:pt idx="1026">
                  <c:v>42201.4180555556</c:v>
                </c:pt>
                <c:pt idx="1027">
                  <c:v>42201.41875</c:v>
                </c:pt>
                <c:pt idx="1028">
                  <c:v>42201.4194444445</c:v>
                </c:pt>
                <c:pt idx="1029">
                  <c:v>42201.4201388889</c:v>
                </c:pt>
                <c:pt idx="1030">
                  <c:v>42201.4208333333</c:v>
                </c:pt>
                <c:pt idx="1031">
                  <c:v>42201.4215277778</c:v>
                </c:pt>
                <c:pt idx="1032">
                  <c:v>42201.4222222222</c:v>
                </c:pt>
                <c:pt idx="1033">
                  <c:v>42201.4229166667</c:v>
                </c:pt>
                <c:pt idx="1034">
                  <c:v>42201.423611111</c:v>
                </c:pt>
                <c:pt idx="1035">
                  <c:v>42201.4243055556</c:v>
                </c:pt>
                <c:pt idx="1036">
                  <c:v>42201.425</c:v>
                </c:pt>
                <c:pt idx="1037">
                  <c:v>42201.4256944444</c:v>
                </c:pt>
                <c:pt idx="1038">
                  <c:v>42201.4263888889</c:v>
                </c:pt>
                <c:pt idx="1039">
                  <c:v>42201.4270833332</c:v>
                </c:pt>
                <c:pt idx="1040">
                  <c:v>42201.4277777778</c:v>
                </c:pt>
                <c:pt idx="1041">
                  <c:v>42201.4284722222</c:v>
                </c:pt>
                <c:pt idx="1042">
                  <c:v>42201.4291666666</c:v>
                </c:pt>
                <c:pt idx="1043">
                  <c:v>42201.429861111</c:v>
                </c:pt>
                <c:pt idx="1044">
                  <c:v>42201.4305555556</c:v>
                </c:pt>
                <c:pt idx="1045">
                  <c:v>42201.43125</c:v>
                </c:pt>
                <c:pt idx="1046">
                  <c:v>42201.4319444444</c:v>
                </c:pt>
                <c:pt idx="1047">
                  <c:v>42201.432638889</c:v>
                </c:pt>
                <c:pt idx="1048">
                  <c:v>42201.4333333333</c:v>
                </c:pt>
                <c:pt idx="1049">
                  <c:v>42201.4340277778</c:v>
                </c:pt>
                <c:pt idx="1050">
                  <c:v>42201.4347222222</c:v>
                </c:pt>
                <c:pt idx="1051">
                  <c:v>42201.4354166666</c:v>
                </c:pt>
                <c:pt idx="1052">
                  <c:v>42201.4361111111</c:v>
                </c:pt>
                <c:pt idx="1053">
                  <c:v>42201.4368055556</c:v>
                </c:pt>
                <c:pt idx="1054">
                  <c:v>42201.4375</c:v>
                </c:pt>
                <c:pt idx="1055">
                  <c:v>42201.4381944446</c:v>
                </c:pt>
                <c:pt idx="1056">
                  <c:v>42201.4388888889</c:v>
                </c:pt>
                <c:pt idx="1057">
                  <c:v>42201.4395833333</c:v>
                </c:pt>
                <c:pt idx="1058">
                  <c:v>42201.4402777779</c:v>
                </c:pt>
                <c:pt idx="1059">
                  <c:v>42201.4409722222</c:v>
                </c:pt>
                <c:pt idx="1060">
                  <c:v>42201.4416666666</c:v>
                </c:pt>
                <c:pt idx="1061">
                  <c:v>42201.4423611111</c:v>
                </c:pt>
                <c:pt idx="1062">
                  <c:v>42201.4430555556</c:v>
                </c:pt>
                <c:pt idx="1063">
                  <c:v>42201.44375</c:v>
                </c:pt>
                <c:pt idx="1064">
                  <c:v>42201.4444444446</c:v>
                </c:pt>
                <c:pt idx="1065">
                  <c:v>42201.4451388889</c:v>
                </c:pt>
                <c:pt idx="1066">
                  <c:v>42201.4458333333</c:v>
                </c:pt>
                <c:pt idx="1067">
                  <c:v>42201.4465277778</c:v>
                </c:pt>
                <c:pt idx="1068">
                  <c:v>42201.4472222222</c:v>
                </c:pt>
                <c:pt idx="1069">
                  <c:v>42201.4479166667</c:v>
                </c:pt>
                <c:pt idx="1070">
                  <c:v>42201.4486111111</c:v>
                </c:pt>
                <c:pt idx="1071">
                  <c:v>42201.4493055556</c:v>
                </c:pt>
                <c:pt idx="1072">
                  <c:v>42201.45</c:v>
                </c:pt>
                <c:pt idx="1073">
                  <c:v>42201.4506944446</c:v>
                </c:pt>
                <c:pt idx="1074">
                  <c:v>42201.4513888889</c:v>
                </c:pt>
                <c:pt idx="1075">
                  <c:v>42201.4520833333</c:v>
                </c:pt>
                <c:pt idx="1076">
                  <c:v>42201.4527777778</c:v>
                </c:pt>
                <c:pt idx="1077">
                  <c:v>42201.4534722222</c:v>
                </c:pt>
              </c:numCache>
            </c:numRef>
          </c:xVal>
          <c:yVal>
            <c:numRef>
              <c:f>4</c:f>
              <c:numCache>
                <c:formatCode>General</c:formatCode>
                <c:ptCount val="1078"/>
                <c:pt idx="0">
                  <c:v>22.87</c:v>
                </c:pt>
                <c:pt idx="1">
                  <c:v>23.08</c:v>
                </c:pt>
                <c:pt idx="2">
                  <c:v>23.23</c:v>
                </c:pt>
                <c:pt idx="3">
                  <c:v>23.35</c:v>
                </c:pt>
                <c:pt idx="4">
                  <c:v>23.36</c:v>
                </c:pt>
                <c:pt idx="5">
                  <c:v>23.28</c:v>
                </c:pt>
                <c:pt idx="6">
                  <c:v>23.16</c:v>
                </c:pt>
                <c:pt idx="7">
                  <c:v>22.95</c:v>
                </c:pt>
                <c:pt idx="8">
                  <c:v>22.73</c:v>
                </c:pt>
                <c:pt idx="9">
                  <c:v>22.45</c:v>
                </c:pt>
                <c:pt idx="10">
                  <c:v>22.15</c:v>
                </c:pt>
                <c:pt idx="11">
                  <c:v>21.84</c:v>
                </c:pt>
                <c:pt idx="12">
                  <c:v>21.53</c:v>
                </c:pt>
                <c:pt idx="13">
                  <c:v>21.2</c:v>
                </c:pt>
                <c:pt idx="14">
                  <c:v>20.88</c:v>
                </c:pt>
                <c:pt idx="15">
                  <c:v>20.59</c:v>
                </c:pt>
                <c:pt idx="16">
                  <c:v>20.27</c:v>
                </c:pt>
                <c:pt idx="17">
                  <c:v>19.95</c:v>
                </c:pt>
                <c:pt idx="18">
                  <c:v>19.64</c:v>
                </c:pt>
                <c:pt idx="19">
                  <c:v>19.36</c:v>
                </c:pt>
                <c:pt idx="20">
                  <c:v>19.09</c:v>
                </c:pt>
                <c:pt idx="21">
                  <c:v>18.82</c:v>
                </c:pt>
                <c:pt idx="22">
                  <c:v>18.56</c:v>
                </c:pt>
                <c:pt idx="23">
                  <c:v>18.29</c:v>
                </c:pt>
                <c:pt idx="24">
                  <c:v>18.04</c:v>
                </c:pt>
                <c:pt idx="25">
                  <c:v>17.83</c:v>
                </c:pt>
                <c:pt idx="26">
                  <c:v>17.59</c:v>
                </c:pt>
                <c:pt idx="27">
                  <c:v>17.39</c:v>
                </c:pt>
                <c:pt idx="28">
                  <c:v>17.19</c:v>
                </c:pt>
                <c:pt idx="29">
                  <c:v>16.98</c:v>
                </c:pt>
                <c:pt idx="30">
                  <c:v>16.8</c:v>
                </c:pt>
                <c:pt idx="31">
                  <c:v>16.6</c:v>
                </c:pt>
                <c:pt idx="32">
                  <c:v>16.47</c:v>
                </c:pt>
                <c:pt idx="33">
                  <c:v>16.26</c:v>
                </c:pt>
                <c:pt idx="34">
                  <c:v>16.12</c:v>
                </c:pt>
                <c:pt idx="35">
                  <c:v>15.98</c:v>
                </c:pt>
                <c:pt idx="36">
                  <c:v>15.85</c:v>
                </c:pt>
                <c:pt idx="37">
                  <c:v>15.74</c:v>
                </c:pt>
                <c:pt idx="38">
                  <c:v>15.63</c:v>
                </c:pt>
                <c:pt idx="39">
                  <c:v>15.49</c:v>
                </c:pt>
                <c:pt idx="40">
                  <c:v>15.42</c:v>
                </c:pt>
                <c:pt idx="41">
                  <c:v>15.34</c:v>
                </c:pt>
                <c:pt idx="42">
                  <c:v>15.25</c:v>
                </c:pt>
                <c:pt idx="43">
                  <c:v>15.16</c:v>
                </c:pt>
                <c:pt idx="44">
                  <c:v>15.07</c:v>
                </c:pt>
                <c:pt idx="45">
                  <c:v>15.05</c:v>
                </c:pt>
                <c:pt idx="46">
                  <c:v>14.98</c:v>
                </c:pt>
                <c:pt idx="47">
                  <c:v>14.92</c:v>
                </c:pt>
                <c:pt idx="48">
                  <c:v>14.88</c:v>
                </c:pt>
                <c:pt idx="49">
                  <c:v>14.82</c:v>
                </c:pt>
                <c:pt idx="50">
                  <c:v>14.79</c:v>
                </c:pt>
                <c:pt idx="51">
                  <c:v>14.71</c:v>
                </c:pt>
                <c:pt idx="52">
                  <c:v>14.72</c:v>
                </c:pt>
                <c:pt idx="53">
                  <c:v>14.71</c:v>
                </c:pt>
                <c:pt idx="54">
                  <c:v>14.64</c:v>
                </c:pt>
                <c:pt idx="55">
                  <c:v>14.64</c:v>
                </c:pt>
                <c:pt idx="56">
                  <c:v>14.65</c:v>
                </c:pt>
                <c:pt idx="57">
                  <c:v>14.6</c:v>
                </c:pt>
                <c:pt idx="58">
                  <c:v>14.57</c:v>
                </c:pt>
                <c:pt idx="59">
                  <c:v>14.55</c:v>
                </c:pt>
                <c:pt idx="60">
                  <c:v>14.54</c:v>
                </c:pt>
                <c:pt idx="61">
                  <c:v>14.53</c:v>
                </c:pt>
                <c:pt idx="62">
                  <c:v>14.52</c:v>
                </c:pt>
                <c:pt idx="63">
                  <c:v>14.51</c:v>
                </c:pt>
                <c:pt idx="64">
                  <c:v>14.5</c:v>
                </c:pt>
                <c:pt idx="65">
                  <c:v>14.48</c:v>
                </c:pt>
                <c:pt idx="66">
                  <c:v>14.45</c:v>
                </c:pt>
                <c:pt idx="67">
                  <c:v>14.46</c:v>
                </c:pt>
                <c:pt idx="68">
                  <c:v>14.45</c:v>
                </c:pt>
                <c:pt idx="69">
                  <c:v>14.46</c:v>
                </c:pt>
                <c:pt idx="70">
                  <c:v>14.45</c:v>
                </c:pt>
                <c:pt idx="71">
                  <c:v>14.44</c:v>
                </c:pt>
                <c:pt idx="72">
                  <c:v>14.44</c:v>
                </c:pt>
                <c:pt idx="73">
                  <c:v>14.44</c:v>
                </c:pt>
                <c:pt idx="74">
                  <c:v>14.44</c:v>
                </c:pt>
                <c:pt idx="75">
                  <c:v>14.43</c:v>
                </c:pt>
                <c:pt idx="76">
                  <c:v>14.43</c:v>
                </c:pt>
                <c:pt idx="77">
                  <c:v>14.44</c:v>
                </c:pt>
                <c:pt idx="78">
                  <c:v>14.43</c:v>
                </c:pt>
                <c:pt idx="79">
                  <c:v>14.44</c:v>
                </c:pt>
                <c:pt idx="80">
                  <c:v>14.43</c:v>
                </c:pt>
                <c:pt idx="81">
                  <c:v>14.44</c:v>
                </c:pt>
                <c:pt idx="82">
                  <c:v>14.44</c:v>
                </c:pt>
                <c:pt idx="83">
                  <c:v>14.45</c:v>
                </c:pt>
                <c:pt idx="84">
                  <c:v>14.44</c:v>
                </c:pt>
                <c:pt idx="85">
                  <c:v>14.45</c:v>
                </c:pt>
                <c:pt idx="86">
                  <c:v>14.45</c:v>
                </c:pt>
                <c:pt idx="87">
                  <c:v>14.45</c:v>
                </c:pt>
                <c:pt idx="88">
                  <c:v>14.45</c:v>
                </c:pt>
                <c:pt idx="89">
                  <c:v>14.46</c:v>
                </c:pt>
                <c:pt idx="90">
                  <c:v>14.46</c:v>
                </c:pt>
                <c:pt idx="91">
                  <c:v>14.47</c:v>
                </c:pt>
                <c:pt idx="92">
                  <c:v>14.48</c:v>
                </c:pt>
                <c:pt idx="93">
                  <c:v>14.48</c:v>
                </c:pt>
                <c:pt idx="94">
                  <c:v>14.49</c:v>
                </c:pt>
                <c:pt idx="95">
                  <c:v>14.51</c:v>
                </c:pt>
                <c:pt idx="96">
                  <c:v>14.52</c:v>
                </c:pt>
                <c:pt idx="97">
                  <c:v>14.53</c:v>
                </c:pt>
                <c:pt idx="98">
                  <c:v>14.53</c:v>
                </c:pt>
                <c:pt idx="99">
                  <c:v>14.54</c:v>
                </c:pt>
                <c:pt idx="100">
                  <c:v>14.54</c:v>
                </c:pt>
                <c:pt idx="101">
                  <c:v>14.56</c:v>
                </c:pt>
                <c:pt idx="102">
                  <c:v>14.55</c:v>
                </c:pt>
                <c:pt idx="103">
                  <c:v>14.56</c:v>
                </c:pt>
                <c:pt idx="104">
                  <c:v>14.56</c:v>
                </c:pt>
                <c:pt idx="105">
                  <c:v>14.56</c:v>
                </c:pt>
                <c:pt idx="106">
                  <c:v>14.57</c:v>
                </c:pt>
                <c:pt idx="107">
                  <c:v>14.59</c:v>
                </c:pt>
                <c:pt idx="108">
                  <c:v>14.6</c:v>
                </c:pt>
                <c:pt idx="109">
                  <c:v>14.64</c:v>
                </c:pt>
                <c:pt idx="110">
                  <c:v>14.64</c:v>
                </c:pt>
                <c:pt idx="111">
                  <c:v>14.64</c:v>
                </c:pt>
                <c:pt idx="112">
                  <c:v>14.65</c:v>
                </c:pt>
                <c:pt idx="113">
                  <c:v>14.67</c:v>
                </c:pt>
                <c:pt idx="114">
                  <c:v>14.69</c:v>
                </c:pt>
                <c:pt idx="115">
                  <c:v>14.71</c:v>
                </c:pt>
                <c:pt idx="116">
                  <c:v>14.72</c:v>
                </c:pt>
                <c:pt idx="117">
                  <c:v>14.72</c:v>
                </c:pt>
                <c:pt idx="118">
                  <c:v>14.72</c:v>
                </c:pt>
                <c:pt idx="119">
                  <c:v>14.73</c:v>
                </c:pt>
                <c:pt idx="120">
                  <c:v>14.76</c:v>
                </c:pt>
                <c:pt idx="121">
                  <c:v>14.79</c:v>
                </c:pt>
                <c:pt idx="122">
                  <c:v>14.81</c:v>
                </c:pt>
                <c:pt idx="123">
                  <c:v>14.82</c:v>
                </c:pt>
                <c:pt idx="124">
                  <c:v>14.83</c:v>
                </c:pt>
                <c:pt idx="125">
                  <c:v>14.85</c:v>
                </c:pt>
                <c:pt idx="126">
                  <c:v>14.89</c:v>
                </c:pt>
                <c:pt idx="127">
                  <c:v>14.89</c:v>
                </c:pt>
                <c:pt idx="128">
                  <c:v>14.91</c:v>
                </c:pt>
                <c:pt idx="129">
                  <c:v>14.92</c:v>
                </c:pt>
                <c:pt idx="130">
                  <c:v>14.95</c:v>
                </c:pt>
                <c:pt idx="131">
                  <c:v>14.97</c:v>
                </c:pt>
                <c:pt idx="132">
                  <c:v>14.98</c:v>
                </c:pt>
                <c:pt idx="133">
                  <c:v>14.99</c:v>
                </c:pt>
                <c:pt idx="134">
                  <c:v>15.01</c:v>
                </c:pt>
                <c:pt idx="135">
                  <c:v>15.04</c:v>
                </c:pt>
                <c:pt idx="136">
                  <c:v>15.06</c:v>
                </c:pt>
                <c:pt idx="137">
                  <c:v>15.06</c:v>
                </c:pt>
                <c:pt idx="138">
                  <c:v>15.07</c:v>
                </c:pt>
                <c:pt idx="139">
                  <c:v>15.06</c:v>
                </c:pt>
                <c:pt idx="140">
                  <c:v>15.05</c:v>
                </c:pt>
                <c:pt idx="141">
                  <c:v>15.09</c:v>
                </c:pt>
                <c:pt idx="142">
                  <c:v>15.12</c:v>
                </c:pt>
                <c:pt idx="143">
                  <c:v>15.13</c:v>
                </c:pt>
                <c:pt idx="144">
                  <c:v>15.15</c:v>
                </c:pt>
                <c:pt idx="145">
                  <c:v>15.17</c:v>
                </c:pt>
                <c:pt idx="146">
                  <c:v>15.19</c:v>
                </c:pt>
                <c:pt idx="147">
                  <c:v>15.21</c:v>
                </c:pt>
                <c:pt idx="148">
                  <c:v>15.23</c:v>
                </c:pt>
                <c:pt idx="149">
                  <c:v>15.25</c:v>
                </c:pt>
                <c:pt idx="150">
                  <c:v>15.25</c:v>
                </c:pt>
                <c:pt idx="151">
                  <c:v>15.25</c:v>
                </c:pt>
                <c:pt idx="152">
                  <c:v>15.25</c:v>
                </c:pt>
                <c:pt idx="153">
                  <c:v>15.29</c:v>
                </c:pt>
                <c:pt idx="154">
                  <c:v>15.31</c:v>
                </c:pt>
                <c:pt idx="155">
                  <c:v>15.33</c:v>
                </c:pt>
                <c:pt idx="156">
                  <c:v>15.34</c:v>
                </c:pt>
                <c:pt idx="157">
                  <c:v>15.35</c:v>
                </c:pt>
                <c:pt idx="158">
                  <c:v>15.36</c:v>
                </c:pt>
                <c:pt idx="159">
                  <c:v>15.39</c:v>
                </c:pt>
                <c:pt idx="160">
                  <c:v>15.41</c:v>
                </c:pt>
                <c:pt idx="161">
                  <c:v>15.42</c:v>
                </c:pt>
                <c:pt idx="162">
                  <c:v>15.44</c:v>
                </c:pt>
                <c:pt idx="163">
                  <c:v>15.44</c:v>
                </c:pt>
                <c:pt idx="164">
                  <c:v>15.43</c:v>
                </c:pt>
                <c:pt idx="165">
                  <c:v>15.43</c:v>
                </c:pt>
                <c:pt idx="166">
                  <c:v>15.42</c:v>
                </c:pt>
                <c:pt idx="167">
                  <c:v>15.44</c:v>
                </c:pt>
                <c:pt idx="168">
                  <c:v>15.45</c:v>
                </c:pt>
                <c:pt idx="169">
                  <c:v>15.48</c:v>
                </c:pt>
                <c:pt idx="170">
                  <c:v>15.48</c:v>
                </c:pt>
                <c:pt idx="171">
                  <c:v>15.5</c:v>
                </c:pt>
                <c:pt idx="172">
                  <c:v>15.51</c:v>
                </c:pt>
                <c:pt idx="173">
                  <c:v>15.52</c:v>
                </c:pt>
                <c:pt idx="174">
                  <c:v>15.55</c:v>
                </c:pt>
                <c:pt idx="175">
                  <c:v>15.56</c:v>
                </c:pt>
                <c:pt idx="176">
                  <c:v>15.57</c:v>
                </c:pt>
                <c:pt idx="177">
                  <c:v>15.59</c:v>
                </c:pt>
                <c:pt idx="178">
                  <c:v>15.6</c:v>
                </c:pt>
                <c:pt idx="179">
                  <c:v>15.61</c:v>
                </c:pt>
                <c:pt idx="180">
                  <c:v>15.61</c:v>
                </c:pt>
                <c:pt idx="181">
                  <c:v>15.61</c:v>
                </c:pt>
                <c:pt idx="182">
                  <c:v>15.62</c:v>
                </c:pt>
                <c:pt idx="183">
                  <c:v>15.64</c:v>
                </c:pt>
                <c:pt idx="184">
                  <c:v>15.64</c:v>
                </c:pt>
                <c:pt idx="185">
                  <c:v>15.67</c:v>
                </c:pt>
                <c:pt idx="186">
                  <c:v>15.67</c:v>
                </c:pt>
                <c:pt idx="187">
                  <c:v>15.68</c:v>
                </c:pt>
                <c:pt idx="188">
                  <c:v>15.69</c:v>
                </c:pt>
                <c:pt idx="189">
                  <c:v>15.71</c:v>
                </c:pt>
                <c:pt idx="190">
                  <c:v>15.72</c:v>
                </c:pt>
                <c:pt idx="191">
                  <c:v>15.73</c:v>
                </c:pt>
                <c:pt idx="192">
                  <c:v>15.74</c:v>
                </c:pt>
                <c:pt idx="193">
                  <c:v>15.75</c:v>
                </c:pt>
                <c:pt idx="194">
                  <c:v>15.76</c:v>
                </c:pt>
                <c:pt idx="195">
                  <c:v>15.76</c:v>
                </c:pt>
                <c:pt idx="196">
                  <c:v>15.77</c:v>
                </c:pt>
                <c:pt idx="197">
                  <c:v>15.78</c:v>
                </c:pt>
                <c:pt idx="198">
                  <c:v>15.78</c:v>
                </c:pt>
                <c:pt idx="199">
                  <c:v>15.78</c:v>
                </c:pt>
                <c:pt idx="200">
                  <c:v>15.77</c:v>
                </c:pt>
                <c:pt idx="201">
                  <c:v>15.76</c:v>
                </c:pt>
                <c:pt idx="202">
                  <c:v>15.76</c:v>
                </c:pt>
                <c:pt idx="203">
                  <c:v>15.78</c:v>
                </c:pt>
                <c:pt idx="204">
                  <c:v>15.79</c:v>
                </c:pt>
                <c:pt idx="205">
                  <c:v>15.81</c:v>
                </c:pt>
                <c:pt idx="206">
                  <c:v>15.84</c:v>
                </c:pt>
                <c:pt idx="207">
                  <c:v>15.84</c:v>
                </c:pt>
                <c:pt idx="208">
                  <c:v>15.85</c:v>
                </c:pt>
                <c:pt idx="209">
                  <c:v>15.86</c:v>
                </c:pt>
                <c:pt idx="210">
                  <c:v>15.86</c:v>
                </c:pt>
                <c:pt idx="211">
                  <c:v>15.87</c:v>
                </c:pt>
                <c:pt idx="212">
                  <c:v>15.89</c:v>
                </c:pt>
                <c:pt idx="213">
                  <c:v>15.89</c:v>
                </c:pt>
                <c:pt idx="214">
                  <c:v>15.89</c:v>
                </c:pt>
                <c:pt idx="215">
                  <c:v>15.91</c:v>
                </c:pt>
                <c:pt idx="216">
                  <c:v>15.9</c:v>
                </c:pt>
                <c:pt idx="217">
                  <c:v>15.92</c:v>
                </c:pt>
                <c:pt idx="218">
                  <c:v>15.92</c:v>
                </c:pt>
                <c:pt idx="219">
                  <c:v>15.94</c:v>
                </c:pt>
                <c:pt idx="220">
                  <c:v>15.94</c:v>
                </c:pt>
                <c:pt idx="221">
                  <c:v>15.96</c:v>
                </c:pt>
                <c:pt idx="222">
                  <c:v>15.95</c:v>
                </c:pt>
                <c:pt idx="223">
                  <c:v>15.95</c:v>
                </c:pt>
                <c:pt idx="224">
                  <c:v>15.96</c:v>
                </c:pt>
                <c:pt idx="225">
                  <c:v>15.96</c:v>
                </c:pt>
                <c:pt idx="226">
                  <c:v>15.96</c:v>
                </c:pt>
                <c:pt idx="227">
                  <c:v>15.97</c:v>
                </c:pt>
                <c:pt idx="228">
                  <c:v>15.97</c:v>
                </c:pt>
                <c:pt idx="229">
                  <c:v>15.96</c:v>
                </c:pt>
                <c:pt idx="230">
                  <c:v>15.98</c:v>
                </c:pt>
                <c:pt idx="231">
                  <c:v>16</c:v>
                </c:pt>
                <c:pt idx="232">
                  <c:v>16</c:v>
                </c:pt>
                <c:pt idx="233">
                  <c:v>16.03</c:v>
                </c:pt>
                <c:pt idx="234">
                  <c:v>15.98</c:v>
                </c:pt>
                <c:pt idx="235">
                  <c:v>16.03</c:v>
                </c:pt>
                <c:pt idx="236">
                  <c:v>16.02</c:v>
                </c:pt>
                <c:pt idx="237">
                  <c:v>16.04</c:v>
                </c:pt>
                <c:pt idx="238">
                  <c:v>16.03</c:v>
                </c:pt>
                <c:pt idx="239">
                  <c:v>16.05</c:v>
                </c:pt>
                <c:pt idx="240">
                  <c:v>16.06</c:v>
                </c:pt>
                <c:pt idx="241">
                  <c:v>16.1</c:v>
                </c:pt>
                <c:pt idx="242">
                  <c:v>16.08</c:v>
                </c:pt>
                <c:pt idx="243">
                  <c:v>16.08</c:v>
                </c:pt>
                <c:pt idx="244">
                  <c:v>16.09</c:v>
                </c:pt>
                <c:pt idx="245">
                  <c:v>16.09</c:v>
                </c:pt>
                <c:pt idx="246">
                  <c:v>16.12</c:v>
                </c:pt>
                <c:pt idx="247">
                  <c:v>16.14</c:v>
                </c:pt>
                <c:pt idx="248">
                  <c:v>16.1</c:v>
                </c:pt>
                <c:pt idx="249">
                  <c:v>16.1</c:v>
                </c:pt>
                <c:pt idx="250">
                  <c:v>16.13</c:v>
                </c:pt>
                <c:pt idx="251">
                  <c:v>16.11</c:v>
                </c:pt>
                <c:pt idx="252">
                  <c:v>16.11</c:v>
                </c:pt>
                <c:pt idx="253">
                  <c:v>16.11</c:v>
                </c:pt>
                <c:pt idx="254">
                  <c:v>16.13</c:v>
                </c:pt>
                <c:pt idx="255">
                  <c:v>16.13</c:v>
                </c:pt>
                <c:pt idx="256">
                  <c:v>16.16</c:v>
                </c:pt>
                <c:pt idx="257">
                  <c:v>16.17</c:v>
                </c:pt>
                <c:pt idx="258">
                  <c:v>16.18</c:v>
                </c:pt>
                <c:pt idx="259">
                  <c:v>16.19</c:v>
                </c:pt>
                <c:pt idx="260">
                  <c:v>16.19</c:v>
                </c:pt>
                <c:pt idx="261">
                  <c:v>16.21</c:v>
                </c:pt>
                <c:pt idx="262">
                  <c:v>16.22</c:v>
                </c:pt>
                <c:pt idx="263">
                  <c:v>16.21</c:v>
                </c:pt>
                <c:pt idx="264">
                  <c:v>16.22</c:v>
                </c:pt>
                <c:pt idx="265">
                  <c:v>16.23</c:v>
                </c:pt>
                <c:pt idx="266">
                  <c:v>16.25</c:v>
                </c:pt>
                <c:pt idx="267">
                  <c:v>16.26</c:v>
                </c:pt>
                <c:pt idx="268">
                  <c:v>16.28</c:v>
                </c:pt>
                <c:pt idx="269">
                  <c:v>16.29</c:v>
                </c:pt>
                <c:pt idx="270">
                  <c:v>16.3</c:v>
                </c:pt>
                <c:pt idx="271">
                  <c:v>16.31</c:v>
                </c:pt>
                <c:pt idx="272">
                  <c:v>16.31</c:v>
                </c:pt>
                <c:pt idx="273">
                  <c:v>16.29</c:v>
                </c:pt>
                <c:pt idx="274">
                  <c:v>16.3</c:v>
                </c:pt>
                <c:pt idx="275">
                  <c:v>16.32</c:v>
                </c:pt>
                <c:pt idx="276">
                  <c:v>16.32</c:v>
                </c:pt>
                <c:pt idx="277">
                  <c:v>16.33</c:v>
                </c:pt>
                <c:pt idx="278">
                  <c:v>16.3</c:v>
                </c:pt>
                <c:pt idx="279">
                  <c:v>16.33</c:v>
                </c:pt>
                <c:pt idx="280">
                  <c:v>16.36</c:v>
                </c:pt>
                <c:pt idx="281">
                  <c:v>16.37</c:v>
                </c:pt>
                <c:pt idx="282">
                  <c:v>16.37</c:v>
                </c:pt>
                <c:pt idx="283">
                  <c:v>16.39</c:v>
                </c:pt>
                <c:pt idx="284">
                  <c:v>16.4</c:v>
                </c:pt>
                <c:pt idx="285">
                  <c:v>16.4</c:v>
                </c:pt>
                <c:pt idx="286">
                  <c:v>16.4</c:v>
                </c:pt>
                <c:pt idx="287">
                  <c:v>16.41</c:v>
                </c:pt>
                <c:pt idx="288">
                  <c:v>16.42</c:v>
                </c:pt>
                <c:pt idx="289">
                  <c:v>16.42</c:v>
                </c:pt>
                <c:pt idx="290">
                  <c:v>16.44</c:v>
                </c:pt>
                <c:pt idx="291">
                  <c:v>16.44</c:v>
                </c:pt>
                <c:pt idx="292">
                  <c:v>16.45</c:v>
                </c:pt>
                <c:pt idx="293">
                  <c:v>16.47</c:v>
                </c:pt>
                <c:pt idx="294">
                  <c:v>16.47</c:v>
                </c:pt>
                <c:pt idx="295">
                  <c:v>16.48</c:v>
                </c:pt>
                <c:pt idx="296">
                  <c:v>16.49</c:v>
                </c:pt>
                <c:pt idx="297">
                  <c:v>16.48</c:v>
                </c:pt>
                <c:pt idx="298">
                  <c:v>16.49</c:v>
                </c:pt>
                <c:pt idx="299">
                  <c:v>16.47</c:v>
                </c:pt>
                <c:pt idx="300">
                  <c:v>16.47</c:v>
                </c:pt>
                <c:pt idx="301">
                  <c:v>16.47</c:v>
                </c:pt>
                <c:pt idx="302">
                  <c:v>16.48</c:v>
                </c:pt>
                <c:pt idx="303">
                  <c:v>16.47</c:v>
                </c:pt>
                <c:pt idx="304">
                  <c:v>16.49</c:v>
                </c:pt>
                <c:pt idx="305">
                  <c:v>16.51</c:v>
                </c:pt>
                <c:pt idx="306">
                  <c:v>16.52</c:v>
                </c:pt>
                <c:pt idx="307">
                  <c:v>16.53</c:v>
                </c:pt>
                <c:pt idx="308">
                  <c:v>16.54</c:v>
                </c:pt>
                <c:pt idx="309">
                  <c:v>16.56</c:v>
                </c:pt>
                <c:pt idx="310">
                  <c:v>16.57</c:v>
                </c:pt>
                <c:pt idx="311">
                  <c:v>16.57</c:v>
                </c:pt>
                <c:pt idx="312">
                  <c:v>16.58</c:v>
                </c:pt>
                <c:pt idx="313">
                  <c:v>16.59</c:v>
                </c:pt>
                <c:pt idx="314">
                  <c:v>16.61</c:v>
                </c:pt>
                <c:pt idx="315">
                  <c:v>16.61</c:v>
                </c:pt>
                <c:pt idx="316">
                  <c:v>16.63</c:v>
                </c:pt>
                <c:pt idx="317">
                  <c:v>16.64</c:v>
                </c:pt>
                <c:pt idx="318">
                  <c:v>16.65</c:v>
                </c:pt>
                <c:pt idx="319">
                  <c:v>16.66</c:v>
                </c:pt>
                <c:pt idx="320">
                  <c:v>16.65</c:v>
                </c:pt>
                <c:pt idx="321">
                  <c:v>16.66</c:v>
                </c:pt>
                <c:pt idx="322">
                  <c:v>16.65</c:v>
                </c:pt>
                <c:pt idx="323">
                  <c:v>16.66</c:v>
                </c:pt>
                <c:pt idx="324">
                  <c:v>16.67</c:v>
                </c:pt>
                <c:pt idx="325">
                  <c:v>16.67</c:v>
                </c:pt>
                <c:pt idx="326">
                  <c:v>16.68</c:v>
                </c:pt>
                <c:pt idx="327">
                  <c:v>16.68</c:v>
                </c:pt>
                <c:pt idx="328">
                  <c:v>16.71</c:v>
                </c:pt>
                <c:pt idx="329">
                  <c:v>16.72</c:v>
                </c:pt>
                <c:pt idx="330">
                  <c:v>16.73</c:v>
                </c:pt>
                <c:pt idx="331">
                  <c:v>16.74</c:v>
                </c:pt>
                <c:pt idx="332">
                  <c:v>16.76</c:v>
                </c:pt>
                <c:pt idx="333">
                  <c:v>16.76</c:v>
                </c:pt>
                <c:pt idx="334">
                  <c:v>16.78</c:v>
                </c:pt>
                <c:pt idx="335">
                  <c:v>16.77</c:v>
                </c:pt>
                <c:pt idx="336">
                  <c:v>16.78</c:v>
                </c:pt>
                <c:pt idx="337">
                  <c:v>16.79</c:v>
                </c:pt>
                <c:pt idx="338">
                  <c:v>16.81</c:v>
                </c:pt>
                <c:pt idx="339">
                  <c:v>16.81</c:v>
                </c:pt>
                <c:pt idx="340">
                  <c:v>16.82</c:v>
                </c:pt>
                <c:pt idx="341">
                  <c:v>16.83</c:v>
                </c:pt>
                <c:pt idx="342">
                  <c:v>16.84</c:v>
                </c:pt>
                <c:pt idx="343">
                  <c:v>16.84</c:v>
                </c:pt>
                <c:pt idx="344">
                  <c:v>16.83</c:v>
                </c:pt>
                <c:pt idx="345">
                  <c:v>16.82</c:v>
                </c:pt>
                <c:pt idx="346">
                  <c:v>16.83</c:v>
                </c:pt>
                <c:pt idx="347">
                  <c:v>16.81</c:v>
                </c:pt>
                <c:pt idx="348">
                  <c:v>16.82</c:v>
                </c:pt>
                <c:pt idx="349">
                  <c:v>16.82</c:v>
                </c:pt>
                <c:pt idx="350">
                  <c:v>16.85</c:v>
                </c:pt>
                <c:pt idx="351">
                  <c:v>16.86</c:v>
                </c:pt>
                <c:pt idx="352">
                  <c:v>16.87</c:v>
                </c:pt>
                <c:pt idx="353">
                  <c:v>16.89</c:v>
                </c:pt>
                <c:pt idx="354">
                  <c:v>16.9</c:v>
                </c:pt>
                <c:pt idx="355">
                  <c:v>16.91</c:v>
                </c:pt>
                <c:pt idx="356">
                  <c:v>16.92</c:v>
                </c:pt>
                <c:pt idx="357">
                  <c:v>16.92</c:v>
                </c:pt>
                <c:pt idx="358">
                  <c:v>16.93</c:v>
                </c:pt>
                <c:pt idx="359">
                  <c:v>16.94</c:v>
                </c:pt>
                <c:pt idx="360">
                  <c:v>16.95</c:v>
                </c:pt>
                <c:pt idx="361">
                  <c:v>16.96</c:v>
                </c:pt>
                <c:pt idx="362">
                  <c:v>16.99</c:v>
                </c:pt>
                <c:pt idx="363">
                  <c:v>16.99</c:v>
                </c:pt>
                <c:pt idx="364">
                  <c:v>17</c:v>
                </c:pt>
                <c:pt idx="365">
                  <c:v>17.02</c:v>
                </c:pt>
                <c:pt idx="366">
                  <c:v>17.02</c:v>
                </c:pt>
                <c:pt idx="367">
                  <c:v>17.02</c:v>
                </c:pt>
                <c:pt idx="368">
                  <c:v>17.02</c:v>
                </c:pt>
                <c:pt idx="369">
                  <c:v>17.02</c:v>
                </c:pt>
                <c:pt idx="370">
                  <c:v>17.03</c:v>
                </c:pt>
                <c:pt idx="371">
                  <c:v>17.04</c:v>
                </c:pt>
                <c:pt idx="372">
                  <c:v>17.05</c:v>
                </c:pt>
                <c:pt idx="373">
                  <c:v>17.07</c:v>
                </c:pt>
                <c:pt idx="374">
                  <c:v>17.09</c:v>
                </c:pt>
                <c:pt idx="375">
                  <c:v>17.09</c:v>
                </c:pt>
                <c:pt idx="376">
                  <c:v>17.1</c:v>
                </c:pt>
                <c:pt idx="377">
                  <c:v>17.11</c:v>
                </c:pt>
                <c:pt idx="378">
                  <c:v>17.1</c:v>
                </c:pt>
                <c:pt idx="379">
                  <c:v>17.13</c:v>
                </c:pt>
                <c:pt idx="380">
                  <c:v>17.12</c:v>
                </c:pt>
                <c:pt idx="381">
                  <c:v>17.15</c:v>
                </c:pt>
                <c:pt idx="382">
                  <c:v>17.16</c:v>
                </c:pt>
                <c:pt idx="383">
                  <c:v>17.18</c:v>
                </c:pt>
                <c:pt idx="384">
                  <c:v>17.19</c:v>
                </c:pt>
                <c:pt idx="385">
                  <c:v>17.19</c:v>
                </c:pt>
                <c:pt idx="386">
                  <c:v>17.2</c:v>
                </c:pt>
                <c:pt idx="387">
                  <c:v>17.21</c:v>
                </c:pt>
                <c:pt idx="388">
                  <c:v>17.2</c:v>
                </c:pt>
                <c:pt idx="389">
                  <c:v>17.19</c:v>
                </c:pt>
                <c:pt idx="390">
                  <c:v>17.19</c:v>
                </c:pt>
                <c:pt idx="391">
                  <c:v>17.18</c:v>
                </c:pt>
                <c:pt idx="392">
                  <c:v>17.18</c:v>
                </c:pt>
                <c:pt idx="393">
                  <c:v>17.19</c:v>
                </c:pt>
                <c:pt idx="394">
                  <c:v>17.21</c:v>
                </c:pt>
                <c:pt idx="395">
                  <c:v>17.23</c:v>
                </c:pt>
                <c:pt idx="396">
                  <c:v>17.24</c:v>
                </c:pt>
                <c:pt idx="397">
                  <c:v>17.26</c:v>
                </c:pt>
                <c:pt idx="398">
                  <c:v>17.27</c:v>
                </c:pt>
                <c:pt idx="399">
                  <c:v>17.29</c:v>
                </c:pt>
                <c:pt idx="400">
                  <c:v>17.29</c:v>
                </c:pt>
                <c:pt idx="401">
                  <c:v>17.3</c:v>
                </c:pt>
                <c:pt idx="402">
                  <c:v>17.3</c:v>
                </c:pt>
                <c:pt idx="403">
                  <c:v>17.31</c:v>
                </c:pt>
                <c:pt idx="404">
                  <c:v>17.32</c:v>
                </c:pt>
                <c:pt idx="405">
                  <c:v>17.33</c:v>
                </c:pt>
                <c:pt idx="406">
                  <c:v>17.34</c:v>
                </c:pt>
                <c:pt idx="407">
                  <c:v>17.36</c:v>
                </c:pt>
                <c:pt idx="408">
                  <c:v>17.37</c:v>
                </c:pt>
                <c:pt idx="409">
                  <c:v>17.37</c:v>
                </c:pt>
                <c:pt idx="410">
                  <c:v>17.37</c:v>
                </c:pt>
                <c:pt idx="411">
                  <c:v>17.37</c:v>
                </c:pt>
                <c:pt idx="412">
                  <c:v>17.37</c:v>
                </c:pt>
                <c:pt idx="413">
                  <c:v>17.37</c:v>
                </c:pt>
                <c:pt idx="414">
                  <c:v>17.38</c:v>
                </c:pt>
                <c:pt idx="415">
                  <c:v>17.37</c:v>
                </c:pt>
                <c:pt idx="416">
                  <c:v>17.39</c:v>
                </c:pt>
                <c:pt idx="417">
                  <c:v>17.41</c:v>
                </c:pt>
                <c:pt idx="418">
                  <c:v>17.41</c:v>
                </c:pt>
                <c:pt idx="419">
                  <c:v>17.44</c:v>
                </c:pt>
                <c:pt idx="420">
                  <c:v>17.44</c:v>
                </c:pt>
                <c:pt idx="421">
                  <c:v>17.42</c:v>
                </c:pt>
                <c:pt idx="422">
                  <c:v>17.43</c:v>
                </c:pt>
                <c:pt idx="423">
                  <c:v>17.43</c:v>
                </c:pt>
                <c:pt idx="424">
                  <c:v>17.44</c:v>
                </c:pt>
                <c:pt idx="425">
                  <c:v>17.45</c:v>
                </c:pt>
                <c:pt idx="426">
                  <c:v>17.45</c:v>
                </c:pt>
                <c:pt idx="427">
                  <c:v>17.44</c:v>
                </c:pt>
                <c:pt idx="428">
                  <c:v>17.44</c:v>
                </c:pt>
                <c:pt idx="429">
                  <c:v>17.4899999999999</c:v>
                </c:pt>
                <c:pt idx="430">
                  <c:v>17.51</c:v>
                </c:pt>
                <c:pt idx="431">
                  <c:v>17.52</c:v>
                </c:pt>
                <c:pt idx="432">
                  <c:v>17.53</c:v>
                </c:pt>
                <c:pt idx="433">
                  <c:v>17.54</c:v>
                </c:pt>
                <c:pt idx="434">
                  <c:v>17.53</c:v>
                </c:pt>
                <c:pt idx="435">
                  <c:v>17.54</c:v>
                </c:pt>
                <c:pt idx="436">
                  <c:v>17.52</c:v>
                </c:pt>
                <c:pt idx="437">
                  <c:v>17.53</c:v>
                </c:pt>
                <c:pt idx="438">
                  <c:v>17.52</c:v>
                </c:pt>
                <c:pt idx="439">
                  <c:v>17.53</c:v>
                </c:pt>
                <c:pt idx="440">
                  <c:v>17.55</c:v>
                </c:pt>
                <c:pt idx="441">
                  <c:v>17.56</c:v>
                </c:pt>
                <c:pt idx="442">
                  <c:v>17.58</c:v>
                </c:pt>
                <c:pt idx="443">
                  <c:v>17.58</c:v>
                </c:pt>
                <c:pt idx="444">
                  <c:v>17.61</c:v>
                </c:pt>
                <c:pt idx="445">
                  <c:v>17.61</c:v>
                </c:pt>
                <c:pt idx="446">
                  <c:v>17.61</c:v>
                </c:pt>
                <c:pt idx="447">
                  <c:v>17.62</c:v>
                </c:pt>
                <c:pt idx="448">
                  <c:v>17.62</c:v>
                </c:pt>
                <c:pt idx="449">
                  <c:v>17.63</c:v>
                </c:pt>
                <c:pt idx="450">
                  <c:v>17.63</c:v>
                </c:pt>
                <c:pt idx="451">
                  <c:v>17.64</c:v>
                </c:pt>
                <c:pt idx="452">
                  <c:v>17.67</c:v>
                </c:pt>
                <c:pt idx="453">
                  <c:v>17.66</c:v>
                </c:pt>
                <c:pt idx="454">
                  <c:v>17.67</c:v>
                </c:pt>
                <c:pt idx="455">
                  <c:v>17.68</c:v>
                </c:pt>
                <c:pt idx="456">
                  <c:v>17.68</c:v>
                </c:pt>
                <c:pt idx="457">
                  <c:v>17.69</c:v>
                </c:pt>
                <c:pt idx="458">
                  <c:v>17.71</c:v>
                </c:pt>
                <c:pt idx="459">
                  <c:v>17.7</c:v>
                </c:pt>
                <c:pt idx="460">
                  <c:v>17.71</c:v>
                </c:pt>
                <c:pt idx="461">
                  <c:v>17.72</c:v>
                </c:pt>
                <c:pt idx="462">
                  <c:v>17.72</c:v>
                </c:pt>
                <c:pt idx="463">
                  <c:v>17.7</c:v>
                </c:pt>
                <c:pt idx="464">
                  <c:v>17.72</c:v>
                </c:pt>
                <c:pt idx="465">
                  <c:v>17.72</c:v>
                </c:pt>
                <c:pt idx="466">
                  <c:v>17.72</c:v>
                </c:pt>
                <c:pt idx="467">
                  <c:v>17.73</c:v>
                </c:pt>
                <c:pt idx="468">
                  <c:v>17.73</c:v>
                </c:pt>
                <c:pt idx="469">
                  <c:v>17.75</c:v>
                </c:pt>
                <c:pt idx="470">
                  <c:v>17.76</c:v>
                </c:pt>
                <c:pt idx="471">
                  <c:v>17.76</c:v>
                </c:pt>
                <c:pt idx="472">
                  <c:v>17.77</c:v>
                </c:pt>
                <c:pt idx="473">
                  <c:v>17.78</c:v>
                </c:pt>
                <c:pt idx="474">
                  <c:v>17.78</c:v>
                </c:pt>
                <c:pt idx="475">
                  <c:v>17.8</c:v>
                </c:pt>
                <c:pt idx="476">
                  <c:v>17.79</c:v>
                </c:pt>
                <c:pt idx="477">
                  <c:v>17.79</c:v>
                </c:pt>
                <c:pt idx="478">
                  <c:v>17.79</c:v>
                </c:pt>
                <c:pt idx="479">
                  <c:v>17.8</c:v>
                </c:pt>
                <c:pt idx="480">
                  <c:v>17.8</c:v>
                </c:pt>
                <c:pt idx="481">
                  <c:v>17.81</c:v>
                </c:pt>
                <c:pt idx="482">
                  <c:v>17.82</c:v>
                </c:pt>
                <c:pt idx="483">
                  <c:v>17.81</c:v>
                </c:pt>
                <c:pt idx="484">
                  <c:v>17.83</c:v>
                </c:pt>
                <c:pt idx="485">
                  <c:v>17.84</c:v>
                </c:pt>
                <c:pt idx="486">
                  <c:v>17.85</c:v>
                </c:pt>
                <c:pt idx="487">
                  <c:v>17.86</c:v>
                </c:pt>
                <c:pt idx="488">
                  <c:v>17.87</c:v>
                </c:pt>
                <c:pt idx="489">
                  <c:v>17.87</c:v>
                </c:pt>
                <c:pt idx="490">
                  <c:v>17.88</c:v>
                </c:pt>
                <c:pt idx="491">
                  <c:v>17.9</c:v>
                </c:pt>
                <c:pt idx="492">
                  <c:v>17.88</c:v>
                </c:pt>
                <c:pt idx="493">
                  <c:v>17.89</c:v>
                </c:pt>
                <c:pt idx="494">
                  <c:v>17.92</c:v>
                </c:pt>
                <c:pt idx="495">
                  <c:v>17.89</c:v>
                </c:pt>
                <c:pt idx="496">
                  <c:v>17.88</c:v>
                </c:pt>
                <c:pt idx="497">
                  <c:v>17.88</c:v>
                </c:pt>
                <c:pt idx="498">
                  <c:v>17.88</c:v>
                </c:pt>
                <c:pt idx="499">
                  <c:v>17.88</c:v>
                </c:pt>
                <c:pt idx="500">
                  <c:v>17.87</c:v>
                </c:pt>
                <c:pt idx="501">
                  <c:v>17.87</c:v>
                </c:pt>
                <c:pt idx="502">
                  <c:v>17.88</c:v>
                </c:pt>
                <c:pt idx="503">
                  <c:v>17.87</c:v>
                </c:pt>
                <c:pt idx="504">
                  <c:v>17.89</c:v>
                </c:pt>
                <c:pt idx="505">
                  <c:v>17.89</c:v>
                </c:pt>
                <c:pt idx="506">
                  <c:v>17.91</c:v>
                </c:pt>
                <c:pt idx="507">
                  <c:v>17.91</c:v>
                </c:pt>
                <c:pt idx="508">
                  <c:v>17.93</c:v>
                </c:pt>
                <c:pt idx="509">
                  <c:v>17.93</c:v>
                </c:pt>
                <c:pt idx="510">
                  <c:v>17.93</c:v>
                </c:pt>
                <c:pt idx="511">
                  <c:v>17.97</c:v>
                </c:pt>
                <c:pt idx="512">
                  <c:v>17.95</c:v>
                </c:pt>
                <c:pt idx="513">
                  <c:v>17.95</c:v>
                </c:pt>
                <c:pt idx="514">
                  <c:v>17.97</c:v>
                </c:pt>
                <c:pt idx="515">
                  <c:v>17.97</c:v>
                </c:pt>
                <c:pt idx="516">
                  <c:v>17.97</c:v>
                </c:pt>
                <c:pt idx="517">
                  <c:v>17.97</c:v>
                </c:pt>
                <c:pt idx="518">
                  <c:v>18</c:v>
                </c:pt>
                <c:pt idx="519">
                  <c:v>18.01</c:v>
                </c:pt>
                <c:pt idx="520">
                  <c:v>18.01</c:v>
                </c:pt>
                <c:pt idx="521">
                  <c:v>18.03</c:v>
                </c:pt>
                <c:pt idx="522">
                  <c:v>18.03</c:v>
                </c:pt>
                <c:pt idx="523">
                  <c:v>18.04</c:v>
                </c:pt>
                <c:pt idx="524">
                  <c:v>18.05</c:v>
                </c:pt>
                <c:pt idx="525">
                  <c:v>18.06</c:v>
                </c:pt>
                <c:pt idx="526">
                  <c:v>18.06</c:v>
                </c:pt>
                <c:pt idx="527">
                  <c:v>18.06</c:v>
                </c:pt>
                <c:pt idx="528">
                  <c:v>18.08</c:v>
                </c:pt>
                <c:pt idx="529">
                  <c:v>18.06</c:v>
                </c:pt>
                <c:pt idx="530">
                  <c:v>18.07</c:v>
                </c:pt>
                <c:pt idx="531">
                  <c:v>18.07</c:v>
                </c:pt>
                <c:pt idx="532">
                  <c:v>18.06</c:v>
                </c:pt>
                <c:pt idx="533">
                  <c:v>18.07</c:v>
                </c:pt>
                <c:pt idx="534">
                  <c:v>18.07</c:v>
                </c:pt>
                <c:pt idx="535">
                  <c:v>18.08</c:v>
                </c:pt>
                <c:pt idx="536">
                  <c:v>18.09</c:v>
                </c:pt>
                <c:pt idx="537">
                  <c:v>18.11</c:v>
                </c:pt>
                <c:pt idx="538">
                  <c:v>18.11</c:v>
                </c:pt>
                <c:pt idx="539">
                  <c:v>18.13</c:v>
                </c:pt>
                <c:pt idx="540">
                  <c:v>18.14</c:v>
                </c:pt>
                <c:pt idx="541">
                  <c:v>18.15</c:v>
                </c:pt>
                <c:pt idx="542">
                  <c:v>18.15</c:v>
                </c:pt>
                <c:pt idx="543">
                  <c:v>18.16</c:v>
                </c:pt>
                <c:pt idx="544">
                  <c:v>18.15</c:v>
                </c:pt>
                <c:pt idx="545">
                  <c:v>18.18</c:v>
                </c:pt>
                <c:pt idx="546">
                  <c:v>18.16</c:v>
                </c:pt>
                <c:pt idx="547">
                  <c:v>18.17</c:v>
                </c:pt>
                <c:pt idx="548">
                  <c:v>18.18</c:v>
                </c:pt>
                <c:pt idx="549">
                  <c:v>18.19</c:v>
                </c:pt>
                <c:pt idx="550">
                  <c:v>18.2</c:v>
                </c:pt>
                <c:pt idx="551">
                  <c:v>18.2</c:v>
                </c:pt>
                <c:pt idx="552">
                  <c:v>18.22</c:v>
                </c:pt>
                <c:pt idx="553">
                  <c:v>18.23</c:v>
                </c:pt>
                <c:pt idx="554">
                  <c:v>18.23</c:v>
                </c:pt>
                <c:pt idx="555">
                  <c:v>18.24</c:v>
                </c:pt>
                <c:pt idx="556">
                  <c:v>18.24</c:v>
                </c:pt>
                <c:pt idx="557">
                  <c:v>18.24</c:v>
                </c:pt>
                <c:pt idx="558">
                  <c:v>18.24</c:v>
                </c:pt>
                <c:pt idx="559">
                  <c:v>18.24</c:v>
                </c:pt>
                <c:pt idx="560">
                  <c:v>18.24</c:v>
                </c:pt>
                <c:pt idx="561">
                  <c:v>18.23</c:v>
                </c:pt>
                <c:pt idx="562">
                  <c:v>18.23</c:v>
                </c:pt>
                <c:pt idx="563">
                  <c:v>18.23</c:v>
                </c:pt>
                <c:pt idx="564">
                  <c:v>18.23</c:v>
                </c:pt>
                <c:pt idx="565">
                  <c:v>18.27</c:v>
                </c:pt>
                <c:pt idx="566">
                  <c:v>18.24</c:v>
                </c:pt>
                <c:pt idx="567">
                  <c:v>18.26</c:v>
                </c:pt>
                <c:pt idx="568">
                  <c:v>18.26</c:v>
                </c:pt>
                <c:pt idx="569">
                  <c:v>18.28</c:v>
                </c:pt>
                <c:pt idx="570">
                  <c:v>18.28</c:v>
                </c:pt>
                <c:pt idx="571">
                  <c:v>18.29</c:v>
                </c:pt>
                <c:pt idx="572">
                  <c:v>18.3</c:v>
                </c:pt>
                <c:pt idx="573">
                  <c:v>18.33</c:v>
                </c:pt>
                <c:pt idx="574">
                  <c:v>18.33</c:v>
                </c:pt>
                <c:pt idx="575">
                  <c:v>18.32</c:v>
                </c:pt>
                <c:pt idx="576">
                  <c:v>18.32</c:v>
                </c:pt>
                <c:pt idx="577">
                  <c:v>18.33</c:v>
                </c:pt>
                <c:pt idx="578">
                  <c:v>18.34</c:v>
                </c:pt>
                <c:pt idx="579">
                  <c:v>18.34</c:v>
                </c:pt>
                <c:pt idx="580">
                  <c:v>18.36</c:v>
                </c:pt>
                <c:pt idx="581">
                  <c:v>18.36</c:v>
                </c:pt>
                <c:pt idx="582">
                  <c:v>18.35</c:v>
                </c:pt>
                <c:pt idx="583">
                  <c:v>18.38</c:v>
                </c:pt>
                <c:pt idx="584">
                  <c:v>18.38</c:v>
                </c:pt>
                <c:pt idx="585">
                  <c:v>18.39</c:v>
                </c:pt>
                <c:pt idx="586">
                  <c:v>18.4</c:v>
                </c:pt>
                <c:pt idx="587">
                  <c:v>18.39</c:v>
                </c:pt>
                <c:pt idx="588">
                  <c:v>18.4</c:v>
                </c:pt>
                <c:pt idx="589">
                  <c:v>18.42</c:v>
                </c:pt>
                <c:pt idx="590">
                  <c:v>18.41</c:v>
                </c:pt>
                <c:pt idx="591">
                  <c:v>18.42</c:v>
                </c:pt>
                <c:pt idx="592">
                  <c:v>18.41</c:v>
                </c:pt>
                <c:pt idx="593">
                  <c:v>18.42</c:v>
                </c:pt>
                <c:pt idx="594">
                  <c:v>18.4</c:v>
                </c:pt>
                <c:pt idx="595">
                  <c:v>18.42</c:v>
                </c:pt>
                <c:pt idx="596">
                  <c:v>18.41</c:v>
                </c:pt>
                <c:pt idx="597">
                  <c:v>18.43</c:v>
                </c:pt>
                <c:pt idx="598">
                  <c:v>18.43</c:v>
                </c:pt>
                <c:pt idx="599">
                  <c:v>18.42</c:v>
                </c:pt>
                <c:pt idx="600">
                  <c:v>18.45</c:v>
                </c:pt>
                <c:pt idx="601">
                  <c:v>18.44</c:v>
                </c:pt>
                <c:pt idx="602">
                  <c:v>18.47</c:v>
                </c:pt>
                <c:pt idx="603">
                  <c:v>18.47</c:v>
                </c:pt>
                <c:pt idx="604">
                  <c:v>18.47</c:v>
                </c:pt>
                <c:pt idx="605">
                  <c:v>18.48</c:v>
                </c:pt>
                <c:pt idx="606">
                  <c:v>18.5</c:v>
                </c:pt>
                <c:pt idx="607">
                  <c:v>18.5</c:v>
                </c:pt>
                <c:pt idx="608">
                  <c:v>18.51</c:v>
                </c:pt>
                <c:pt idx="609">
                  <c:v>18.5</c:v>
                </c:pt>
                <c:pt idx="610">
                  <c:v>18.51</c:v>
                </c:pt>
                <c:pt idx="611">
                  <c:v>18.52</c:v>
                </c:pt>
                <c:pt idx="612">
                  <c:v>18.52</c:v>
                </c:pt>
                <c:pt idx="613">
                  <c:v>18.53</c:v>
                </c:pt>
                <c:pt idx="614">
                  <c:v>18.52</c:v>
                </c:pt>
                <c:pt idx="615">
                  <c:v>18.55</c:v>
                </c:pt>
                <c:pt idx="616">
                  <c:v>18.55</c:v>
                </c:pt>
                <c:pt idx="617">
                  <c:v>18.53</c:v>
                </c:pt>
                <c:pt idx="618">
                  <c:v>18.53</c:v>
                </c:pt>
                <c:pt idx="619">
                  <c:v>18.56</c:v>
                </c:pt>
                <c:pt idx="620">
                  <c:v>18.56</c:v>
                </c:pt>
                <c:pt idx="621">
                  <c:v>18.59</c:v>
                </c:pt>
                <c:pt idx="622">
                  <c:v>18.56</c:v>
                </c:pt>
                <c:pt idx="623">
                  <c:v>18.59</c:v>
                </c:pt>
                <c:pt idx="624">
                  <c:v>18.61</c:v>
                </c:pt>
                <c:pt idx="625">
                  <c:v>18.57</c:v>
                </c:pt>
                <c:pt idx="626">
                  <c:v>18.62</c:v>
                </c:pt>
                <c:pt idx="627">
                  <c:v>18.61</c:v>
                </c:pt>
                <c:pt idx="628">
                  <c:v>18.61</c:v>
                </c:pt>
                <c:pt idx="629">
                  <c:v>18.61</c:v>
                </c:pt>
                <c:pt idx="630">
                  <c:v>18.62</c:v>
                </c:pt>
                <c:pt idx="631">
                  <c:v>18.61</c:v>
                </c:pt>
                <c:pt idx="632">
                  <c:v>18.61</c:v>
                </c:pt>
                <c:pt idx="633">
                  <c:v>18.59</c:v>
                </c:pt>
                <c:pt idx="634">
                  <c:v>18.6</c:v>
                </c:pt>
                <c:pt idx="635">
                  <c:v>18.59</c:v>
                </c:pt>
                <c:pt idx="636">
                  <c:v>18.59</c:v>
                </c:pt>
                <c:pt idx="637">
                  <c:v>18.59</c:v>
                </c:pt>
                <c:pt idx="638">
                  <c:v>18.58</c:v>
                </c:pt>
                <c:pt idx="639">
                  <c:v>18.58</c:v>
                </c:pt>
                <c:pt idx="640">
                  <c:v>18.59</c:v>
                </c:pt>
                <c:pt idx="641">
                  <c:v>18.6</c:v>
                </c:pt>
                <c:pt idx="642">
                  <c:v>18.58</c:v>
                </c:pt>
                <c:pt idx="643">
                  <c:v>18.64</c:v>
                </c:pt>
                <c:pt idx="644">
                  <c:v>18.63</c:v>
                </c:pt>
                <c:pt idx="645">
                  <c:v>18.61</c:v>
                </c:pt>
                <c:pt idx="646">
                  <c:v>18.62</c:v>
                </c:pt>
                <c:pt idx="647">
                  <c:v>18.63</c:v>
                </c:pt>
                <c:pt idx="648">
                  <c:v>18.65</c:v>
                </c:pt>
                <c:pt idx="649">
                  <c:v>18.65</c:v>
                </c:pt>
                <c:pt idx="650">
                  <c:v>18.65</c:v>
                </c:pt>
                <c:pt idx="651">
                  <c:v>18.65</c:v>
                </c:pt>
                <c:pt idx="652">
                  <c:v>18.67</c:v>
                </c:pt>
                <c:pt idx="653">
                  <c:v>18.67</c:v>
                </c:pt>
                <c:pt idx="654">
                  <c:v>18.68</c:v>
                </c:pt>
                <c:pt idx="655">
                  <c:v>18.68</c:v>
                </c:pt>
                <c:pt idx="656">
                  <c:v>18.68</c:v>
                </c:pt>
                <c:pt idx="657">
                  <c:v>18.69</c:v>
                </c:pt>
                <c:pt idx="658">
                  <c:v>18.7</c:v>
                </c:pt>
                <c:pt idx="659">
                  <c:v>18.71</c:v>
                </c:pt>
                <c:pt idx="660">
                  <c:v>18.71</c:v>
                </c:pt>
                <c:pt idx="661">
                  <c:v>18.71</c:v>
                </c:pt>
                <c:pt idx="662">
                  <c:v>18.72</c:v>
                </c:pt>
                <c:pt idx="663">
                  <c:v>18.73</c:v>
                </c:pt>
                <c:pt idx="664">
                  <c:v>18.73</c:v>
                </c:pt>
                <c:pt idx="665">
                  <c:v>18.74</c:v>
                </c:pt>
                <c:pt idx="666">
                  <c:v>18.74</c:v>
                </c:pt>
                <c:pt idx="667">
                  <c:v>18.74</c:v>
                </c:pt>
                <c:pt idx="668">
                  <c:v>18.75</c:v>
                </c:pt>
                <c:pt idx="669">
                  <c:v>18.75</c:v>
                </c:pt>
                <c:pt idx="670">
                  <c:v>18.75</c:v>
                </c:pt>
                <c:pt idx="671">
                  <c:v>18.75</c:v>
                </c:pt>
                <c:pt idx="672">
                  <c:v>18.76</c:v>
                </c:pt>
                <c:pt idx="673">
                  <c:v>18.76</c:v>
                </c:pt>
                <c:pt idx="674">
                  <c:v>18.77</c:v>
                </c:pt>
                <c:pt idx="675">
                  <c:v>18.75</c:v>
                </c:pt>
                <c:pt idx="676">
                  <c:v>18.76</c:v>
                </c:pt>
                <c:pt idx="677">
                  <c:v>18.78</c:v>
                </c:pt>
                <c:pt idx="678">
                  <c:v>18.79</c:v>
                </c:pt>
                <c:pt idx="679">
                  <c:v>18.79</c:v>
                </c:pt>
                <c:pt idx="680">
                  <c:v>18.78</c:v>
                </c:pt>
                <c:pt idx="681">
                  <c:v>18.78</c:v>
                </c:pt>
                <c:pt idx="682">
                  <c:v>18.78</c:v>
                </c:pt>
                <c:pt idx="683">
                  <c:v>18.79</c:v>
                </c:pt>
                <c:pt idx="684">
                  <c:v>18.79</c:v>
                </c:pt>
                <c:pt idx="685">
                  <c:v>18.78</c:v>
                </c:pt>
                <c:pt idx="686">
                  <c:v>18.81</c:v>
                </c:pt>
                <c:pt idx="687">
                  <c:v>18.78</c:v>
                </c:pt>
                <c:pt idx="688">
                  <c:v>18.8</c:v>
                </c:pt>
                <c:pt idx="689">
                  <c:v>18.82</c:v>
                </c:pt>
                <c:pt idx="690">
                  <c:v>18.82</c:v>
                </c:pt>
                <c:pt idx="691">
                  <c:v>18.83</c:v>
                </c:pt>
                <c:pt idx="692">
                  <c:v>18.84</c:v>
                </c:pt>
                <c:pt idx="693">
                  <c:v>18.84</c:v>
                </c:pt>
                <c:pt idx="694">
                  <c:v>18.84</c:v>
                </c:pt>
                <c:pt idx="695">
                  <c:v>18.85</c:v>
                </c:pt>
                <c:pt idx="696">
                  <c:v>18.85</c:v>
                </c:pt>
                <c:pt idx="697">
                  <c:v>18.86</c:v>
                </c:pt>
                <c:pt idx="698">
                  <c:v>18.87</c:v>
                </c:pt>
                <c:pt idx="699">
                  <c:v>18.88</c:v>
                </c:pt>
                <c:pt idx="700">
                  <c:v>18.88</c:v>
                </c:pt>
                <c:pt idx="701">
                  <c:v>18.85</c:v>
                </c:pt>
                <c:pt idx="702">
                  <c:v>18.88</c:v>
                </c:pt>
                <c:pt idx="703">
                  <c:v>18.91</c:v>
                </c:pt>
                <c:pt idx="704">
                  <c:v>18.9</c:v>
                </c:pt>
                <c:pt idx="705">
                  <c:v>18.9</c:v>
                </c:pt>
                <c:pt idx="706">
                  <c:v>18.92</c:v>
                </c:pt>
                <c:pt idx="707">
                  <c:v>18.92</c:v>
                </c:pt>
                <c:pt idx="708">
                  <c:v>18.93</c:v>
                </c:pt>
                <c:pt idx="709">
                  <c:v>18.93</c:v>
                </c:pt>
                <c:pt idx="710">
                  <c:v>18.94</c:v>
                </c:pt>
                <c:pt idx="711">
                  <c:v>18.94</c:v>
                </c:pt>
                <c:pt idx="712">
                  <c:v>18.94</c:v>
                </c:pt>
                <c:pt idx="713">
                  <c:v>18.94</c:v>
                </c:pt>
                <c:pt idx="714">
                  <c:v>18.95</c:v>
                </c:pt>
                <c:pt idx="715">
                  <c:v>18.93</c:v>
                </c:pt>
                <c:pt idx="716">
                  <c:v>18.93</c:v>
                </c:pt>
                <c:pt idx="717">
                  <c:v>18.93</c:v>
                </c:pt>
                <c:pt idx="718">
                  <c:v>18.95</c:v>
                </c:pt>
                <c:pt idx="719">
                  <c:v>18.94</c:v>
                </c:pt>
                <c:pt idx="720">
                  <c:v>18.97</c:v>
                </c:pt>
                <c:pt idx="721">
                  <c:v>18.95</c:v>
                </c:pt>
                <c:pt idx="722">
                  <c:v>18.95</c:v>
                </c:pt>
                <c:pt idx="723">
                  <c:v>18.96</c:v>
                </c:pt>
                <c:pt idx="724">
                  <c:v>18.97</c:v>
                </c:pt>
                <c:pt idx="725">
                  <c:v>18.97</c:v>
                </c:pt>
                <c:pt idx="726">
                  <c:v>18.99</c:v>
                </c:pt>
                <c:pt idx="727">
                  <c:v>19</c:v>
                </c:pt>
                <c:pt idx="728">
                  <c:v>19</c:v>
                </c:pt>
                <c:pt idx="729">
                  <c:v>19</c:v>
                </c:pt>
                <c:pt idx="730">
                  <c:v>19.01</c:v>
                </c:pt>
                <c:pt idx="731">
                  <c:v>19.02</c:v>
                </c:pt>
                <c:pt idx="732">
                  <c:v>19.03</c:v>
                </c:pt>
                <c:pt idx="733">
                  <c:v>19.01</c:v>
                </c:pt>
                <c:pt idx="734">
                  <c:v>19.03</c:v>
                </c:pt>
                <c:pt idx="735">
                  <c:v>19.04</c:v>
                </c:pt>
                <c:pt idx="736">
                  <c:v>19.02</c:v>
                </c:pt>
                <c:pt idx="737">
                  <c:v>19.07</c:v>
                </c:pt>
                <c:pt idx="738">
                  <c:v>19.04</c:v>
                </c:pt>
                <c:pt idx="739">
                  <c:v>19.07</c:v>
                </c:pt>
                <c:pt idx="740">
                  <c:v>19.07</c:v>
                </c:pt>
                <c:pt idx="741">
                  <c:v>19.07</c:v>
                </c:pt>
                <c:pt idx="742">
                  <c:v>19.07</c:v>
                </c:pt>
                <c:pt idx="743">
                  <c:v>19.1</c:v>
                </c:pt>
                <c:pt idx="744">
                  <c:v>19.09</c:v>
                </c:pt>
                <c:pt idx="745">
                  <c:v>19.11</c:v>
                </c:pt>
                <c:pt idx="746">
                  <c:v>19.1</c:v>
                </c:pt>
                <c:pt idx="747">
                  <c:v>19.11</c:v>
                </c:pt>
                <c:pt idx="748">
                  <c:v>19.12</c:v>
                </c:pt>
                <c:pt idx="749">
                  <c:v>19.12</c:v>
                </c:pt>
                <c:pt idx="750">
                  <c:v>19.12</c:v>
                </c:pt>
                <c:pt idx="751">
                  <c:v>19.14</c:v>
                </c:pt>
                <c:pt idx="752">
                  <c:v>19.14</c:v>
                </c:pt>
                <c:pt idx="753">
                  <c:v>19.1</c:v>
                </c:pt>
                <c:pt idx="754">
                  <c:v>19.13</c:v>
                </c:pt>
                <c:pt idx="755">
                  <c:v>19.13</c:v>
                </c:pt>
                <c:pt idx="756">
                  <c:v>19.13</c:v>
                </c:pt>
                <c:pt idx="757">
                  <c:v>19.13</c:v>
                </c:pt>
                <c:pt idx="758">
                  <c:v>19.17</c:v>
                </c:pt>
                <c:pt idx="759">
                  <c:v>19.16</c:v>
                </c:pt>
                <c:pt idx="760">
                  <c:v>19.15</c:v>
                </c:pt>
                <c:pt idx="761">
                  <c:v>19.17</c:v>
                </c:pt>
                <c:pt idx="762">
                  <c:v>19.17</c:v>
                </c:pt>
                <c:pt idx="763">
                  <c:v>19.19</c:v>
                </c:pt>
                <c:pt idx="764">
                  <c:v>19.18</c:v>
                </c:pt>
                <c:pt idx="765">
                  <c:v>19.18</c:v>
                </c:pt>
                <c:pt idx="766">
                  <c:v>19.18</c:v>
                </c:pt>
                <c:pt idx="767">
                  <c:v>19.19</c:v>
                </c:pt>
                <c:pt idx="768">
                  <c:v>19.19</c:v>
                </c:pt>
                <c:pt idx="769">
                  <c:v>19.2</c:v>
                </c:pt>
                <c:pt idx="770">
                  <c:v>19.19</c:v>
                </c:pt>
                <c:pt idx="771">
                  <c:v>19.19</c:v>
                </c:pt>
                <c:pt idx="772">
                  <c:v>19.21</c:v>
                </c:pt>
                <c:pt idx="773">
                  <c:v>19.21</c:v>
                </c:pt>
                <c:pt idx="774">
                  <c:v>19.2</c:v>
                </c:pt>
                <c:pt idx="775">
                  <c:v>19.21</c:v>
                </c:pt>
                <c:pt idx="776">
                  <c:v>19.22</c:v>
                </c:pt>
                <c:pt idx="777">
                  <c:v>19.23</c:v>
                </c:pt>
                <c:pt idx="778">
                  <c:v>19.25</c:v>
                </c:pt>
                <c:pt idx="779">
                  <c:v>19.25</c:v>
                </c:pt>
                <c:pt idx="780">
                  <c:v>19.26</c:v>
                </c:pt>
                <c:pt idx="781">
                  <c:v>19.25</c:v>
                </c:pt>
                <c:pt idx="782">
                  <c:v>19.24</c:v>
                </c:pt>
                <c:pt idx="783">
                  <c:v>19.27</c:v>
                </c:pt>
                <c:pt idx="784">
                  <c:v>19.28</c:v>
                </c:pt>
                <c:pt idx="785">
                  <c:v>19.29</c:v>
                </c:pt>
                <c:pt idx="786">
                  <c:v>19.28</c:v>
                </c:pt>
                <c:pt idx="787">
                  <c:v>19.3</c:v>
                </c:pt>
                <c:pt idx="788">
                  <c:v>19.28</c:v>
                </c:pt>
                <c:pt idx="789">
                  <c:v>19.3</c:v>
                </c:pt>
                <c:pt idx="790">
                  <c:v>19.29</c:v>
                </c:pt>
                <c:pt idx="791">
                  <c:v>19.29</c:v>
                </c:pt>
                <c:pt idx="792">
                  <c:v>19.27</c:v>
                </c:pt>
                <c:pt idx="793">
                  <c:v>19.3</c:v>
                </c:pt>
                <c:pt idx="794">
                  <c:v>19.29</c:v>
                </c:pt>
                <c:pt idx="795">
                  <c:v>19.29</c:v>
                </c:pt>
                <c:pt idx="796">
                  <c:v>19.29</c:v>
                </c:pt>
                <c:pt idx="797">
                  <c:v>19.29</c:v>
                </c:pt>
                <c:pt idx="798">
                  <c:v>19.29</c:v>
                </c:pt>
                <c:pt idx="799">
                  <c:v>19.32</c:v>
                </c:pt>
                <c:pt idx="800">
                  <c:v>19.3</c:v>
                </c:pt>
                <c:pt idx="801">
                  <c:v>19.3</c:v>
                </c:pt>
                <c:pt idx="802">
                  <c:v>19.3</c:v>
                </c:pt>
                <c:pt idx="803">
                  <c:v>19.32</c:v>
                </c:pt>
                <c:pt idx="804">
                  <c:v>19.34</c:v>
                </c:pt>
                <c:pt idx="805">
                  <c:v>19.33</c:v>
                </c:pt>
                <c:pt idx="806">
                  <c:v>19.36</c:v>
                </c:pt>
                <c:pt idx="807">
                  <c:v>19.34</c:v>
                </c:pt>
                <c:pt idx="808">
                  <c:v>19.37</c:v>
                </c:pt>
                <c:pt idx="809">
                  <c:v>19.38</c:v>
                </c:pt>
                <c:pt idx="810">
                  <c:v>19.38</c:v>
                </c:pt>
                <c:pt idx="811">
                  <c:v>19.4</c:v>
                </c:pt>
                <c:pt idx="812">
                  <c:v>19.38</c:v>
                </c:pt>
                <c:pt idx="813">
                  <c:v>19.4</c:v>
                </c:pt>
                <c:pt idx="814">
                  <c:v>19.42</c:v>
                </c:pt>
                <c:pt idx="815">
                  <c:v>19.42</c:v>
                </c:pt>
                <c:pt idx="816">
                  <c:v>19.44</c:v>
                </c:pt>
                <c:pt idx="817">
                  <c:v>19.41</c:v>
                </c:pt>
                <c:pt idx="818">
                  <c:v>19.44</c:v>
                </c:pt>
                <c:pt idx="819">
                  <c:v>19.46</c:v>
                </c:pt>
                <c:pt idx="820">
                  <c:v>19.46</c:v>
                </c:pt>
                <c:pt idx="821">
                  <c:v>19.47</c:v>
                </c:pt>
                <c:pt idx="822">
                  <c:v>19.47</c:v>
                </c:pt>
                <c:pt idx="823">
                  <c:v>19.47</c:v>
                </c:pt>
                <c:pt idx="824">
                  <c:v>19.47</c:v>
                </c:pt>
                <c:pt idx="825">
                  <c:v>19.5</c:v>
                </c:pt>
                <c:pt idx="826">
                  <c:v>19.48</c:v>
                </c:pt>
                <c:pt idx="827">
                  <c:v>19.48</c:v>
                </c:pt>
                <c:pt idx="828">
                  <c:v>19.51</c:v>
                </c:pt>
                <c:pt idx="829">
                  <c:v>19.49</c:v>
                </c:pt>
                <c:pt idx="830">
                  <c:v>19.5</c:v>
                </c:pt>
                <c:pt idx="831">
                  <c:v>19.51</c:v>
                </c:pt>
                <c:pt idx="832">
                  <c:v>19.51</c:v>
                </c:pt>
                <c:pt idx="833">
                  <c:v>19.53</c:v>
                </c:pt>
                <c:pt idx="834">
                  <c:v>19.51</c:v>
                </c:pt>
                <c:pt idx="835">
                  <c:v>19.55</c:v>
                </c:pt>
                <c:pt idx="836">
                  <c:v>19.55</c:v>
                </c:pt>
                <c:pt idx="837">
                  <c:v>19.55</c:v>
                </c:pt>
                <c:pt idx="838">
                  <c:v>19.56</c:v>
                </c:pt>
                <c:pt idx="839">
                  <c:v>19.56</c:v>
                </c:pt>
                <c:pt idx="840">
                  <c:v>19.55</c:v>
                </c:pt>
                <c:pt idx="841">
                  <c:v>19.56</c:v>
                </c:pt>
                <c:pt idx="842">
                  <c:v>19.59</c:v>
                </c:pt>
                <c:pt idx="843">
                  <c:v>19.6</c:v>
                </c:pt>
                <c:pt idx="844">
                  <c:v>19.61</c:v>
                </c:pt>
                <c:pt idx="845">
                  <c:v>19.61</c:v>
                </c:pt>
                <c:pt idx="846">
                  <c:v>19.62</c:v>
                </c:pt>
                <c:pt idx="847">
                  <c:v>19.62</c:v>
                </c:pt>
                <c:pt idx="848">
                  <c:v>19.63</c:v>
                </c:pt>
                <c:pt idx="849">
                  <c:v>19.63</c:v>
                </c:pt>
                <c:pt idx="850">
                  <c:v>19.65</c:v>
                </c:pt>
                <c:pt idx="851">
                  <c:v>19.66</c:v>
                </c:pt>
                <c:pt idx="852">
                  <c:v>19.64</c:v>
                </c:pt>
                <c:pt idx="853">
                  <c:v>19.66</c:v>
                </c:pt>
                <c:pt idx="854">
                  <c:v>19.66</c:v>
                </c:pt>
                <c:pt idx="855">
                  <c:v>19.66</c:v>
                </c:pt>
                <c:pt idx="856">
                  <c:v>19.65</c:v>
                </c:pt>
                <c:pt idx="857">
                  <c:v>19.64</c:v>
                </c:pt>
                <c:pt idx="858">
                  <c:v>19.65</c:v>
                </c:pt>
                <c:pt idx="859">
                  <c:v>19.66</c:v>
                </c:pt>
                <c:pt idx="860">
                  <c:v>19.65</c:v>
                </c:pt>
                <c:pt idx="861">
                  <c:v>19.66</c:v>
                </c:pt>
                <c:pt idx="862">
                  <c:v>19.67</c:v>
                </c:pt>
                <c:pt idx="863">
                  <c:v>19.69</c:v>
                </c:pt>
                <c:pt idx="864">
                  <c:v>19.69</c:v>
                </c:pt>
                <c:pt idx="865">
                  <c:v>19.69</c:v>
                </c:pt>
                <c:pt idx="866">
                  <c:v>19.71</c:v>
                </c:pt>
                <c:pt idx="867">
                  <c:v>19.72</c:v>
                </c:pt>
                <c:pt idx="868">
                  <c:v>19.73</c:v>
                </c:pt>
                <c:pt idx="869">
                  <c:v>19.73</c:v>
                </c:pt>
                <c:pt idx="870">
                  <c:v>19.76</c:v>
                </c:pt>
                <c:pt idx="871">
                  <c:v>19.76</c:v>
                </c:pt>
                <c:pt idx="872">
                  <c:v>19.78</c:v>
                </c:pt>
                <c:pt idx="873">
                  <c:v>19.78</c:v>
                </c:pt>
                <c:pt idx="874">
                  <c:v>19.79</c:v>
                </c:pt>
                <c:pt idx="875">
                  <c:v>19.81</c:v>
                </c:pt>
                <c:pt idx="876">
                  <c:v>19.81</c:v>
                </c:pt>
                <c:pt idx="877">
                  <c:v>19.81</c:v>
                </c:pt>
                <c:pt idx="878">
                  <c:v>19.85</c:v>
                </c:pt>
                <c:pt idx="879">
                  <c:v>19.84</c:v>
                </c:pt>
                <c:pt idx="880">
                  <c:v>19.85</c:v>
                </c:pt>
                <c:pt idx="881">
                  <c:v>19.84</c:v>
                </c:pt>
                <c:pt idx="882">
                  <c:v>19.84</c:v>
                </c:pt>
                <c:pt idx="883">
                  <c:v>19.85</c:v>
                </c:pt>
                <c:pt idx="884">
                  <c:v>19.87</c:v>
                </c:pt>
                <c:pt idx="885">
                  <c:v>19.86</c:v>
                </c:pt>
                <c:pt idx="886">
                  <c:v>19.88</c:v>
                </c:pt>
                <c:pt idx="887">
                  <c:v>19.88</c:v>
                </c:pt>
                <c:pt idx="888">
                  <c:v>19.9</c:v>
                </c:pt>
                <c:pt idx="889">
                  <c:v>19.93</c:v>
                </c:pt>
                <c:pt idx="890">
                  <c:v>19.94</c:v>
                </c:pt>
                <c:pt idx="891">
                  <c:v>19.94</c:v>
                </c:pt>
                <c:pt idx="892">
                  <c:v>19.97</c:v>
                </c:pt>
                <c:pt idx="893">
                  <c:v>19.96</c:v>
                </c:pt>
                <c:pt idx="894">
                  <c:v>19.97</c:v>
                </c:pt>
                <c:pt idx="895">
                  <c:v>19.9899999999999</c:v>
                </c:pt>
                <c:pt idx="896">
                  <c:v>20</c:v>
                </c:pt>
                <c:pt idx="897">
                  <c:v>20</c:v>
                </c:pt>
                <c:pt idx="898">
                  <c:v>20</c:v>
                </c:pt>
                <c:pt idx="899">
                  <c:v>20.02</c:v>
                </c:pt>
                <c:pt idx="900">
                  <c:v>20.02</c:v>
                </c:pt>
                <c:pt idx="901">
                  <c:v>20.01</c:v>
                </c:pt>
                <c:pt idx="902">
                  <c:v>20.01</c:v>
                </c:pt>
                <c:pt idx="903">
                  <c:v>20</c:v>
                </c:pt>
                <c:pt idx="904">
                  <c:v>20.02</c:v>
                </c:pt>
                <c:pt idx="905">
                  <c:v>20.01</c:v>
                </c:pt>
                <c:pt idx="906">
                  <c:v>20.02</c:v>
                </c:pt>
                <c:pt idx="907">
                  <c:v>20.02</c:v>
                </c:pt>
                <c:pt idx="908">
                  <c:v>20.04</c:v>
                </c:pt>
                <c:pt idx="909">
                  <c:v>20.05</c:v>
                </c:pt>
                <c:pt idx="910">
                  <c:v>20.06</c:v>
                </c:pt>
                <c:pt idx="911">
                  <c:v>20.07</c:v>
                </c:pt>
                <c:pt idx="912">
                  <c:v>20.08</c:v>
                </c:pt>
                <c:pt idx="913">
                  <c:v>20.08</c:v>
                </c:pt>
                <c:pt idx="914">
                  <c:v>20.09</c:v>
                </c:pt>
                <c:pt idx="915">
                  <c:v>20.1</c:v>
                </c:pt>
                <c:pt idx="916">
                  <c:v>20.1</c:v>
                </c:pt>
                <c:pt idx="917">
                  <c:v>20.11</c:v>
                </c:pt>
                <c:pt idx="918">
                  <c:v>20.11</c:v>
                </c:pt>
                <c:pt idx="919">
                  <c:v>20.11</c:v>
                </c:pt>
                <c:pt idx="920">
                  <c:v>20.11</c:v>
                </c:pt>
                <c:pt idx="921">
                  <c:v>20.12</c:v>
                </c:pt>
                <c:pt idx="922">
                  <c:v>20.12</c:v>
                </c:pt>
                <c:pt idx="923">
                  <c:v>20.13</c:v>
                </c:pt>
                <c:pt idx="924">
                  <c:v>20.13</c:v>
                </c:pt>
                <c:pt idx="925">
                  <c:v>20.13</c:v>
                </c:pt>
                <c:pt idx="926">
                  <c:v>20.14</c:v>
                </c:pt>
                <c:pt idx="927">
                  <c:v>20.14</c:v>
                </c:pt>
                <c:pt idx="928">
                  <c:v>20.15</c:v>
                </c:pt>
                <c:pt idx="929">
                  <c:v>20.15</c:v>
                </c:pt>
                <c:pt idx="930">
                  <c:v>20.17</c:v>
                </c:pt>
                <c:pt idx="931">
                  <c:v>20.16</c:v>
                </c:pt>
                <c:pt idx="932">
                  <c:v>20.17</c:v>
                </c:pt>
                <c:pt idx="933">
                  <c:v>20.17</c:v>
                </c:pt>
                <c:pt idx="934">
                  <c:v>20.17</c:v>
                </c:pt>
                <c:pt idx="935">
                  <c:v>20.18</c:v>
                </c:pt>
                <c:pt idx="936">
                  <c:v>20.18</c:v>
                </c:pt>
                <c:pt idx="937">
                  <c:v>20.19</c:v>
                </c:pt>
                <c:pt idx="938">
                  <c:v>20.19</c:v>
                </c:pt>
                <c:pt idx="939">
                  <c:v>20.2</c:v>
                </c:pt>
                <c:pt idx="940">
                  <c:v>20.19</c:v>
                </c:pt>
                <c:pt idx="941">
                  <c:v>20.19</c:v>
                </c:pt>
                <c:pt idx="942">
                  <c:v>20.25</c:v>
                </c:pt>
                <c:pt idx="943">
                  <c:v>20.29</c:v>
                </c:pt>
                <c:pt idx="944">
                  <c:v>20.36</c:v>
                </c:pt>
                <c:pt idx="945">
                  <c:v>20.45</c:v>
                </c:pt>
                <c:pt idx="946">
                  <c:v>20.57</c:v>
                </c:pt>
                <c:pt idx="947">
                  <c:v>20.68</c:v>
                </c:pt>
                <c:pt idx="948">
                  <c:v>20.78</c:v>
                </c:pt>
                <c:pt idx="949">
                  <c:v>20.89</c:v>
                </c:pt>
                <c:pt idx="950">
                  <c:v>21.02</c:v>
                </c:pt>
                <c:pt idx="951">
                  <c:v>21.08</c:v>
                </c:pt>
                <c:pt idx="952">
                  <c:v>21.21</c:v>
                </c:pt>
                <c:pt idx="953">
                  <c:v>21.3</c:v>
                </c:pt>
                <c:pt idx="954">
                  <c:v>21.39</c:v>
                </c:pt>
                <c:pt idx="955">
                  <c:v>21.43</c:v>
                </c:pt>
                <c:pt idx="956">
                  <c:v>21.5</c:v>
                </c:pt>
                <c:pt idx="957">
                  <c:v>21.6</c:v>
                </c:pt>
                <c:pt idx="958">
                  <c:v>21.62</c:v>
                </c:pt>
                <c:pt idx="959">
                  <c:v>21.7</c:v>
                </c:pt>
                <c:pt idx="960">
                  <c:v>21.72</c:v>
                </c:pt>
                <c:pt idx="961">
                  <c:v>21.79</c:v>
                </c:pt>
                <c:pt idx="962">
                  <c:v>21.78</c:v>
                </c:pt>
                <c:pt idx="963">
                  <c:v>21.8</c:v>
                </c:pt>
                <c:pt idx="964">
                  <c:v>21.86</c:v>
                </c:pt>
                <c:pt idx="965">
                  <c:v>21.85</c:v>
                </c:pt>
                <c:pt idx="966">
                  <c:v>21.88</c:v>
                </c:pt>
                <c:pt idx="967">
                  <c:v>21.93</c:v>
                </c:pt>
                <c:pt idx="968">
                  <c:v>21.97</c:v>
                </c:pt>
                <c:pt idx="969">
                  <c:v>21.97</c:v>
                </c:pt>
                <c:pt idx="970">
                  <c:v>21.96</c:v>
                </c:pt>
                <c:pt idx="971">
                  <c:v>21.97</c:v>
                </c:pt>
                <c:pt idx="972">
                  <c:v>21.95</c:v>
                </c:pt>
                <c:pt idx="973">
                  <c:v>21.96</c:v>
                </c:pt>
                <c:pt idx="974">
                  <c:v>21.96</c:v>
                </c:pt>
                <c:pt idx="975">
                  <c:v>21.98</c:v>
                </c:pt>
                <c:pt idx="976">
                  <c:v>21.96</c:v>
                </c:pt>
                <c:pt idx="977">
                  <c:v>21.96</c:v>
                </c:pt>
                <c:pt idx="978">
                  <c:v>21.96</c:v>
                </c:pt>
                <c:pt idx="979">
                  <c:v>21.97</c:v>
                </c:pt>
                <c:pt idx="980">
                  <c:v>21.98</c:v>
                </c:pt>
                <c:pt idx="981">
                  <c:v>21.97</c:v>
                </c:pt>
                <c:pt idx="982">
                  <c:v>21.97</c:v>
                </c:pt>
                <c:pt idx="983">
                  <c:v>21.95</c:v>
                </c:pt>
                <c:pt idx="984">
                  <c:v>21.96</c:v>
                </c:pt>
                <c:pt idx="985">
                  <c:v>21.96</c:v>
                </c:pt>
                <c:pt idx="986">
                  <c:v>21.95</c:v>
                </c:pt>
                <c:pt idx="987">
                  <c:v>21.96</c:v>
                </c:pt>
                <c:pt idx="988">
                  <c:v>21.96</c:v>
                </c:pt>
                <c:pt idx="989">
                  <c:v>21.97</c:v>
                </c:pt>
                <c:pt idx="990">
                  <c:v>21.97</c:v>
                </c:pt>
                <c:pt idx="991">
                  <c:v>21.96</c:v>
                </c:pt>
                <c:pt idx="992">
                  <c:v>21.96</c:v>
                </c:pt>
                <c:pt idx="993">
                  <c:v>21.96</c:v>
                </c:pt>
                <c:pt idx="994">
                  <c:v>21.96</c:v>
                </c:pt>
                <c:pt idx="995">
                  <c:v>21.93</c:v>
                </c:pt>
                <c:pt idx="996">
                  <c:v>21.92</c:v>
                </c:pt>
                <c:pt idx="997">
                  <c:v>21.9</c:v>
                </c:pt>
                <c:pt idx="998">
                  <c:v>21.88</c:v>
                </c:pt>
                <c:pt idx="999">
                  <c:v>21.87</c:v>
                </c:pt>
                <c:pt idx="1000">
                  <c:v>21.86</c:v>
                </c:pt>
                <c:pt idx="1001">
                  <c:v>21.85</c:v>
                </c:pt>
                <c:pt idx="1002">
                  <c:v>21.85</c:v>
                </c:pt>
                <c:pt idx="1003">
                  <c:v>21.86</c:v>
                </c:pt>
                <c:pt idx="1004">
                  <c:v>21.86</c:v>
                </c:pt>
                <c:pt idx="1005">
                  <c:v>21.85</c:v>
                </c:pt>
                <c:pt idx="1006">
                  <c:v>21.84</c:v>
                </c:pt>
                <c:pt idx="1007">
                  <c:v>21.83</c:v>
                </c:pt>
                <c:pt idx="1008">
                  <c:v>21.82</c:v>
                </c:pt>
                <c:pt idx="1009">
                  <c:v>21.81</c:v>
                </c:pt>
                <c:pt idx="1010">
                  <c:v>21.79</c:v>
                </c:pt>
                <c:pt idx="1011">
                  <c:v>21.77</c:v>
                </c:pt>
                <c:pt idx="1012">
                  <c:v>21.78</c:v>
                </c:pt>
                <c:pt idx="1013">
                  <c:v>21.78</c:v>
                </c:pt>
                <c:pt idx="1014">
                  <c:v>21.78</c:v>
                </c:pt>
                <c:pt idx="1015">
                  <c:v>21.78</c:v>
                </c:pt>
                <c:pt idx="1016">
                  <c:v>21.8</c:v>
                </c:pt>
                <c:pt idx="1017">
                  <c:v>21.79</c:v>
                </c:pt>
                <c:pt idx="1018">
                  <c:v>21.77</c:v>
                </c:pt>
                <c:pt idx="1019">
                  <c:v>21.78</c:v>
                </c:pt>
                <c:pt idx="1020">
                  <c:v>21.74</c:v>
                </c:pt>
                <c:pt idx="1021">
                  <c:v>21.75</c:v>
                </c:pt>
                <c:pt idx="1022">
                  <c:v>21.73</c:v>
                </c:pt>
                <c:pt idx="1023">
                  <c:v>21.74</c:v>
                </c:pt>
                <c:pt idx="1024">
                  <c:v>21.74</c:v>
                </c:pt>
                <c:pt idx="1025">
                  <c:v>21.74</c:v>
                </c:pt>
                <c:pt idx="1026">
                  <c:v>21.74</c:v>
                </c:pt>
                <c:pt idx="1027">
                  <c:v>21.73</c:v>
                </c:pt>
                <c:pt idx="1028">
                  <c:v>21.73</c:v>
                </c:pt>
                <c:pt idx="1029">
                  <c:v>21.72</c:v>
                </c:pt>
                <c:pt idx="1030">
                  <c:v>21.72</c:v>
                </c:pt>
                <c:pt idx="1031">
                  <c:v>21.72</c:v>
                </c:pt>
                <c:pt idx="1032">
                  <c:v>21.7</c:v>
                </c:pt>
                <c:pt idx="1033">
                  <c:v>21.72</c:v>
                </c:pt>
                <c:pt idx="1034">
                  <c:v>21.71</c:v>
                </c:pt>
                <c:pt idx="1035">
                  <c:v>21.72</c:v>
                </c:pt>
                <c:pt idx="1036">
                  <c:v>21.7</c:v>
                </c:pt>
                <c:pt idx="1037">
                  <c:v>21.69</c:v>
                </c:pt>
                <c:pt idx="1038">
                  <c:v>21.69</c:v>
                </c:pt>
                <c:pt idx="1039">
                  <c:v>21.68</c:v>
                </c:pt>
                <c:pt idx="1040">
                  <c:v>21.69</c:v>
                </c:pt>
                <c:pt idx="1041">
                  <c:v>21.68</c:v>
                </c:pt>
                <c:pt idx="1042">
                  <c:v>21.68</c:v>
                </c:pt>
                <c:pt idx="1043">
                  <c:v>21.68</c:v>
                </c:pt>
                <c:pt idx="1044">
                  <c:v>21.68</c:v>
                </c:pt>
                <c:pt idx="1045">
                  <c:v>21.67</c:v>
                </c:pt>
                <c:pt idx="1046">
                  <c:v>21.67</c:v>
                </c:pt>
                <c:pt idx="1047">
                  <c:v>21.67</c:v>
                </c:pt>
                <c:pt idx="1048">
                  <c:v>21.67</c:v>
                </c:pt>
                <c:pt idx="1049">
                  <c:v>21.66</c:v>
                </c:pt>
                <c:pt idx="1050">
                  <c:v>21.63</c:v>
                </c:pt>
                <c:pt idx="1051">
                  <c:v>21.67</c:v>
                </c:pt>
                <c:pt idx="1052">
                  <c:v>21.65</c:v>
                </c:pt>
                <c:pt idx="1053">
                  <c:v>21.65</c:v>
                </c:pt>
                <c:pt idx="1054">
                  <c:v>21.64</c:v>
                </c:pt>
                <c:pt idx="1055">
                  <c:v>21.65</c:v>
                </c:pt>
                <c:pt idx="1056">
                  <c:v>21.63</c:v>
                </c:pt>
                <c:pt idx="1057">
                  <c:v>21.63</c:v>
                </c:pt>
                <c:pt idx="1058">
                  <c:v>21.62</c:v>
                </c:pt>
                <c:pt idx="1059">
                  <c:v>21.61</c:v>
                </c:pt>
                <c:pt idx="1060">
                  <c:v>21.6</c:v>
                </c:pt>
                <c:pt idx="1061">
                  <c:v>21.58</c:v>
                </c:pt>
                <c:pt idx="1062">
                  <c:v>21.59</c:v>
                </c:pt>
                <c:pt idx="1063">
                  <c:v>21.6</c:v>
                </c:pt>
                <c:pt idx="1064">
                  <c:v>21.58</c:v>
                </c:pt>
                <c:pt idx="1065">
                  <c:v>21.6</c:v>
                </c:pt>
                <c:pt idx="1066">
                  <c:v>21.6</c:v>
                </c:pt>
                <c:pt idx="1067">
                  <c:v>21.6</c:v>
                </c:pt>
                <c:pt idx="1068">
                  <c:v>21.59</c:v>
                </c:pt>
                <c:pt idx="1069">
                  <c:v>21.6</c:v>
                </c:pt>
                <c:pt idx="1070">
                  <c:v>21.6</c:v>
                </c:pt>
                <c:pt idx="1071">
                  <c:v>21.58</c:v>
                </c:pt>
                <c:pt idx="1072">
                  <c:v>21.58</c:v>
                </c:pt>
                <c:pt idx="1073">
                  <c:v>21.58</c:v>
                </c:pt>
                <c:pt idx="1074">
                  <c:v>21.57</c:v>
                </c:pt>
                <c:pt idx="1075">
                  <c:v>21.57</c:v>
                </c:pt>
                <c:pt idx="1076">
                  <c:v>21.56</c:v>
                </c:pt>
                <c:pt idx="1077">
                  <c:v>21.6</c:v>
                </c:pt>
              </c:numCache>
            </c:numRef>
          </c:yVal>
          <c:smooth val="0"/>
        </c:ser>
        <c:axId val="18168734"/>
        <c:axId val="64983199"/>
      </c:scatterChart>
      <c:valAx>
        <c:axId val="18168734"/>
        <c:scaling>
          <c:orientation val="minMax"/>
          <c:min val="42200.6666667"/>
        </c:scaling>
        <c:delete val="0"/>
        <c:axPos val="b"/>
        <c:title>
          <c:tx>
            <c:rich>
              <a:bodyPr rot="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Timr (hh:mm)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H:MM;@" sourceLinked="0"/>
        <c:majorTickMark val="out"/>
        <c:minorTickMark val="in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64983199"/>
        <c:crosses val="autoZero"/>
        <c:crossBetween val="midCat"/>
        <c:majorUnit val="0.04166667"/>
        <c:minorUnit val="0.020833335"/>
      </c:valAx>
      <c:valAx>
        <c:axId val="64983199"/>
        <c:scaling>
          <c:orientation val="minMax"/>
          <c:min val="10"/>
        </c:scaling>
        <c:delete val="0"/>
        <c:axPos val="l"/>
        <c:majorGridlines>
          <c:spPr>
            <a:ln w="9360">
              <a:solidFill>
                <a:srgbClr val="8b8b8b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Temperature (degC)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18168734"/>
        <c:crosses val="autoZero"/>
        <c:crossBetween val="midCat"/>
      </c:valAx>
      <c:spPr>
        <a:solidFill>
          <a:srgbClr val="ffffff"/>
        </a:solidFill>
        <a:ln>
          <a:noFill/>
        </a:ln>
      </c:spPr>
    </c:plotArea>
    <c:legend>
      <c:layout>
        <c:manualLayout>
          <c:xMode val="edge"/>
          <c:yMode val="edge"/>
          <c:x val="0.266806867891514"/>
          <c:y val="0.923820886025611"/>
          <c:w val="0.610830599300088"/>
          <c:h val="0.0761791139743894"/>
        </c:manualLayout>
      </c:layout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Gill Sans MT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800" spc="-1" strike="noStrike">
                <a:solidFill>
                  <a:srgbClr val="000000"/>
                </a:solidFill>
                <a:latin typeface="Gill Sans MT"/>
              </a:defRPr>
            </a:pPr>
            <a:r>
              <a:rPr b="1" sz="1800" spc="-1" strike="noStrike">
                <a:solidFill>
                  <a:srgbClr val="000000"/>
                </a:solidFill>
                <a:latin typeface="Gill Sans MT"/>
              </a:rPr>
              <a:t>Arduino vs PT100
15-16 July 2015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HTU21D</c:v>
                </c:pt>
              </c:strCache>
            </c:strRef>
          </c:tx>
          <c:spPr>
            <a:solidFill>
              <a:srgbClr val="8de7e7"/>
            </a:solidFill>
            <a:ln w="28440">
              <a:noFill/>
            </a:ln>
          </c:spPr>
          <c:marker>
            <c:symbol val="circle"/>
            <c:size val="4"/>
            <c:spPr>
              <a:solidFill>
                <a:srgbClr val="8de7e7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trendline>
            <c:spPr>
              <a:ln w="9360">
                <a:solidFill>
                  <a:srgbClr val="000000"/>
                </a:solidFill>
                <a:round/>
              </a:ln>
            </c:spPr>
            <c:trendlineType val="linear"/>
            <c:forward val="0"/>
            <c:backward val="0"/>
            <c:dispRSqr val="1"/>
            <c:dispEq val="1"/>
          </c:trendline>
          <c:xVal>
            <c:numRef>
              <c:f>1</c:f>
              <c:numCache>
                <c:formatCode>General</c:formatCode>
                <c:ptCount val="821"/>
                <c:pt idx="0">
                  <c:v>14.43</c:v>
                </c:pt>
                <c:pt idx="1">
                  <c:v>14.43</c:v>
                </c:pt>
                <c:pt idx="2">
                  <c:v>14.44</c:v>
                </c:pt>
                <c:pt idx="3">
                  <c:v>14.43</c:v>
                </c:pt>
                <c:pt idx="4">
                  <c:v>14.44</c:v>
                </c:pt>
                <c:pt idx="5">
                  <c:v>14.43</c:v>
                </c:pt>
                <c:pt idx="6">
                  <c:v>14.44</c:v>
                </c:pt>
                <c:pt idx="7">
                  <c:v>14.44</c:v>
                </c:pt>
                <c:pt idx="8">
                  <c:v>14.45</c:v>
                </c:pt>
                <c:pt idx="9">
                  <c:v>14.44</c:v>
                </c:pt>
                <c:pt idx="10">
                  <c:v>14.45</c:v>
                </c:pt>
                <c:pt idx="11">
                  <c:v>14.45</c:v>
                </c:pt>
                <c:pt idx="12">
                  <c:v>14.45</c:v>
                </c:pt>
                <c:pt idx="13">
                  <c:v>14.45</c:v>
                </c:pt>
                <c:pt idx="14">
                  <c:v>14.46</c:v>
                </c:pt>
                <c:pt idx="15">
                  <c:v>14.46</c:v>
                </c:pt>
                <c:pt idx="16">
                  <c:v>14.47</c:v>
                </c:pt>
                <c:pt idx="17">
                  <c:v>14.48</c:v>
                </c:pt>
                <c:pt idx="18">
                  <c:v>14.48</c:v>
                </c:pt>
                <c:pt idx="19">
                  <c:v>14.49</c:v>
                </c:pt>
                <c:pt idx="20">
                  <c:v>14.51</c:v>
                </c:pt>
                <c:pt idx="21">
                  <c:v>14.52</c:v>
                </c:pt>
                <c:pt idx="22">
                  <c:v>14.53</c:v>
                </c:pt>
                <c:pt idx="23">
                  <c:v>14.53</c:v>
                </c:pt>
                <c:pt idx="24">
                  <c:v>14.54</c:v>
                </c:pt>
                <c:pt idx="25">
                  <c:v>14.54</c:v>
                </c:pt>
                <c:pt idx="26">
                  <c:v>14.56</c:v>
                </c:pt>
                <c:pt idx="27">
                  <c:v>14.55</c:v>
                </c:pt>
                <c:pt idx="28">
                  <c:v>14.56</c:v>
                </c:pt>
                <c:pt idx="29">
                  <c:v>14.56</c:v>
                </c:pt>
                <c:pt idx="30">
                  <c:v>14.56</c:v>
                </c:pt>
                <c:pt idx="31">
                  <c:v>14.57</c:v>
                </c:pt>
                <c:pt idx="32">
                  <c:v>14.59</c:v>
                </c:pt>
                <c:pt idx="33">
                  <c:v>14.6</c:v>
                </c:pt>
                <c:pt idx="34">
                  <c:v>14.64</c:v>
                </c:pt>
                <c:pt idx="35">
                  <c:v>14.64</c:v>
                </c:pt>
                <c:pt idx="36">
                  <c:v>14.64</c:v>
                </c:pt>
                <c:pt idx="37">
                  <c:v>14.65</c:v>
                </c:pt>
                <c:pt idx="38">
                  <c:v>14.67</c:v>
                </c:pt>
                <c:pt idx="39">
                  <c:v>14.69</c:v>
                </c:pt>
                <c:pt idx="40">
                  <c:v>14.71</c:v>
                </c:pt>
                <c:pt idx="41">
                  <c:v>14.72</c:v>
                </c:pt>
                <c:pt idx="42">
                  <c:v>14.72</c:v>
                </c:pt>
                <c:pt idx="43">
                  <c:v>14.72</c:v>
                </c:pt>
                <c:pt idx="44">
                  <c:v>14.73</c:v>
                </c:pt>
                <c:pt idx="45">
                  <c:v>14.76</c:v>
                </c:pt>
                <c:pt idx="46">
                  <c:v>14.79</c:v>
                </c:pt>
                <c:pt idx="47">
                  <c:v>14.81</c:v>
                </c:pt>
                <c:pt idx="48">
                  <c:v>14.82</c:v>
                </c:pt>
                <c:pt idx="49">
                  <c:v>14.83</c:v>
                </c:pt>
                <c:pt idx="50">
                  <c:v>14.85</c:v>
                </c:pt>
                <c:pt idx="51">
                  <c:v>14.89</c:v>
                </c:pt>
                <c:pt idx="52">
                  <c:v>14.89</c:v>
                </c:pt>
                <c:pt idx="53">
                  <c:v>14.91</c:v>
                </c:pt>
                <c:pt idx="54">
                  <c:v>14.92</c:v>
                </c:pt>
                <c:pt idx="55">
                  <c:v>14.95</c:v>
                </c:pt>
                <c:pt idx="56">
                  <c:v>14.97</c:v>
                </c:pt>
                <c:pt idx="57">
                  <c:v>14.98</c:v>
                </c:pt>
                <c:pt idx="58">
                  <c:v>14.99</c:v>
                </c:pt>
                <c:pt idx="59">
                  <c:v>15.01</c:v>
                </c:pt>
                <c:pt idx="60">
                  <c:v>15.04</c:v>
                </c:pt>
                <c:pt idx="61">
                  <c:v>15.06</c:v>
                </c:pt>
                <c:pt idx="62">
                  <c:v>15.06</c:v>
                </c:pt>
                <c:pt idx="63">
                  <c:v>15.07</c:v>
                </c:pt>
                <c:pt idx="64">
                  <c:v>15.06</c:v>
                </c:pt>
                <c:pt idx="65">
                  <c:v>15.05</c:v>
                </c:pt>
                <c:pt idx="66">
                  <c:v>15.09</c:v>
                </c:pt>
                <c:pt idx="67">
                  <c:v>15.12</c:v>
                </c:pt>
                <c:pt idx="68">
                  <c:v>15.13</c:v>
                </c:pt>
                <c:pt idx="69">
                  <c:v>15.15</c:v>
                </c:pt>
                <c:pt idx="70">
                  <c:v>15.17</c:v>
                </c:pt>
                <c:pt idx="71">
                  <c:v>15.19</c:v>
                </c:pt>
                <c:pt idx="72">
                  <c:v>15.21</c:v>
                </c:pt>
                <c:pt idx="73">
                  <c:v>15.23</c:v>
                </c:pt>
                <c:pt idx="74">
                  <c:v>15.25</c:v>
                </c:pt>
                <c:pt idx="75">
                  <c:v>15.25</c:v>
                </c:pt>
                <c:pt idx="76">
                  <c:v>15.25</c:v>
                </c:pt>
                <c:pt idx="77">
                  <c:v>15.25</c:v>
                </c:pt>
                <c:pt idx="78">
                  <c:v>15.29</c:v>
                </c:pt>
                <c:pt idx="79">
                  <c:v>15.31</c:v>
                </c:pt>
                <c:pt idx="80">
                  <c:v>15.33</c:v>
                </c:pt>
                <c:pt idx="81">
                  <c:v>15.34</c:v>
                </c:pt>
                <c:pt idx="82">
                  <c:v>15.35</c:v>
                </c:pt>
                <c:pt idx="83">
                  <c:v>15.36</c:v>
                </c:pt>
                <c:pt idx="84">
                  <c:v>15.39</c:v>
                </c:pt>
                <c:pt idx="85">
                  <c:v>15.41</c:v>
                </c:pt>
                <c:pt idx="86">
                  <c:v>15.42</c:v>
                </c:pt>
                <c:pt idx="87">
                  <c:v>15.44</c:v>
                </c:pt>
                <c:pt idx="88">
                  <c:v>15.44</c:v>
                </c:pt>
                <c:pt idx="89">
                  <c:v>15.43</c:v>
                </c:pt>
                <c:pt idx="90">
                  <c:v>15.43</c:v>
                </c:pt>
                <c:pt idx="91">
                  <c:v>15.42</c:v>
                </c:pt>
                <c:pt idx="92">
                  <c:v>15.44</c:v>
                </c:pt>
                <c:pt idx="93">
                  <c:v>15.45</c:v>
                </c:pt>
                <c:pt idx="94">
                  <c:v>15.48</c:v>
                </c:pt>
                <c:pt idx="95">
                  <c:v>15.48</c:v>
                </c:pt>
                <c:pt idx="96">
                  <c:v>15.5</c:v>
                </c:pt>
                <c:pt idx="97">
                  <c:v>15.51</c:v>
                </c:pt>
                <c:pt idx="98">
                  <c:v>15.52</c:v>
                </c:pt>
                <c:pt idx="99">
                  <c:v>15.55</c:v>
                </c:pt>
                <c:pt idx="100">
                  <c:v>15.56</c:v>
                </c:pt>
                <c:pt idx="101">
                  <c:v>15.57</c:v>
                </c:pt>
                <c:pt idx="102">
                  <c:v>15.59</c:v>
                </c:pt>
                <c:pt idx="103">
                  <c:v>15.6</c:v>
                </c:pt>
                <c:pt idx="104">
                  <c:v>15.61</c:v>
                </c:pt>
                <c:pt idx="105">
                  <c:v>15.61</c:v>
                </c:pt>
                <c:pt idx="106">
                  <c:v>15.61</c:v>
                </c:pt>
                <c:pt idx="107">
                  <c:v>15.62</c:v>
                </c:pt>
                <c:pt idx="108">
                  <c:v>15.64</c:v>
                </c:pt>
                <c:pt idx="109">
                  <c:v>15.64</c:v>
                </c:pt>
                <c:pt idx="110">
                  <c:v>15.67</c:v>
                </c:pt>
                <c:pt idx="111">
                  <c:v>15.67</c:v>
                </c:pt>
                <c:pt idx="112">
                  <c:v>15.68</c:v>
                </c:pt>
                <c:pt idx="113">
                  <c:v>15.69</c:v>
                </c:pt>
                <c:pt idx="114">
                  <c:v>15.71</c:v>
                </c:pt>
                <c:pt idx="115">
                  <c:v>15.72</c:v>
                </c:pt>
                <c:pt idx="116">
                  <c:v>15.73</c:v>
                </c:pt>
                <c:pt idx="117">
                  <c:v>15.74</c:v>
                </c:pt>
                <c:pt idx="118">
                  <c:v>15.75</c:v>
                </c:pt>
                <c:pt idx="119">
                  <c:v>15.76</c:v>
                </c:pt>
                <c:pt idx="120">
                  <c:v>15.76</c:v>
                </c:pt>
                <c:pt idx="121">
                  <c:v>15.77</c:v>
                </c:pt>
                <c:pt idx="122">
                  <c:v>15.78</c:v>
                </c:pt>
                <c:pt idx="123">
                  <c:v>15.78</c:v>
                </c:pt>
                <c:pt idx="124">
                  <c:v>15.78</c:v>
                </c:pt>
                <c:pt idx="125">
                  <c:v>15.77</c:v>
                </c:pt>
                <c:pt idx="126">
                  <c:v>15.76</c:v>
                </c:pt>
                <c:pt idx="127">
                  <c:v>15.76</c:v>
                </c:pt>
                <c:pt idx="128">
                  <c:v>15.78</c:v>
                </c:pt>
                <c:pt idx="129">
                  <c:v>15.79</c:v>
                </c:pt>
                <c:pt idx="130">
                  <c:v>15.81</c:v>
                </c:pt>
                <c:pt idx="131">
                  <c:v>15.84</c:v>
                </c:pt>
                <c:pt idx="132">
                  <c:v>15.84</c:v>
                </c:pt>
                <c:pt idx="133">
                  <c:v>15.85</c:v>
                </c:pt>
                <c:pt idx="134">
                  <c:v>15.86</c:v>
                </c:pt>
                <c:pt idx="135">
                  <c:v>15.86</c:v>
                </c:pt>
                <c:pt idx="136">
                  <c:v>15.87</c:v>
                </c:pt>
                <c:pt idx="137">
                  <c:v>15.89</c:v>
                </c:pt>
                <c:pt idx="138">
                  <c:v>15.89</c:v>
                </c:pt>
                <c:pt idx="139">
                  <c:v>15.89</c:v>
                </c:pt>
                <c:pt idx="140">
                  <c:v>15.91</c:v>
                </c:pt>
                <c:pt idx="141">
                  <c:v>15.9</c:v>
                </c:pt>
                <c:pt idx="142">
                  <c:v>15.92</c:v>
                </c:pt>
                <c:pt idx="143">
                  <c:v>15.92</c:v>
                </c:pt>
                <c:pt idx="144">
                  <c:v>15.94</c:v>
                </c:pt>
                <c:pt idx="145">
                  <c:v>15.94</c:v>
                </c:pt>
                <c:pt idx="146">
                  <c:v>15.96</c:v>
                </c:pt>
                <c:pt idx="147">
                  <c:v>15.95</c:v>
                </c:pt>
                <c:pt idx="148">
                  <c:v>15.95</c:v>
                </c:pt>
                <c:pt idx="149">
                  <c:v>15.96</c:v>
                </c:pt>
                <c:pt idx="150">
                  <c:v>15.96</c:v>
                </c:pt>
                <c:pt idx="151">
                  <c:v>15.96</c:v>
                </c:pt>
                <c:pt idx="152">
                  <c:v>15.97</c:v>
                </c:pt>
                <c:pt idx="153">
                  <c:v>15.97</c:v>
                </c:pt>
                <c:pt idx="154">
                  <c:v>15.96</c:v>
                </c:pt>
                <c:pt idx="155">
                  <c:v>15.98</c:v>
                </c:pt>
                <c:pt idx="156">
                  <c:v>16</c:v>
                </c:pt>
                <c:pt idx="157">
                  <c:v>16</c:v>
                </c:pt>
                <c:pt idx="158">
                  <c:v>16.03</c:v>
                </c:pt>
                <c:pt idx="159">
                  <c:v>15.98</c:v>
                </c:pt>
                <c:pt idx="160">
                  <c:v>16.03</c:v>
                </c:pt>
                <c:pt idx="161">
                  <c:v>16.02</c:v>
                </c:pt>
                <c:pt idx="162">
                  <c:v>16.04</c:v>
                </c:pt>
                <c:pt idx="163">
                  <c:v>16.03</c:v>
                </c:pt>
                <c:pt idx="164">
                  <c:v>16.05</c:v>
                </c:pt>
                <c:pt idx="165">
                  <c:v>16.06</c:v>
                </c:pt>
                <c:pt idx="166">
                  <c:v>16.1</c:v>
                </c:pt>
                <c:pt idx="167">
                  <c:v>16.08</c:v>
                </c:pt>
                <c:pt idx="168">
                  <c:v>16.08</c:v>
                </c:pt>
                <c:pt idx="169">
                  <c:v>16.09</c:v>
                </c:pt>
                <c:pt idx="170">
                  <c:v>16.09</c:v>
                </c:pt>
                <c:pt idx="171">
                  <c:v>16.12</c:v>
                </c:pt>
                <c:pt idx="172">
                  <c:v>16.14</c:v>
                </c:pt>
                <c:pt idx="173">
                  <c:v>16.1</c:v>
                </c:pt>
                <c:pt idx="174">
                  <c:v>16.1</c:v>
                </c:pt>
                <c:pt idx="175">
                  <c:v>16.13</c:v>
                </c:pt>
                <c:pt idx="176">
                  <c:v>16.11</c:v>
                </c:pt>
                <c:pt idx="177">
                  <c:v>16.11</c:v>
                </c:pt>
                <c:pt idx="178">
                  <c:v>16.11</c:v>
                </c:pt>
                <c:pt idx="179">
                  <c:v>16.13</c:v>
                </c:pt>
                <c:pt idx="180">
                  <c:v>16.13</c:v>
                </c:pt>
                <c:pt idx="181">
                  <c:v>16.16</c:v>
                </c:pt>
                <c:pt idx="182">
                  <c:v>16.17</c:v>
                </c:pt>
                <c:pt idx="183">
                  <c:v>16.18</c:v>
                </c:pt>
                <c:pt idx="184">
                  <c:v>16.19</c:v>
                </c:pt>
                <c:pt idx="185">
                  <c:v>16.19</c:v>
                </c:pt>
                <c:pt idx="186">
                  <c:v>16.21</c:v>
                </c:pt>
                <c:pt idx="187">
                  <c:v>16.22</c:v>
                </c:pt>
                <c:pt idx="188">
                  <c:v>16.21</c:v>
                </c:pt>
                <c:pt idx="189">
                  <c:v>16.22</c:v>
                </c:pt>
                <c:pt idx="190">
                  <c:v>16.23</c:v>
                </c:pt>
                <c:pt idx="191">
                  <c:v>16.25</c:v>
                </c:pt>
                <c:pt idx="192">
                  <c:v>16.26</c:v>
                </c:pt>
                <c:pt idx="193">
                  <c:v>16.28</c:v>
                </c:pt>
                <c:pt idx="194">
                  <c:v>16.29</c:v>
                </c:pt>
                <c:pt idx="195">
                  <c:v>16.3</c:v>
                </c:pt>
                <c:pt idx="196">
                  <c:v>16.31</c:v>
                </c:pt>
                <c:pt idx="197">
                  <c:v>16.31</c:v>
                </c:pt>
                <c:pt idx="198">
                  <c:v>16.29</c:v>
                </c:pt>
                <c:pt idx="199">
                  <c:v>16.3</c:v>
                </c:pt>
                <c:pt idx="200">
                  <c:v>16.32</c:v>
                </c:pt>
                <c:pt idx="201">
                  <c:v>16.32</c:v>
                </c:pt>
                <c:pt idx="202">
                  <c:v>16.33</c:v>
                </c:pt>
                <c:pt idx="203">
                  <c:v>16.3</c:v>
                </c:pt>
                <c:pt idx="204">
                  <c:v>16.33</c:v>
                </c:pt>
                <c:pt idx="205">
                  <c:v>16.36</c:v>
                </c:pt>
                <c:pt idx="206">
                  <c:v>16.37</c:v>
                </c:pt>
                <c:pt idx="207">
                  <c:v>16.37</c:v>
                </c:pt>
                <c:pt idx="208">
                  <c:v>16.39</c:v>
                </c:pt>
                <c:pt idx="209">
                  <c:v>16.4</c:v>
                </c:pt>
                <c:pt idx="210">
                  <c:v>16.4</c:v>
                </c:pt>
                <c:pt idx="211">
                  <c:v>16.4</c:v>
                </c:pt>
                <c:pt idx="212">
                  <c:v>16.41</c:v>
                </c:pt>
                <c:pt idx="213">
                  <c:v>16.42</c:v>
                </c:pt>
                <c:pt idx="214">
                  <c:v>16.42</c:v>
                </c:pt>
                <c:pt idx="215">
                  <c:v>16.44</c:v>
                </c:pt>
                <c:pt idx="216">
                  <c:v>16.44</c:v>
                </c:pt>
                <c:pt idx="217">
                  <c:v>16.45</c:v>
                </c:pt>
                <c:pt idx="218">
                  <c:v>16.47</c:v>
                </c:pt>
                <c:pt idx="219">
                  <c:v>16.47</c:v>
                </c:pt>
                <c:pt idx="220">
                  <c:v>16.48</c:v>
                </c:pt>
                <c:pt idx="221">
                  <c:v>16.49</c:v>
                </c:pt>
                <c:pt idx="222">
                  <c:v>16.48</c:v>
                </c:pt>
                <c:pt idx="223">
                  <c:v>16.49</c:v>
                </c:pt>
                <c:pt idx="224">
                  <c:v>16.47</c:v>
                </c:pt>
                <c:pt idx="225">
                  <c:v>16.47</c:v>
                </c:pt>
                <c:pt idx="226">
                  <c:v>16.47</c:v>
                </c:pt>
                <c:pt idx="227">
                  <c:v>16.48</c:v>
                </c:pt>
                <c:pt idx="228">
                  <c:v>16.47</c:v>
                </c:pt>
                <c:pt idx="229">
                  <c:v>16.49</c:v>
                </c:pt>
                <c:pt idx="230">
                  <c:v>16.51</c:v>
                </c:pt>
                <c:pt idx="231">
                  <c:v>16.52</c:v>
                </c:pt>
                <c:pt idx="232">
                  <c:v>16.53</c:v>
                </c:pt>
                <c:pt idx="233">
                  <c:v>16.54</c:v>
                </c:pt>
                <c:pt idx="234">
                  <c:v>16.56</c:v>
                </c:pt>
                <c:pt idx="235">
                  <c:v>16.57</c:v>
                </c:pt>
                <c:pt idx="236">
                  <c:v>16.57</c:v>
                </c:pt>
                <c:pt idx="237">
                  <c:v>16.58</c:v>
                </c:pt>
                <c:pt idx="238">
                  <c:v>16.59</c:v>
                </c:pt>
                <c:pt idx="239">
                  <c:v>16.61</c:v>
                </c:pt>
                <c:pt idx="240">
                  <c:v>16.61</c:v>
                </c:pt>
                <c:pt idx="241">
                  <c:v>16.63</c:v>
                </c:pt>
                <c:pt idx="242">
                  <c:v>16.64</c:v>
                </c:pt>
                <c:pt idx="243">
                  <c:v>16.65</c:v>
                </c:pt>
                <c:pt idx="244">
                  <c:v>16.66</c:v>
                </c:pt>
                <c:pt idx="245">
                  <c:v>16.65</c:v>
                </c:pt>
                <c:pt idx="246">
                  <c:v>16.66</c:v>
                </c:pt>
                <c:pt idx="247">
                  <c:v>16.65</c:v>
                </c:pt>
                <c:pt idx="248">
                  <c:v>16.66</c:v>
                </c:pt>
                <c:pt idx="249">
                  <c:v>16.67</c:v>
                </c:pt>
                <c:pt idx="250">
                  <c:v>16.67</c:v>
                </c:pt>
                <c:pt idx="251">
                  <c:v>16.68</c:v>
                </c:pt>
                <c:pt idx="252">
                  <c:v>16.68</c:v>
                </c:pt>
                <c:pt idx="253">
                  <c:v>16.71</c:v>
                </c:pt>
                <c:pt idx="254">
                  <c:v>16.72</c:v>
                </c:pt>
                <c:pt idx="255">
                  <c:v>16.73</c:v>
                </c:pt>
                <c:pt idx="256">
                  <c:v>16.74</c:v>
                </c:pt>
                <c:pt idx="257">
                  <c:v>16.76</c:v>
                </c:pt>
                <c:pt idx="258">
                  <c:v>16.76</c:v>
                </c:pt>
                <c:pt idx="259">
                  <c:v>16.78</c:v>
                </c:pt>
                <c:pt idx="260">
                  <c:v>16.77</c:v>
                </c:pt>
                <c:pt idx="261">
                  <c:v>16.78</c:v>
                </c:pt>
                <c:pt idx="262">
                  <c:v>16.79</c:v>
                </c:pt>
                <c:pt idx="263">
                  <c:v>16.81</c:v>
                </c:pt>
                <c:pt idx="264">
                  <c:v>16.81</c:v>
                </c:pt>
                <c:pt idx="265">
                  <c:v>16.82</c:v>
                </c:pt>
                <c:pt idx="266">
                  <c:v>16.83</c:v>
                </c:pt>
                <c:pt idx="267">
                  <c:v>16.84</c:v>
                </c:pt>
                <c:pt idx="268">
                  <c:v>16.84</c:v>
                </c:pt>
                <c:pt idx="269">
                  <c:v>16.83</c:v>
                </c:pt>
                <c:pt idx="270">
                  <c:v>16.82</c:v>
                </c:pt>
                <c:pt idx="271">
                  <c:v>16.83</c:v>
                </c:pt>
                <c:pt idx="272">
                  <c:v>16.81</c:v>
                </c:pt>
                <c:pt idx="273">
                  <c:v>16.82</c:v>
                </c:pt>
                <c:pt idx="274">
                  <c:v>16.82</c:v>
                </c:pt>
                <c:pt idx="275">
                  <c:v>16.85</c:v>
                </c:pt>
                <c:pt idx="276">
                  <c:v>16.86</c:v>
                </c:pt>
                <c:pt idx="277">
                  <c:v>16.87</c:v>
                </c:pt>
                <c:pt idx="278">
                  <c:v>16.89</c:v>
                </c:pt>
                <c:pt idx="279">
                  <c:v>16.9</c:v>
                </c:pt>
                <c:pt idx="280">
                  <c:v>16.91</c:v>
                </c:pt>
                <c:pt idx="281">
                  <c:v>16.92</c:v>
                </c:pt>
                <c:pt idx="282">
                  <c:v>16.92</c:v>
                </c:pt>
                <c:pt idx="283">
                  <c:v>16.93</c:v>
                </c:pt>
                <c:pt idx="284">
                  <c:v>16.94</c:v>
                </c:pt>
                <c:pt idx="285">
                  <c:v>16.95</c:v>
                </c:pt>
                <c:pt idx="286">
                  <c:v>16.96</c:v>
                </c:pt>
                <c:pt idx="287">
                  <c:v>16.99</c:v>
                </c:pt>
                <c:pt idx="288">
                  <c:v>16.99</c:v>
                </c:pt>
                <c:pt idx="289">
                  <c:v>17</c:v>
                </c:pt>
                <c:pt idx="290">
                  <c:v>17.02</c:v>
                </c:pt>
                <c:pt idx="291">
                  <c:v>17.02</c:v>
                </c:pt>
                <c:pt idx="292">
                  <c:v>17.02</c:v>
                </c:pt>
                <c:pt idx="293">
                  <c:v>17.02</c:v>
                </c:pt>
                <c:pt idx="294">
                  <c:v>17.02</c:v>
                </c:pt>
                <c:pt idx="295">
                  <c:v>17.03</c:v>
                </c:pt>
                <c:pt idx="296">
                  <c:v>17.04</c:v>
                </c:pt>
                <c:pt idx="297">
                  <c:v>17.05</c:v>
                </c:pt>
                <c:pt idx="298">
                  <c:v>17.07</c:v>
                </c:pt>
                <c:pt idx="299">
                  <c:v>17.09</c:v>
                </c:pt>
                <c:pt idx="300">
                  <c:v>17.09</c:v>
                </c:pt>
                <c:pt idx="301">
                  <c:v>17.1</c:v>
                </c:pt>
                <c:pt idx="302">
                  <c:v>17.11</c:v>
                </c:pt>
                <c:pt idx="303">
                  <c:v>17.1</c:v>
                </c:pt>
                <c:pt idx="304">
                  <c:v>17.13</c:v>
                </c:pt>
                <c:pt idx="305">
                  <c:v>17.12</c:v>
                </c:pt>
                <c:pt idx="306">
                  <c:v>17.15</c:v>
                </c:pt>
                <c:pt idx="307">
                  <c:v>17.16</c:v>
                </c:pt>
                <c:pt idx="308">
                  <c:v>17.18</c:v>
                </c:pt>
                <c:pt idx="309">
                  <c:v>17.19</c:v>
                </c:pt>
                <c:pt idx="310">
                  <c:v>17.19</c:v>
                </c:pt>
                <c:pt idx="311">
                  <c:v>17.2</c:v>
                </c:pt>
                <c:pt idx="312">
                  <c:v>17.21</c:v>
                </c:pt>
                <c:pt idx="313">
                  <c:v>17.2</c:v>
                </c:pt>
                <c:pt idx="314">
                  <c:v>17.19</c:v>
                </c:pt>
                <c:pt idx="315">
                  <c:v>17.19</c:v>
                </c:pt>
                <c:pt idx="316">
                  <c:v>17.18</c:v>
                </c:pt>
                <c:pt idx="317">
                  <c:v>17.18</c:v>
                </c:pt>
                <c:pt idx="318">
                  <c:v>17.19</c:v>
                </c:pt>
                <c:pt idx="319">
                  <c:v>17.21</c:v>
                </c:pt>
                <c:pt idx="320">
                  <c:v>17.23</c:v>
                </c:pt>
                <c:pt idx="321">
                  <c:v>17.24</c:v>
                </c:pt>
                <c:pt idx="322">
                  <c:v>17.26</c:v>
                </c:pt>
                <c:pt idx="323">
                  <c:v>17.27</c:v>
                </c:pt>
                <c:pt idx="324">
                  <c:v>17.29</c:v>
                </c:pt>
                <c:pt idx="325">
                  <c:v>17.29</c:v>
                </c:pt>
                <c:pt idx="326">
                  <c:v>17.3</c:v>
                </c:pt>
                <c:pt idx="327">
                  <c:v>17.3</c:v>
                </c:pt>
                <c:pt idx="328">
                  <c:v>17.31</c:v>
                </c:pt>
                <c:pt idx="329">
                  <c:v>17.32</c:v>
                </c:pt>
                <c:pt idx="330">
                  <c:v>17.33</c:v>
                </c:pt>
                <c:pt idx="331">
                  <c:v>17.34</c:v>
                </c:pt>
                <c:pt idx="332">
                  <c:v>17.36</c:v>
                </c:pt>
                <c:pt idx="333">
                  <c:v>17.37</c:v>
                </c:pt>
                <c:pt idx="334">
                  <c:v>17.37</c:v>
                </c:pt>
                <c:pt idx="335">
                  <c:v>17.37</c:v>
                </c:pt>
                <c:pt idx="336">
                  <c:v>17.37</c:v>
                </c:pt>
                <c:pt idx="337">
                  <c:v>17.37</c:v>
                </c:pt>
                <c:pt idx="338">
                  <c:v>17.37</c:v>
                </c:pt>
                <c:pt idx="339">
                  <c:v>17.38</c:v>
                </c:pt>
                <c:pt idx="340">
                  <c:v>17.37</c:v>
                </c:pt>
                <c:pt idx="341">
                  <c:v>17.39</c:v>
                </c:pt>
                <c:pt idx="342">
                  <c:v>17.41</c:v>
                </c:pt>
                <c:pt idx="343">
                  <c:v>17.41</c:v>
                </c:pt>
                <c:pt idx="344">
                  <c:v>17.44</c:v>
                </c:pt>
                <c:pt idx="345">
                  <c:v>17.44</c:v>
                </c:pt>
                <c:pt idx="346">
                  <c:v>17.42</c:v>
                </c:pt>
                <c:pt idx="347">
                  <c:v>17.43</c:v>
                </c:pt>
                <c:pt idx="348">
                  <c:v>17.43</c:v>
                </c:pt>
                <c:pt idx="349">
                  <c:v>17.44</c:v>
                </c:pt>
                <c:pt idx="350">
                  <c:v>17.45</c:v>
                </c:pt>
                <c:pt idx="351">
                  <c:v>17.45</c:v>
                </c:pt>
                <c:pt idx="352">
                  <c:v>17.44</c:v>
                </c:pt>
                <c:pt idx="353">
                  <c:v>17.44</c:v>
                </c:pt>
                <c:pt idx="354">
                  <c:v>17.49</c:v>
                </c:pt>
                <c:pt idx="355">
                  <c:v>17.51</c:v>
                </c:pt>
                <c:pt idx="356">
                  <c:v>17.52</c:v>
                </c:pt>
                <c:pt idx="357">
                  <c:v>17.53</c:v>
                </c:pt>
                <c:pt idx="358">
                  <c:v>17.54</c:v>
                </c:pt>
                <c:pt idx="359">
                  <c:v>17.53</c:v>
                </c:pt>
                <c:pt idx="360">
                  <c:v>17.54</c:v>
                </c:pt>
                <c:pt idx="361">
                  <c:v>17.52</c:v>
                </c:pt>
                <c:pt idx="362">
                  <c:v>17.53</c:v>
                </c:pt>
                <c:pt idx="363">
                  <c:v>17.52</c:v>
                </c:pt>
                <c:pt idx="364">
                  <c:v>17.53</c:v>
                </c:pt>
                <c:pt idx="365">
                  <c:v>17.55</c:v>
                </c:pt>
                <c:pt idx="366">
                  <c:v>17.56</c:v>
                </c:pt>
                <c:pt idx="367">
                  <c:v>17.58</c:v>
                </c:pt>
                <c:pt idx="368">
                  <c:v>17.58</c:v>
                </c:pt>
                <c:pt idx="369">
                  <c:v>17.61</c:v>
                </c:pt>
                <c:pt idx="370">
                  <c:v>17.61</c:v>
                </c:pt>
                <c:pt idx="371">
                  <c:v>17.61</c:v>
                </c:pt>
                <c:pt idx="372">
                  <c:v>17.62</c:v>
                </c:pt>
                <c:pt idx="373">
                  <c:v>17.62</c:v>
                </c:pt>
                <c:pt idx="374">
                  <c:v>17.63</c:v>
                </c:pt>
                <c:pt idx="375">
                  <c:v>17.63</c:v>
                </c:pt>
                <c:pt idx="376">
                  <c:v>17.64</c:v>
                </c:pt>
                <c:pt idx="377">
                  <c:v>17.67</c:v>
                </c:pt>
                <c:pt idx="378">
                  <c:v>17.66</c:v>
                </c:pt>
                <c:pt idx="379">
                  <c:v>17.67</c:v>
                </c:pt>
                <c:pt idx="380">
                  <c:v>17.68</c:v>
                </c:pt>
                <c:pt idx="381">
                  <c:v>17.68</c:v>
                </c:pt>
                <c:pt idx="382">
                  <c:v>17.69</c:v>
                </c:pt>
                <c:pt idx="383">
                  <c:v>17.71</c:v>
                </c:pt>
                <c:pt idx="384">
                  <c:v>17.7</c:v>
                </c:pt>
                <c:pt idx="385">
                  <c:v>17.71</c:v>
                </c:pt>
                <c:pt idx="386">
                  <c:v>17.72</c:v>
                </c:pt>
                <c:pt idx="387">
                  <c:v>17.72</c:v>
                </c:pt>
                <c:pt idx="388">
                  <c:v>17.7</c:v>
                </c:pt>
                <c:pt idx="389">
                  <c:v>17.72</c:v>
                </c:pt>
                <c:pt idx="390">
                  <c:v>17.72</c:v>
                </c:pt>
                <c:pt idx="391">
                  <c:v>17.72</c:v>
                </c:pt>
                <c:pt idx="392">
                  <c:v>17.73</c:v>
                </c:pt>
                <c:pt idx="393">
                  <c:v>17.73</c:v>
                </c:pt>
                <c:pt idx="394">
                  <c:v>17.75</c:v>
                </c:pt>
                <c:pt idx="395">
                  <c:v>17.76</c:v>
                </c:pt>
                <c:pt idx="396">
                  <c:v>17.76</c:v>
                </c:pt>
                <c:pt idx="397">
                  <c:v>17.77</c:v>
                </c:pt>
                <c:pt idx="398">
                  <c:v>17.78</c:v>
                </c:pt>
                <c:pt idx="399">
                  <c:v>17.78</c:v>
                </c:pt>
                <c:pt idx="400">
                  <c:v>17.8</c:v>
                </c:pt>
                <c:pt idx="401">
                  <c:v>17.79</c:v>
                </c:pt>
                <c:pt idx="402">
                  <c:v>17.79</c:v>
                </c:pt>
                <c:pt idx="403">
                  <c:v>17.79</c:v>
                </c:pt>
                <c:pt idx="404">
                  <c:v>17.8</c:v>
                </c:pt>
                <c:pt idx="405">
                  <c:v>17.8</c:v>
                </c:pt>
                <c:pt idx="406">
                  <c:v>17.81</c:v>
                </c:pt>
                <c:pt idx="407">
                  <c:v>17.82</c:v>
                </c:pt>
                <c:pt idx="408">
                  <c:v>17.81</c:v>
                </c:pt>
                <c:pt idx="409">
                  <c:v>17.83</c:v>
                </c:pt>
                <c:pt idx="410">
                  <c:v>17.84</c:v>
                </c:pt>
                <c:pt idx="411">
                  <c:v>17.85</c:v>
                </c:pt>
                <c:pt idx="412">
                  <c:v>17.86</c:v>
                </c:pt>
                <c:pt idx="413">
                  <c:v>17.87</c:v>
                </c:pt>
                <c:pt idx="414">
                  <c:v>17.87</c:v>
                </c:pt>
                <c:pt idx="415">
                  <c:v>17.88</c:v>
                </c:pt>
                <c:pt idx="416">
                  <c:v>17.9</c:v>
                </c:pt>
                <c:pt idx="417">
                  <c:v>17.88</c:v>
                </c:pt>
                <c:pt idx="418">
                  <c:v>17.89</c:v>
                </c:pt>
                <c:pt idx="419">
                  <c:v>17.92</c:v>
                </c:pt>
                <c:pt idx="420">
                  <c:v>17.89</c:v>
                </c:pt>
                <c:pt idx="421">
                  <c:v>17.88</c:v>
                </c:pt>
                <c:pt idx="422">
                  <c:v>17.88</c:v>
                </c:pt>
                <c:pt idx="423">
                  <c:v>17.88</c:v>
                </c:pt>
                <c:pt idx="424">
                  <c:v>17.88</c:v>
                </c:pt>
                <c:pt idx="425">
                  <c:v>17.87</c:v>
                </c:pt>
                <c:pt idx="426">
                  <c:v>17.87</c:v>
                </c:pt>
                <c:pt idx="427">
                  <c:v>17.88</c:v>
                </c:pt>
                <c:pt idx="428">
                  <c:v>17.87</c:v>
                </c:pt>
                <c:pt idx="429">
                  <c:v>17.89</c:v>
                </c:pt>
                <c:pt idx="430">
                  <c:v>17.89</c:v>
                </c:pt>
                <c:pt idx="431">
                  <c:v>17.91</c:v>
                </c:pt>
                <c:pt idx="432">
                  <c:v>17.91</c:v>
                </c:pt>
                <c:pt idx="433">
                  <c:v>17.93</c:v>
                </c:pt>
                <c:pt idx="434">
                  <c:v>17.93</c:v>
                </c:pt>
                <c:pt idx="435">
                  <c:v>17.93</c:v>
                </c:pt>
                <c:pt idx="436">
                  <c:v>17.97</c:v>
                </c:pt>
                <c:pt idx="437">
                  <c:v>17.95</c:v>
                </c:pt>
                <c:pt idx="438">
                  <c:v>17.95</c:v>
                </c:pt>
                <c:pt idx="439">
                  <c:v>17.97</c:v>
                </c:pt>
                <c:pt idx="440">
                  <c:v>17.97</c:v>
                </c:pt>
                <c:pt idx="441">
                  <c:v>17.97</c:v>
                </c:pt>
                <c:pt idx="442">
                  <c:v>17.97</c:v>
                </c:pt>
                <c:pt idx="443">
                  <c:v>18</c:v>
                </c:pt>
                <c:pt idx="444">
                  <c:v>18.01</c:v>
                </c:pt>
                <c:pt idx="445">
                  <c:v>18.01</c:v>
                </c:pt>
                <c:pt idx="446">
                  <c:v>18.03</c:v>
                </c:pt>
                <c:pt idx="447">
                  <c:v>18.03</c:v>
                </c:pt>
                <c:pt idx="448">
                  <c:v>18.04</c:v>
                </c:pt>
                <c:pt idx="449">
                  <c:v>18.05</c:v>
                </c:pt>
                <c:pt idx="450">
                  <c:v>18.06</c:v>
                </c:pt>
                <c:pt idx="451">
                  <c:v>18.06</c:v>
                </c:pt>
                <c:pt idx="452">
                  <c:v>18.06</c:v>
                </c:pt>
                <c:pt idx="453">
                  <c:v>18.08</c:v>
                </c:pt>
                <c:pt idx="454">
                  <c:v>18.06</c:v>
                </c:pt>
                <c:pt idx="455">
                  <c:v>18.07</c:v>
                </c:pt>
                <c:pt idx="456">
                  <c:v>18.07</c:v>
                </c:pt>
                <c:pt idx="457">
                  <c:v>18.06</c:v>
                </c:pt>
                <c:pt idx="458">
                  <c:v>18.07</c:v>
                </c:pt>
                <c:pt idx="459">
                  <c:v>18.07</c:v>
                </c:pt>
                <c:pt idx="460">
                  <c:v>18.08</c:v>
                </c:pt>
                <c:pt idx="461">
                  <c:v>18.09</c:v>
                </c:pt>
                <c:pt idx="462">
                  <c:v>18.11</c:v>
                </c:pt>
                <c:pt idx="463">
                  <c:v>18.11</c:v>
                </c:pt>
                <c:pt idx="464">
                  <c:v>18.13</c:v>
                </c:pt>
                <c:pt idx="465">
                  <c:v>18.14</c:v>
                </c:pt>
                <c:pt idx="466">
                  <c:v>18.15</c:v>
                </c:pt>
                <c:pt idx="467">
                  <c:v>18.15</c:v>
                </c:pt>
                <c:pt idx="468">
                  <c:v>18.16</c:v>
                </c:pt>
                <c:pt idx="469">
                  <c:v>18.15</c:v>
                </c:pt>
                <c:pt idx="470">
                  <c:v>18.18</c:v>
                </c:pt>
                <c:pt idx="471">
                  <c:v>18.16</c:v>
                </c:pt>
                <c:pt idx="472">
                  <c:v>18.17</c:v>
                </c:pt>
                <c:pt idx="473">
                  <c:v>18.18</c:v>
                </c:pt>
                <c:pt idx="474">
                  <c:v>18.19</c:v>
                </c:pt>
                <c:pt idx="475">
                  <c:v>18.2</c:v>
                </c:pt>
                <c:pt idx="476">
                  <c:v>18.2</c:v>
                </c:pt>
                <c:pt idx="477">
                  <c:v>18.22</c:v>
                </c:pt>
                <c:pt idx="478">
                  <c:v>18.23</c:v>
                </c:pt>
                <c:pt idx="479">
                  <c:v>18.23</c:v>
                </c:pt>
                <c:pt idx="480">
                  <c:v>18.24</c:v>
                </c:pt>
                <c:pt idx="481">
                  <c:v>18.24</c:v>
                </c:pt>
                <c:pt idx="482">
                  <c:v>18.24</c:v>
                </c:pt>
                <c:pt idx="483">
                  <c:v>18.24</c:v>
                </c:pt>
                <c:pt idx="484">
                  <c:v>18.24</c:v>
                </c:pt>
                <c:pt idx="485">
                  <c:v>18.24</c:v>
                </c:pt>
                <c:pt idx="486">
                  <c:v>18.23</c:v>
                </c:pt>
                <c:pt idx="487">
                  <c:v>18.23</c:v>
                </c:pt>
                <c:pt idx="488">
                  <c:v>18.23</c:v>
                </c:pt>
                <c:pt idx="489">
                  <c:v>18.23</c:v>
                </c:pt>
                <c:pt idx="490">
                  <c:v>18.27</c:v>
                </c:pt>
                <c:pt idx="491">
                  <c:v>18.24</c:v>
                </c:pt>
                <c:pt idx="492">
                  <c:v>18.26</c:v>
                </c:pt>
                <c:pt idx="493">
                  <c:v>18.26</c:v>
                </c:pt>
                <c:pt idx="494">
                  <c:v>18.28</c:v>
                </c:pt>
                <c:pt idx="495">
                  <c:v>18.28</c:v>
                </c:pt>
                <c:pt idx="496">
                  <c:v>18.29</c:v>
                </c:pt>
                <c:pt idx="497">
                  <c:v>18.3</c:v>
                </c:pt>
                <c:pt idx="498">
                  <c:v>18.33</c:v>
                </c:pt>
                <c:pt idx="499">
                  <c:v>18.33</c:v>
                </c:pt>
                <c:pt idx="500">
                  <c:v>18.32</c:v>
                </c:pt>
                <c:pt idx="501">
                  <c:v>18.32</c:v>
                </c:pt>
                <c:pt idx="502">
                  <c:v>18.33</c:v>
                </c:pt>
                <c:pt idx="503">
                  <c:v>18.34</c:v>
                </c:pt>
                <c:pt idx="504">
                  <c:v>18.34</c:v>
                </c:pt>
                <c:pt idx="505">
                  <c:v>18.36</c:v>
                </c:pt>
                <c:pt idx="506">
                  <c:v>18.36</c:v>
                </c:pt>
                <c:pt idx="507">
                  <c:v>18.35</c:v>
                </c:pt>
                <c:pt idx="508">
                  <c:v>18.38</c:v>
                </c:pt>
                <c:pt idx="509">
                  <c:v>18.38</c:v>
                </c:pt>
                <c:pt idx="510">
                  <c:v>18.39</c:v>
                </c:pt>
                <c:pt idx="511">
                  <c:v>18.4</c:v>
                </c:pt>
                <c:pt idx="512">
                  <c:v>18.39</c:v>
                </c:pt>
                <c:pt idx="513">
                  <c:v>18.4</c:v>
                </c:pt>
                <c:pt idx="514">
                  <c:v>18.42</c:v>
                </c:pt>
                <c:pt idx="515">
                  <c:v>18.41</c:v>
                </c:pt>
                <c:pt idx="516">
                  <c:v>18.42</c:v>
                </c:pt>
                <c:pt idx="517">
                  <c:v>18.41</c:v>
                </c:pt>
                <c:pt idx="518">
                  <c:v>18.42</c:v>
                </c:pt>
                <c:pt idx="519">
                  <c:v>18.4</c:v>
                </c:pt>
                <c:pt idx="520">
                  <c:v>18.42</c:v>
                </c:pt>
                <c:pt idx="521">
                  <c:v>18.41</c:v>
                </c:pt>
                <c:pt idx="522">
                  <c:v>18.43</c:v>
                </c:pt>
                <c:pt idx="523">
                  <c:v>18.43</c:v>
                </c:pt>
                <c:pt idx="524">
                  <c:v>18.42</c:v>
                </c:pt>
                <c:pt idx="525">
                  <c:v>18.45</c:v>
                </c:pt>
                <c:pt idx="526">
                  <c:v>18.44</c:v>
                </c:pt>
                <c:pt idx="527">
                  <c:v>18.47</c:v>
                </c:pt>
                <c:pt idx="528">
                  <c:v>18.47</c:v>
                </c:pt>
                <c:pt idx="529">
                  <c:v>18.47</c:v>
                </c:pt>
                <c:pt idx="530">
                  <c:v>18.48</c:v>
                </c:pt>
                <c:pt idx="531">
                  <c:v>18.5</c:v>
                </c:pt>
                <c:pt idx="532">
                  <c:v>18.5</c:v>
                </c:pt>
                <c:pt idx="533">
                  <c:v>18.51</c:v>
                </c:pt>
                <c:pt idx="534">
                  <c:v>18.5</c:v>
                </c:pt>
                <c:pt idx="535">
                  <c:v>18.51</c:v>
                </c:pt>
                <c:pt idx="536">
                  <c:v>18.52</c:v>
                </c:pt>
                <c:pt idx="537">
                  <c:v>18.52</c:v>
                </c:pt>
                <c:pt idx="538">
                  <c:v>18.53</c:v>
                </c:pt>
                <c:pt idx="539">
                  <c:v>18.52</c:v>
                </c:pt>
                <c:pt idx="540">
                  <c:v>18.55</c:v>
                </c:pt>
                <c:pt idx="541">
                  <c:v>18.55</c:v>
                </c:pt>
                <c:pt idx="542">
                  <c:v>18.53</c:v>
                </c:pt>
                <c:pt idx="543">
                  <c:v>18.53</c:v>
                </c:pt>
                <c:pt idx="544">
                  <c:v>18.56</c:v>
                </c:pt>
                <c:pt idx="545">
                  <c:v>18.56</c:v>
                </c:pt>
                <c:pt idx="546">
                  <c:v>18.59</c:v>
                </c:pt>
                <c:pt idx="547">
                  <c:v>18.56</c:v>
                </c:pt>
                <c:pt idx="548">
                  <c:v>18.59</c:v>
                </c:pt>
                <c:pt idx="549">
                  <c:v>18.61</c:v>
                </c:pt>
                <c:pt idx="550">
                  <c:v>18.57</c:v>
                </c:pt>
                <c:pt idx="551">
                  <c:v>18.62</c:v>
                </c:pt>
                <c:pt idx="552">
                  <c:v>18.61</c:v>
                </c:pt>
                <c:pt idx="553">
                  <c:v>18.61</c:v>
                </c:pt>
                <c:pt idx="554">
                  <c:v>18.61</c:v>
                </c:pt>
                <c:pt idx="555">
                  <c:v>18.62</c:v>
                </c:pt>
                <c:pt idx="556">
                  <c:v>18.61</c:v>
                </c:pt>
                <c:pt idx="557">
                  <c:v>18.61</c:v>
                </c:pt>
                <c:pt idx="558">
                  <c:v>18.59</c:v>
                </c:pt>
                <c:pt idx="559">
                  <c:v>18.6</c:v>
                </c:pt>
                <c:pt idx="560">
                  <c:v>18.59</c:v>
                </c:pt>
                <c:pt idx="561">
                  <c:v>18.59</c:v>
                </c:pt>
                <c:pt idx="562">
                  <c:v>18.59</c:v>
                </c:pt>
                <c:pt idx="563">
                  <c:v>18.58</c:v>
                </c:pt>
                <c:pt idx="564">
                  <c:v>18.58</c:v>
                </c:pt>
                <c:pt idx="565">
                  <c:v>18.59</c:v>
                </c:pt>
                <c:pt idx="566">
                  <c:v>18.6</c:v>
                </c:pt>
                <c:pt idx="567">
                  <c:v>18.58</c:v>
                </c:pt>
                <c:pt idx="568">
                  <c:v>18.64</c:v>
                </c:pt>
                <c:pt idx="569">
                  <c:v>18.63</c:v>
                </c:pt>
                <c:pt idx="570">
                  <c:v>18.61</c:v>
                </c:pt>
                <c:pt idx="571">
                  <c:v>18.62</c:v>
                </c:pt>
                <c:pt idx="572">
                  <c:v>18.63</c:v>
                </c:pt>
                <c:pt idx="573">
                  <c:v>18.65</c:v>
                </c:pt>
                <c:pt idx="574">
                  <c:v>18.65</c:v>
                </c:pt>
                <c:pt idx="575">
                  <c:v>18.65</c:v>
                </c:pt>
                <c:pt idx="576">
                  <c:v>18.65</c:v>
                </c:pt>
                <c:pt idx="577">
                  <c:v>18.67</c:v>
                </c:pt>
                <c:pt idx="578">
                  <c:v>18.67</c:v>
                </c:pt>
                <c:pt idx="579">
                  <c:v>18.68</c:v>
                </c:pt>
                <c:pt idx="580">
                  <c:v>18.68</c:v>
                </c:pt>
                <c:pt idx="581">
                  <c:v>18.68</c:v>
                </c:pt>
                <c:pt idx="582">
                  <c:v>18.69</c:v>
                </c:pt>
                <c:pt idx="583">
                  <c:v>18.7</c:v>
                </c:pt>
                <c:pt idx="584">
                  <c:v>18.71</c:v>
                </c:pt>
                <c:pt idx="585">
                  <c:v>18.71</c:v>
                </c:pt>
                <c:pt idx="586">
                  <c:v>18.71</c:v>
                </c:pt>
                <c:pt idx="587">
                  <c:v>18.72</c:v>
                </c:pt>
                <c:pt idx="588">
                  <c:v>18.73</c:v>
                </c:pt>
                <c:pt idx="589">
                  <c:v>18.73</c:v>
                </c:pt>
                <c:pt idx="590">
                  <c:v>18.74</c:v>
                </c:pt>
                <c:pt idx="591">
                  <c:v>18.74</c:v>
                </c:pt>
                <c:pt idx="592">
                  <c:v>18.74</c:v>
                </c:pt>
                <c:pt idx="593">
                  <c:v>18.75</c:v>
                </c:pt>
                <c:pt idx="594">
                  <c:v>18.75</c:v>
                </c:pt>
                <c:pt idx="595">
                  <c:v>18.75</c:v>
                </c:pt>
                <c:pt idx="596">
                  <c:v>18.75</c:v>
                </c:pt>
                <c:pt idx="597">
                  <c:v>18.76</c:v>
                </c:pt>
                <c:pt idx="598">
                  <c:v>18.76</c:v>
                </c:pt>
                <c:pt idx="599">
                  <c:v>18.77</c:v>
                </c:pt>
                <c:pt idx="600">
                  <c:v>18.75</c:v>
                </c:pt>
                <c:pt idx="601">
                  <c:v>18.76</c:v>
                </c:pt>
                <c:pt idx="602">
                  <c:v>18.78</c:v>
                </c:pt>
                <c:pt idx="603">
                  <c:v>18.79</c:v>
                </c:pt>
                <c:pt idx="604">
                  <c:v>18.79</c:v>
                </c:pt>
                <c:pt idx="605">
                  <c:v>18.78</c:v>
                </c:pt>
                <c:pt idx="606">
                  <c:v>18.78</c:v>
                </c:pt>
                <c:pt idx="607">
                  <c:v>18.78</c:v>
                </c:pt>
                <c:pt idx="608">
                  <c:v>18.79</c:v>
                </c:pt>
                <c:pt idx="609">
                  <c:v>18.79</c:v>
                </c:pt>
                <c:pt idx="610">
                  <c:v>18.78</c:v>
                </c:pt>
                <c:pt idx="611">
                  <c:v>18.81</c:v>
                </c:pt>
                <c:pt idx="612">
                  <c:v>18.78</c:v>
                </c:pt>
                <c:pt idx="613">
                  <c:v>18.8</c:v>
                </c:pt>
                <c:pt idx="614">
                  <c:v>18.82</c:v>
                </c:pt>
                <c:pt idx="615">
                  <c:v>18.82</c:v>
                </c:pt>
                <c:pt idx="616">
                  <c:v>18.83</c:v>
                </c:pt>
                <c:pt idx="617">
                  <c:v>18.84</c:v>
                </c:pt>
                <c:pt idx="618">
                  <c:v>18.84</c:v>
                </c:pt>
                <c:pt idx="619">
                  <c:v>18.84</c:v>
                </c:pt>
                <c:pt idx="620">
                  <c:v>18.85</c:v>
                </c:pt>
                <c:pt idx="621">
                  <c:v>18.85</c:v>
                </c:pt>
                <c:pt idx="622">
                  <c:v>18.86</c:v>
                </c:pt>
                <c:pt idx="623">
                  <c:v>18.87</c:v>
                </c:pt>
                <c:pt idx="624">
                  <c:v>18.88</c:v>
                </c:pt>
                <c:pt idx="625">
                  <c:v>18.88</c:v>
                </c:pt>
                <c:pt idx="626">
                  <c:v>18.85</c:v>
                </c:pt>
                <c:pt idx="627">
                  <c:v>18.88</c:v>
                </c:pt>
                <c:pt idx="628">
                  <c:v>18.91</c:v>
                </c:pt>
                <c:pt idx="629">
                  <c:v>18.9</c:v>
                </c:pt>
                <c:pt idx="630">
                  <c:v>18.9</c:v>
                </c:pt>
                <c:pt idx="631">
                  <c:v>18.92</c:v>
                </c:pt>
                <c:pt idx="632">
                  <c:v>18.92</c:v>
                </c:pt>
                <c:pt idx="633">
                  <c:v>18.93</c:v>
                </c:pt>
                <c:pt idx="634">
                  <c:v>18.93</c:v>
                </c:pt>
                <c:pt idx="635">
                  <c:v>18.94</c:v>
                </c:pt>
                <c:pt idx="636">
                  <c:v>18.94</c:v>
                </c:pt>
                <c:pt idx="637">
                  <c:v>18.94</c:v>
                </c:pt>
                <c:pt idx="638">
                  <c:v>18.94</c:v>
                </c:pt>
                <c:pt idx="639">
                  <c:v>18.95</c:v>
                </c:pt>
                <c:pt idx="640">
                  <c:v>18.93</c:v>
                </c:pt>
                <c:pt idx="641">
                  <c:v>18.93</c:v>
                </c:pt>
                <c:pt idx="642">
                  <c:v>18.93</c:v>
                </c:pt>
                <c:pt idx="643">
                  <c:v>18.95</c:v>
                </c:pt>
                <c:pt idx="644">
                  <c:v>18.94</c:v>
                </c:pt>
                <c:pt idx="645">
                  <c:v>18.97</c:v>
                </c:pt>
                <c:pt idx="646">
                  <c:v>18.95</c:v>
                </c:pt>
                <c:pt idx="647">
                  <c:v>18.95</c:v>
                </c:pt>
                <c:pt idx="648">
                  <c:v>18.96</c:v>
                </c:pt>
                <c:pt idx="649">
                  <c:v>18.97</c:v>
                </c:pt>
                <c:pt idx="650">
                  <c:v>18.97</c:v>
                </c:pt>
                <c:pt idx="651">
                  <c:v>18.99</c:v>
                </c:pt>
                <c:pt idx="652">
                  <c:v>19</c:v>
                </c:pt>
                <c:pt idx="653">
                  <c:v>19</c:v>
                </c:pt>
                <c:pt idx="654">
                  <c:v>19</c:v>
                </c:pt>
                <c:pt idx="655">
                  <c:v>19.01</c:v>
                </c:pt>
                <c:pt idx="656">
                  <c:v>19.02</c:v>
                </c:pt>
                <c:pt idx="657">
                  <c:v>19.03</c:v>
                </c:pt>
                <c:pt idx="658">
                  <c:v>19.01</c:v>
                </c:pt>
                <c:pt idx="659">
                  <c:v>19.03</c:v>
                </c:pt>
                <c:pt idx="660">
                  <c:v>19.04</c:v>
                </c:pt>
                <c:pt idx="661">
                  <c:v>19.02</c:v>
                </c:pt>
                <c:pt idx="662">
                  <c:v>19.07</c:v>
                </c:pt>
                <c:pt idx="663">
                  <c:v>19.04</c:v>
                </c:pt>
                <c:pt idx="664">
                  <c:v>19.07</c:v>
                </c:pt>
                <c:pt idx="665">
                  <c:v>19.07</c:v>
                </c:pt>
                <c:pt idx="666">
                  <c:v>19.07</c:v>
                </c:pt>
                <c:pt idx="667">
                  <c:v>19.07</c:v>
                </c:pt>
                <c:pt idx="668">
                  <c:v>19.1</c:v>
                </c:pt>
                <c:pt idx="669">
                  <c:v>19.09</c:v>
                </c:pt>
                <c:pt idx="670">
                  <c:v>19.11</c:v>
                </c:pt>
                <c:pt idx="671">
                  <c:v>19.1</c:v>
                </c:pt>
                <c:pt idx="672">
                  <c:v>19.11</c:v>
                </c:pt>
                <c:pt idx="673">
                  <c:v>19.12</c:v>
                </c:pt>
                <c:pt idx="674">
                  <c:v>19.12</c:v>
                </c:pt>
                <c:pt idx="675">
                  <c:v>19.12</c:v>
                </c:pt>
                <c:pt idx="676">
                  <c:v>19.14</c:v>
                </c:pt>
                <c:pt idx="677">
                  <c:v>19.14</c:v>
                </c:pt>
                <c:pt idx="678">
                  <c:v>19.1</c:v>
                </c:pt>
                <c:pt idx="679">
                  <c:v>19.13</c:v>
                </c:pt>
                <c:pt idx="680">
                  <c:v>19.13</c:v>
                </c:pt>
                <c:pt idx="681">
                  <c:v>19.13</c:v>
                </c:pt>
                <c:pt idx="682">
                  <c:v>19.13</c:v>
                </c:pt>
                <c:pt idx="683">
                  <c:v>19.17</c:v>
                </c:pt>
                <c:pt idx="684">
                  <c:v>19.16</c:v>
                </c:pt>
                <c:pt idx="685">
                  <c:v>19.15</c:v>
                </c:pt>
                <c:pt idx="686">
                  <c:v>19.17</c:v>
                </c:pt>
                <c:pt idx="687">
                  <c:v>19.17</c:v>
                </c:pt>
                <c:pt idx="688">
                  <c:v>19.19</c:v>
                </c:pt>
                <c:pt idx="689">
                  <c:v>19.18</c:v>
                </c:pt>
                <c:pt idx="690">
                  <c:v>19.18</c:v>
                </c:pt>
                <c:pt idx="691">
                  <c:v>19.18</c:v>
                </c:pt>
                <c:pt idx="692">
                  <c:v>19.19</c:v>
                </c:pt>
                <c:pt idx="693">
                  <c:v>19.19</c:v>
                </c:pt>
                <c:pt idx="694">
                  <c:v>19.2</c:v>
                </c:pt>
                <c:pt idx="695">
                  <c:v>19.19</c:v>
                </c:pt>
                <c:pt idx="696">
                  <c:v>19.19</c:v>
                </c:pt>
                <c:pt idx="697">
                  <c:v>19.21</c:v>
                </c:pt>
                <c:pt idx="698">
                  <c:v>19.21</c:v>
                </c:pt>
                <c:pt idx="699">
                  <c:v>19.2</c:v>
                </c:pt>
                <c:pt idx="700">
                  <c:v>19.21</c:v>
                </c:pt>
                <c:pt idx="701">
                  <c:v>19.22</c:v>
                </c:pt>
                <c:pt idx="702">
                  <c:v>19.23</c:v>
                </c:pt>
                <c:pt idx="703">
                  <c:v>19.25</c:v>
                </c:pt>
                <c:pt idx="704">
                  <c:v>19.25</c:v>
                </c:pt>
                <c:pt idx="705">
                  <c:v>19.26</c:v>
                </c:pt>
                <c:pt idx="706">
                  <c:v>19.25</c:v>
                </c:pt>
                <c:pt idx="707">
                  <c:v>19.24</c:v>
                </c:pt>
                <c:pt idx="708">
                  <c:v>19.27</c:v>
                </c:pt>
                <c:pt idx="709">
                  <c:v>19.28</c:v>
                </c:pt>
                <c:pt idx="710">
                  <c:v>19.29</c:v>
                </c:pt>
                <c:pt idx="711">
                  <c:v>19.28</c:v>
                </c:pt>
                <c:pt idx="712">
                  <c:v>19.3</c:v>
                </c:pt>
                <c:pt idx="713">
                  <c:v>19.28</c:v>
                </c:pt>
                <c:pt idx="714">
                  <c:v>19.3</c:v>
                </c:pt>
                <c:pt idx="715">
                  <c:v>19.29</c:v>
                </c:pt>
                <c:pt idx="716">
                  <c:v>19.29</c:v>
                </c:pt>
                <c:pt idx="717">
                  <c:v>19.27</c:v>
                </c:pt>
                <c:pt idx="718">
                  <c:v>19.3</c:v>
                </c:pt>
                <c:pt idx="719">
                  <c:v>19.29</c:v>
                </c:pt>
                <c:pt idx="720">
                  <c:v>19.29</c:v>
                </c:pt>
                <c:pt idx="721">
                  <c:v>19.29</c:v>
                </c:pt>
                <c:pt idx="722">
                  <c:v>19.29</c:v>
                </c:pt>
                <c:pt idx="723">
                  <c:v>19.29</c:v>
                </c:pt>
                <c:pt idx="724">
                  <c:v>19.32</c:v>
                </c:pt>
                <c:pt idx="725">
                  <c:v>19.3</c:v>
                </c:pt>
                <c:pt idx="726">
                  <c:v>19.3</c:v>
                </c:pt>
                <c:pt idx="727">
                  <c:v>19.3</c:v>
                </c:pt>
                <c:pt idx="728">
                  <c:v>19.32</c:v>
                </c:pt>
                <c:pt idx="729">
                  <c:v>19.34</c:v>
                </c:pt>
                <c:pt idx="730">
                  <c:v>19.33</c:v>
                </c:pt>
                <c:pt idx="731">
                  <c:v>19.36</c:v>
                </c:pt>
                <c:pt idx="732">
                  <c:v>19.34</c:v>
                </c:pt>
                <c:pt idx="733">
                  <c:v>19.37</c:v>
                </c:pt>
                <c:pt idx="734">
                  <c:v>19.38</c:v>
                </c:pt>
                <c:pt idx="735">
                  <c:v>19.38</c:v>
                </c:pt>
                <c:pt idx="736">
                  <c:v>19.4</c:v>
                </c:pt>
                <c:pt idx="737">
                  <c:v>19.38</c:v>
                </c:pt>
                <c:pt idx="738">
                  <c:v>19.4</c:v>
                </c:pt>
                <c:pt idx="739">
                  <c:v>19.42</c:v>
                </c:pt>
                <c:pt idx="740">
                  <c:v>19.42</c:v>
                </c:pt>
                <c:pt idx="741">
                  <c:v>19.44</c:v>
                </c:pt>
                <c:pt idx="742">
                  <c:v>19.41</c:v>
                </c:pt>
                <c:pt idx="743">
                  <c:v>19.44</c:v>
                </c:pt>
                <c:pt idx="744">
                  <c:v>19.46</c:v>
                </c:pt>
                <c:pt idx="745">
                  <c:v>19.46</c:v>
                </c:pt>
                <c:pt idx="746">
                  <c:v>19.47</c:v>
                </c:pt>
                <c:pt idx="747">
                  <c:v>19.47</c:v>
                </c:pt>
                <c:pt idx="748">
                  <c:v>19.47</c:v>
                </c:pt>
                <c:pt idx="749">
                  <c:v>19.47</c:v>
                </c:pt>
                <c:pt idx="750">
                  <c:v>19.5</c:v>
                </c:pt>
                <c:pt idx="751">
                  <c:v>19.48</c:v>
                </c:pt>
                <c:pt idx="752">
                  <c:v>19.48</c:v>
                </c:pt>
                <c:pt idx="753">
                  <c:v>19.51</c:v>
                </c:pt>
                <c:pt idx="754">
                  <c:v>19.49</c:v>
                </c:pt>
                <c:pt idx="755">
                  <c:v>19.5</c:v>
                </c:pt>
                <c:pt idx="756">
                  <c:v>19.51</c:v>
                </c:pt>
                <c:pt idx="757">
                  <c:v>19.51</c:v>
                </c:pt>
                <c:pt idx="758">
                  <c:v>19.53</c:v>
                </c:pt>
                <c:pt idx="759">
                  <c:v>19.51</c:v>
                </c:pt>
                <c:pt idx="760">
                  <c:v>19.55</c:v>
                </c:pt>
                <c:pt idx="761">
                  <c:v>19.55</c:v>
                </c:pt>
                <c:pt idx="762">
                  <c:v>19.55</c:v>
                </c:pt>
                <c:pt idx="763">
                  <c:v>19.56</c:v>
                </c:pt>
                <c:pt idx="764">
                  <c:v>19.56</c:v>
                </c:pt>
                <c:pt idx="765">
                  <c:v>19.55</c:v>
                </c:pt>
                <c:pt idx="766">
                  <c:v>19.56</c:v>
                </c:pt>
                <c:pt idx="767">
                  <c:v>19.59</c:v>
                </c:pt>
                <c:pt idx="768">
                  <c:v>19.6</c:v>
                </c:pt>
                <c:pt idx="769">
                  <c:v>19.61</c:v>
                </c:pt>
                <c:pt idx="770">
                  <c:v>19.61</c:v>
                </c:pt>
                <c:pt idx="771">
                  <c:v>19.62</c:v>
                </c:pt>
                <c:pt idx="772">
                  <c:v>19.62</c:v>
                </c:pt>
                <c:pt idx="773">
                  <c:v>19.63</c:v>
                </c:pt>
                <c:pt idx="774">
                  <c:v>19.63</c:v>
                </c:pt>
                <c:pt idx="775">
                  <c:v>19.65</c:v>
                </c:pt>
                <c:pt idx="776">
                  <c:v>19.66</c:v>
                </c:pt>
                <c:pt idx="777">
                  <c:v>19.64</c:v>
                </c:pt>
                <c:pt idx="778">
                  <c:v>19.66</c:v>
                </c:pt>
                <c:pt idx="779">
                  <c:v>19.66</c:v>
                </c:pt>
                <c:pt idx="780">
                  <c:v>19.66</c:v>
                </c:pt>
                <c:pt idx="781">
                  <c:v>19.65</c:v>
                </c:pt>
                <c:pt idx="782">
                  <c:v>19.64</c:v>
                </c:pt>
                <c:pt idx="783">
                  <c:v>19.65</c:v>
                </c:pt>
                <c:pt idx="784">
                  <c:v>19.66</c:v>
                </c:pt>
                <c:pt idx="785">
                  <c:v>19.65</c:v>
                </c:pt>
                <c:pt idx="786">
                  <c:v>19.66</c:v>
                </c:pt>
                <c:pt idx="787">
                  <c:v>19.67</c:v>
                </c:pt>
                <c:pt idx="788">
                  <c:v>19.69</c:v>
                </c:pt>
                <c:pt idx="789">
                  <c:v>19.69</c:v>
                </c:pt>
                <c:pt idx="790">
                  <c:v>19.69</c:v>
                </c:pt>
                <c:pt idx="791">
                  <c:v>19.71</c:v>
                </c:pt>
                <c:pt idx="792">
                  <c:v>19.72</c:v>
                </c:pt>
                <c:pt idx="793">
                  <c:v>19.73</c:v>
                </c:pt>
                <c:pt idx="794">
                  <c:v>19.73</c:v>
                </c:pt>
                <c:pt idx="795">
                  <c:v>19.76</c:v>
                </c:pt>
                <c:pt idx="796">
                  <c:v>19.76</c:v>
                </c:pt>
                <c:pt idx="797">
                  <c:v>19.78</c:v>
                </c:pt>
                <c:pt idx="798">
                  <c:v>19.78</c:v>
                </c:pt>
                <c:pt idx="799">
                  <c:v>19.79</c:v>
                </c:pt>
                <c:pt idx="800">
                  <c:v>19.81</c:v>
                </c:pt>
                <c:pt idx="801">
                  <c:v>19.81</c:v>
                </c:pt>
                <c:pt idx="802">
                  <c:v>19.81</c:v>
                </c:pt>
                <c:pt idx="803">
                  <c:v>19.85</c:v>
                </c:pt>
                <c:pt idx="804">
                  <c:v>19.84</c:v>
                </c:pt>
                <c:pt idx="805">
                  <c:v>19.85</c:v>
                </c:pt>
                <c:pt idx="806">
                  <c:v>19.84</c:v>
                </c:pt>
                <c:pt idx="807">
                  <c:v>19.84</c:v>
                </c:pt>
                <c:pt idx="808">
                  <c:v>19.85</c:v>
                </c:pt>
                <c:pt idx="809">
                  <c:v>19.87</c:v>
                </c:pt>
                <c:pt idx="810">
                  <c:v>19.86</c:v>
                </c:pt>
                <c:pt idx="811">
                  <c:v>19.88</c:v>
                </c:pt>
                <c:pt idx="812">
                  <c:v>19.88</c:v>
                </c:pt>
                <c:pt idx="813">
                  <c:v>19.9</c:v>
                </c:pt>
                <c:pt idx="814">
                  <c:v>19.93</c:v>
                </c:pt>
                <c:pt idx="815">
                  <c:v>19.94</c:v>
                </c:pt>
                <c:pt idx="816">
                  <c:v>19.94</c:v>
                </c:pt>
                <c:pt idx="817">
                  <c:v>19.97</c:v>
                </c:pt>
                <c:pt idx="818">
                  <c:v>19.96</c:v>
                </c:pt>
                <c:pt idx="819">
                  <c:v>19.97</c:v>
                </c:pt>
                <c:pt idx="820">
                  <c:v>19.99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821"/>
                <c:pt idx="0">
                  <c:v>12.4375</c:v>
                </c:pt>
                <c:pt idx="1">
                  <c:v>12.4375</c:v>
                </c:pt>
                <c:pt idx="2">
                  <c:v>12.4375</c:v>
                </c:pt>
                <c:pt idx="3">
                  <c:v>12.4375</c:v>
                </c:pt>
                <c:pt idx="4">
                  <c:v>12.4375</c:v>
                </c:pt>
                <c:pt idx="5">
                  <c:v>12.4375</c:v>
                </c:pt>
                <c:pt idx="6">
                  <c:v>12.4375</c:v>
                </c:pt>
                <c:pt idx="7">
                  <c:v>12.4396</c:v>
                </c:pt>
                <c:pt idx="8">
                  <c:v>12.4646</c:v>
                </c:pt>
                <c:pt idx="9">
                  <c:v>12.4833</c:v>
                </c:pt>
                <c:pt idx="10">
                  <c:v>12.4958</c:v>
                </c:pt>
                <c:pt idx="11">
                  <c:v>12.5</c:v>
                </c:pt>
                <c:pt idx="12">
                  <c:v>12.5</c:v>
                </c:pt>
                <c:pt idx="13">
                  <c:v>12.5</c:v>
                </c:pt>
                <c:pt idx="14">
                  <c:v>12.5</c:v>
                </c:pt>
                <c:pt idx="15">
                  <c:v>12.5021</c:v>
                </c:pt>
                <c:pt idx="16">
                  <c:v>12.5125</c:v>
                </c:pt>
                <c:pt idx="17">
                  <c:v>12.5312</c:v>
                </c:pt>
                <c:pt idx="18">
                  <c:v>12.5542</c:v>
                </c:pt>
                <c:pt idx="19">
                  <c:v>12.5625</c:v>
                </c:pt>
                <c:pt idx="20">
                  <c:v>12.5625</c:v>
                </c:pt>
                <c:pt idx="21">
                  <c:v>12.5625</c:v>
                </c:pt>
                <c:pt idx="22">
                  <c:v>12.5646</c:v>
                </c:pt>
                <c:pt idx="23">
                  <c:v>12.5667</c:v>
                </c:pt>
                <c:pt idx="24">
                  <c:v>12.5854</c:v>
                </c:pt>
                <c:pt idx="25">
                  <c:v>12.6125</c:v>
                </c:pt>
                <c:pt idx="26">
                  <c:v>12.625</c:v>
                </c:pt>
                <c:pt idx="27">
                  <c:v>12.625</c:v>
                </c:pt>
                <c:pt idx="28">
                  <c:v>12.625</c:v>
                </c:pt>
                <c:pt idx="29">
                  <c:v>12.6292</c:v>
                </c:pt>
                <c:pt idx="30">
                  <c:v>12.6604</c:v>
                </c:pt>
                <c:pt idx="31">
                  <c:v>12.6854</c:v>
                </c:pt>
                <c:pt idx="32">
                  <c:v>12.6875</c:v>
                </c:pt>
                <c:pt idx="33">
                  <c:v>12.6875</c:v>
                </c:pt>
                <c:pt idx="34">
                  <c:v>12.7083</c:v>
                </c:pt>
                <c:pt idx="35">
                  <c:v>12.7333</c:v>
                </c:pt>
                <c:pt idx="36">
                  <c:v>12.75</c:v>
                </c:pt>
                <c:pt idx="37">
                  <c:v>12.7521</c:v>
                </c:pt>
                <c:pt idx="38">
                  <c:v>12.7729</c:v>
                </c:pt>
                <c:pt idx="39">
                  <c:v>12.8083</c:v>
                </c:pt>
                <c:pt idx="40">
                  <c:v>12.8125</c:v>
                </c:pt>
                <c:pt idx="41">
                  <c:v>12.8187</c:v>
                </c:pt>
                <c:pt idx="42">
                  <c:v>12.8646</c:v>
                </c:pt>
                <c:pt idx="43">
                  <c:v>12.8729</c:v>
                </c:pt>
                <c:pt idx="44">
                  <c:v>12.875</c:v>
                </c:pt>
                <c:pt idx="45">
                  <c:v>12.8917</c:v>
                </c:pt>
                <c:pt idx="46">
                  <c:v>12.9333</c:v>
                </c:pt>
                <c:pt idx="47">
                  <c:v>12.9375</c:v>
                </c:pt>
                <c:pt idx="48">
                  <c:v>12.9458</c:v>
                </c:pt>
                <c:pt idx="49">
                  <c:v>12.9854</c:v>
                </c:pt>
                <c:pt idx="50">
                  <c:v>13</c:v>
                </c:pt>
                <c:pt idx="51">
                  <c:v>13</c:v>
                </c:pt>
                <c:pt idx="52">
                  <c:v>13.0292</c:v>
                </c:pt>
                <c:pt idx="53">
                  <c:v>13.0542</c:v>
                </c:pt>
                <c:pt idx="54">
                  <c:v>13.0625</c:v>
                </c:pt>
                <c:pt idx="55">
                  <c:v>13.0708</c:v>
                </c:pt>
                <c:pt idx="56">
                  <c:v>13.1125</c:v>
                </c:pt>
                <c:pt idx="57">
                  <c:v>13.125</c:v>
                </c:pt>
                <c:pt idx="58">
                  <c:v>13.125</c:v>
                </c:pt>
                <c:pt idx="59">
                  <c:v>13.1458</c:v>
                </c:pt>
                <c:pt idx="60">
                  <c:v>13.1812</c:v>
                </c:pt>
                <c:pt idx="61">
                  <c:v>13.1875</c:v>
                </c:pt>
                <c:pt idx="62">
                  <c:v>13.1875</c:v>
                </c:pt>
                <c:pt idx="63">
                  <c:v>13.2062</c:v>
                </c:pt>
                <c:pt idx="64">
                  <c:v>13.2479</c:v>
                </c:pt>
                <c:pt idx="65">
                  <c:v>13.25</c:v>
                </c:pt>
                <c:pt idx="66">
                  <c:v>13.254</c:v>
                </c:pt>
                <c:pt idx="67">
                  <c:v>13.2771</c:v>
                </c:pt>
                <c:pt idx="68">
                  <c:v>13.3125</c:v>
                </c:pt>
                <c:pt idx="69">
                  <c:v>13.3125</c:v>
                </c:pt>
                <c:pt idx="70">
                  <c:v>13.3146</c:v>
                </c:pt>
                <c:pt idx="71">
                  <c:v>13.3313</c:v>
                </c:pt>
                <c:pt idx="72">
                  <c:v>13.3667</c:v>
                </c:pt>
                <c:pt idx="73">
                  <c:v>13.375</c:v>
                </c:pt>
                <c:pt idx="74">
                  <c:v>13.375</c:v>
                </c:pt>
                <c:pt idx="75">
                  <c:v>13.3896</c:v>
                </c:pt>
                <c:pt idx="76">
                  <c:v>13.425</c:v>
                </c:pt>
                <c:pt idx="77">
                  <c:v>13.4375</c:v>
                </c:pt>
                <c:pt idx="78">
                  <c:v>13.4375</c:v>
                </c:pt>
                <c:pt idx="79">
                  <c:v>13.4375</c:v>
                </c:pt>
                <c:pt idx="80">
                  <c:v>13.45</c:v>
                </c:pt>
                <c:pt idx="81">
                  <c:v>13.4917</c:v>
                </c:pt>
                <c:pt idx="82">
                  <c:v>13.5</c:v>
                </c:pt>
                <c:pt idx="83">
                  <c:v>13.5</c:v>
                </c:pt>
                <c:pt idx="84">
                  <c:v>13.5</c:v>
                </c:pt>
                <c:pt idx="85">
                  <c:v>13.525</c:v>
                </c:pt>
                <c:pt idx="86">
                  <c:v>13.5583</c:v>
                </c:pt>
                <c:pt idx="87">
                  <c:v>13.5625</c:v>
                </c:pt>
                <c:pt idx="88">
                  <c:v>13.5625</c:v>
                </c:pt>
                <c:pt idx="89">
                  <c:v>13.5667</c:v>
                </c:pt>
                <c:pt idx="90">
                  <c:v>13.5771</c:v>
                </c:pt>
                <c:pt idx="91">
                  <c:v>13.6167</c:v>
                </c:pt>
                <c:pt idx="92">
                  <c:v>13.625</c:v>
                </c:pt>
                <c:pt idx="93">
                  <c:v>13.625</c:v>
                </c:pt>
                <c:pt idx="94">
                  <c:v>13.625</c:v>
                </c:pt>
                <c:pt idx="95">
                  <c:v>13.6479</c:v>
                </c:pt>
                <c:pt idx="96">
                  <c:v>13.6729</c:v>
                </c:pt>
                <c:pt idx="97">
                  <c:v>13.6833</c:v>
                </c:pt>
                <c:pt idx="98">
                  <c:v>13.6875</c:v>
                </c:pt>
                <c:pt idx="99">
                  <c:v>13.6875</c:v>
                </c:pt>
                <c:pt idx="100">
                  <c:v>13.6937</c:v>
                </c:pt>
                <c:pt idx="101">
                  <c:v>13.7062</c:v>
                </c:pt>
                <c:pt idx="102">
                  <c:v>13.7354</c:v>
                </c:pt>
                <c:pt idx="103">
                  <c:v>13.7479</c:v>
                </c:pt>
                <c:pt idx="104">
                  <c:v>13.75</c:v>
                </c:pt>
                <c:pt idx="105">
                  <c:v>13.75</c:v>
                </c:pt>
                <c:pt idx="106">
                  <c:v>13.7521</c:v>
                </c:pt>
                <c:pt idx="107">
                  <c:v>13.7708</c:v>
                </c:pt>
                <c:pt idx="108">
                  <c:v>13.7958</c:v>
                </c:pt>
                <c:pt idx="109">
                  <c:v>13.8125</c:v>
                </c:pt>
                <c:pt idx="110">
                  <c:v>13.8125</c:v>
                </c:pt>
                <c:pt idx="111">
                  <c:v>13.8125</c:v>
                </c:pt>
                <c:pt idx="112">
                  <c:v>13.8125</c:v>
                </c:pt>
                <c:pt idx="113">
                  <c:v>13.8125</c:v>
                </c:pt>
                <c:pt idx="114">
                  <c:v>13.8479</c:v>
                </c:pt>
                <c:pt idx="115">
                  <c:v>13.8708</c:v>
                </c:pt>
                <c:pt idx="116">
                  <c:v>13.875</c:v>
                </c:pt>
                <c:pt idx="117">
                  <c:v>13.875</c:v>
                </c:pt>
                <c:pt idx="118">
                  <c:v>13.875</c:v>
                </c:pt>
                <c:pt idx="119">
                  <c:v>13.8771</c:v>
                </c:pt>
                <c:pt idx="120">
                  <c:v>13.8812</c:v>
                </c:pt>
                <c:pt idx="121">
                  <c:v>13.8937</c:v>
                </c:pt>
                <c:pt idx="122">
                  <c:v>13.9333</c:v>
                </c:pt>
                <c:pt idx="123">
                  <c:v>13.9375</c:v>
                </c:pt>
                <c:pt idx="124">
                  <c:v>13.9375</c:v>
                </c:pt>
                <c:pt idx="125">
                  <c:v>13.9375</c:v>
                </c:pt>
                <c:pt idx="126">
                  <c:v>13.9375</c:v>
                </c:pt>
                <c:pt idx="127">
                  <c:v>13.9375</c:v>
                </c:pt>
                <c:pt idx="128">
                  <c:v>13.95</c:v>
                </c:pt>
                <c:pt idx="129">
                  <c:v>13.9833</c:v>
                </c:pt>
                <c:pt idx="130">
                  <c:v>13.9937</c:v>
                </c:pt>
                <c:pt idx="131">
                  <c:v>14</c:v>
                </c:pt>
                <c:pt idx="132">
                  <c:v>14</c:v>
                </c:pt>
                <c:pt idx="133">
                  <c:v>14</c:v>
                </c:pt>
                <c:pt idx="134">
                  <c:v>14</c:v>
                </c:pt>
                <c:pt idx="135">
                  <c:v>14</c:v>
                </c:pt>
                <c:pt idx="136">
                  <c:v>14.0083</c:v>
                </c:pt>
                <c:pt idx="137">
                  <c:v>14.025</c:v>
                </c:pt>
                <c:pt idx="138">
                  <c:v>14.0504</c:v>
                </c:pt>
                <c:pt idx="139">
                  <c:v>14.0542</c:v>
                </c:pt>
                <c:pt idx="140">
                  <c:v>14.0604</c:v>
                </c:pt>
                <c:pt idx="141">
                  <c:v>14.0625</c:v>
                </c:pt>
                <c:pt idx="142">
                  <c:v>14.0625</c:v>
                </c:pt>
                <c:pt idx="143">
                  <c:v>14.0625</c:v>
                </c:pt>
                <c:pt idx="144">
                  <c:v>14.0625</c:v>
                </c:pt>
                <c:pt idx="145">
                  <c:v>14.0687</c:v>
                </c:pt>
                <c:pt idx="146">
                  <c:v>14.0896</c:v>
                </c:pt>
                <c:pt idx="147">
                  <c:v>14.1083</c:v>
                </c:pt>
                <c:pt idx="148">
                  <c:v>14.1062</c:v>
                </c:pt>
                <c:pt idx="149">
                  <c:v>14.1229</c:v>
                </c:pt>
                <c:pt idx="150">
                  <c:v>14.125</c:v>
                </c:pt>
                <c:pt idx="151">
                  <c:v>14.125</c:v>
                </c:pt>
                <c:pt idx="152">
                  <c:v>14.125</c:v>
                </c:pt>
                <c:pt idx="153">
                  <c:v>14.125</c:v>
                </c:pt>
                <c:pt idx="154">
                  <c:v>14.125</c:v>
                </c:pt>
                <c:pt idx="155">
                  <c:v>14.1375</c:v>
                </c:pt>
                <c:pt idx="156">
                  <c:v>14.1542</c:v>
                </c:pt>
                <c:pt idx="157">
                  <c:v>14.1875</c:v>
                </c:pt>
                <c:pt idx="158">
                  <c:v>14.1833</c:v>
                </c:pt>
                <c:pt idx="159">
                  <c:v>14.1875</c:v>
                </c:pt>
                <c:pt idx="160">
                  <c:v>14.1875</c:v>
                </c:pt>
                <c:pt idx="161">
                  <c:v>14.1875</c:v>
                </c:pt>
                <c:pt idx="162">
                  <c:v>14.1875</c:v>
                </c:pt>
                <c:pt idx="163">
                  <c:v>14.1917</c:v>
                </c:pt>
                <c:pt idx="164">
                  <c:v>14.2021</c:v>
                </c:pt>
                <c:pt idx="165">
                  <c:v>14.2333</c:v>
                </c:pt>
                <c:pt idx="166">
                  <c:v>14.2437</c:v>
                </c:pt>
                <c:pt idx="167">
                  <c:v>14.25</c:v>
                </c:pt>
                <c:pt idx="168">
                  <c:v>14.25</c:v>
                </c:pt>
                <c:pt idx="169">
                  <c:v>14.25</c:v>
                </c:pt>
                <c:pt idx="170">
                  <c:v>14.25</c:v>
                </c:pt>
                <c:pt idx="171">
                  <c:v>14.2521</c:v>
                </c:pt>
                <c:pt idx="172">
                  <c:v>14.2667</c:v>
                </c:pt>
                <c:pt idx="173">
                  <c:v>14.2896</c:v>
                </c:pt>
                <c:pt idx="174">
                  <c:v>14.3062</c:v>
                </c:pt>
                <c:pt idx="175">
                  <c:v>14.3125</c:v>
                </c:pt>
                <c:pt idx="176">
                  <c:v>14.3125</c:v>
                </c:pt>
                <c:pt idx="177">
                  <c:v>14.3125</c:v>
                </c:pt>
                <c:pt idx="178">
                  <c:v>14.3125</c:v>
                </c:pt>
                <c:pt idx="179">
                  <c:v>14.3125</c:v>
                </c:pt>
                <c:pt idx="180">
                  <c:v>14.3292</c:v>
                </c:pt>
                <c:pt idx="181">
                  <c:v>14.35</c:v>
                </c:pt>
                <c:pt idx="182">
                  <c:v>14.3687</c:v>
                </c:pt>
                <c:pt idx="183">
                  <c:v>14.375</c:v>
                </c:pt>
                <c:pt idx="184">
                  <c:v>14.375</c:v>
                </c:pt>
                <c:pt idx="185">
                  <c:v>14.375</c:v>
                </c:pt>
                <c:pt idx="186">
                  <c:v>14.375</c:v>
                </c:pt>
                <c:pt idx="187">
                  <c:v>14.375</c:v>
                </c:pt>
                <c:pt idx="188">
                  <c:v>14.3875</c:v>
                </c:pt>
                <c:pt idx="189">
                  <c:v>14.4021</c:v>
                </c:pt>
                <c:pt idx="190">
                  <c:v>14.4333</c:v>
                </c:pt>
                <c:pt idx="191">
                  <c:v>14.4375</c:v>
                </c:pt>
                <c:pt idx="192">
                  <c:v>14.4375</c:v>
                </c:pt>
                <c:pt idx="193">
                  <c:v>14.4375</c:v>
                </c:pt>
                <c:pt idx="194">
                  <c:v>14.4396</c:v>
                </c:pt>
                <c:pt idx="195">
                  <c:v>14.4396</c:v>
                </c:pt>
                <c:pt idx="196">
                  <c:v>14.4479</c:v>
                </c:pt>
                <c:pt idx="197">
                  <c:v>14.4833</c:v>
                </c:pt>
                <c:pt idx="198">
                  <c:v>14.5</c:v>
                </c:pt>
                <c:pt idx="199">
                  <c:v>14.5</c:v>
                </c:pt>
                <c:pt idx="200">
                  <c:v>14.5</c:v>
                </c:pt>
                <c:pt idx="201">
                  <c:v>14.5</c:v>
                </c:pt>
                <c:pt idx="202">
                  <c:v>14.5</c:v>
                </c:pt>
                <c:pt idx="203">
                  <c:v>14.5042</c:v>
                </c:pt>
                <c:pt idx="204">
                  <c:v>14.5229</c:v>
                </c:pt>
                <c:pt idx="205">
                  <c:v>14.5417</c:v>
                </c:pt>
                <c:pt idx="206">
                  <c:v>14.5604</c:v>
                </c:pt>
                <c:pt idx="207">
                  <c:v>14.5625</c:v>
                </c:pt>
                <c:pt idx="208">
                  <c:v>14.5625</c:v>
                </c:pt>
                <c:pt idx="209">
                  <c:v>14.5625</c:v>
                </c:pt>
                <c:pt idx="210">
                  <c:v>14.5625</c:v>
                </c:pt>
                <c:pt idx="211">
                  <c:v>14.5708</c:v>
                </c:pt>
                <c:pt idx="212">
                  <c:v>14.5833</c:v>
                </c:pt>
                <c:pt idx="213">
                  <c:v>14.6167</c:v>
                </c:pt>
                <c:pt idx="214">
                  <c:v>14.625</c:v>
                </c:pt>
                <c:pt idx="215">
                  <c:v>14.625</c:v>
                </c:pt>
                <c:pt idx="216">
                  <c:v>14.625</c:v>
                </c:pt>
                <c:pt idx="217">
                  <c:v>14.625</c:v>
                </c:pt>
                <c:pt idx="218">
                  <c:v>14.6271</c:v>
                </c:pt>
                <c:pt idx="219">
                  <c:v>14.6354</c:v>
                </c:pt>
                <c:pt idx="220">
                  <c:v>14.6729</c:v>
                </c:pt>
                <c:pt idx="221">
                  <c:v>14.6792</c:v>
                </c:pt>
                <c:pt idx="222">
                  <c:v>14.6875</c:v>
                </c:pt>
                <c:pt idx="223">
                  <c:v>14.6875</c:v>
                </c:pt>
                <c:pt idx="224">
                  <c:v>14.6875</c:v>
                </c:pt>
                <c:pt idx="225">
                  <c:v>14.6875</c:v>
                </c:pt>
                <c:pt idx="226">
                  <c:v>14.6896</c:v>
                </c:pt>
                <c:pt idx="227">
                  <c:v>14.7104</c:v>
                </c:pt>
                <c:pt idx="228">
                  <c:v>14.7312</c:v>
                </c:pt>
                <c:pt idx="229">
                  <c:v>14.7458</c:v>
                </c:pt>
                <c:pt idx="230">
                  <c:v>14.75</c:v>
                </c:pt>
                <c:pt idx="231">
                  <c:v>14.75</c:v>
                </c:pt>
                <c:pt idx="232">
                  <c:v>14.75</c:v>
                </c:pt>
                <c:pt idx="233">
                  <c:v>14.7521</c:v>
                </c:pt>
                <c:pt idx="234">
                  <c:v>14.7687</c:v>
                </c:pt>
                <c:pt idx="235">
                  <c:v>14.8</c:v>
                </c:pt>
                <c:pt idx="236">
                  <c:v>14.8104</c:v>
                </c:pt>
                <c:pt idx="237">
                  <c:v>14.8125</c:v>
                </c:pt>
                <c:pt idx="238">
                  <c:v>14.8125</c:v>
                </c:pt>
                <c:pt idx="239">
                  <c:v>14.8125</c:v>
                </c:pt>
                <c:pt idx="240">
                  <c:v>14.8125</c:v>
                </c:pt>
                <c:pt idx="241">
                  <c:v>14.825</c:v>
                </c:pt>
                <c:pt idx="242">
                  <c:v>14.8604</c:v>
                </c:pt>
                <c:pt idx="243">
                  <c:v>14.875</c:v>
                </c:pt>
                <c:pt idx="244">
                  <c:v>14.875</c:v>
                </c:pt>
                <c:pt idx="245">
                  <c:v>14.875</c:v>
                </c:pt>
                <c:pt idx="246">
                  <c:v>14.875</c:v>
                </c:pt>
                <c:pt idx="247">
                  <c:v>14.8812</c:v>
                </c:pt>
                <c:pt idx="248">
                  <c:v>14.8979</c:v>
                </c:pt>
                <c:pt idx="249">
                  <c:v>14.9125</c:v>
                </c:pt>
                <c:pt idx="250">
                  <c:v>14.9312</c:v>
                </c:pt>
                <c:pt idx="251">
                  <c:v>14.9375</c:v>
                </c:pt>
                <c:pt idx="252">
                  <c:v>14.9375</c:v>
                </c:pt>
                <c:pt idx="253">
                  <c:v>14.9375</c:v>
                </c:pt>
                <c:pt idx="254">
                  <c:v>14.9437</c:v>
                </c:pt>
                <c:pt idx="255">
                  <c:v>14.9625</c:v>
                </c:pt>
                <c:pt idx="256">
                  <c:v>14.9917</c:v>
                </c:pt>
                <c:pt idx="257">
                  <c:v>15</c:v>
                </c:pt>
                <c:pt idx="258">
                  <c:v>15</c:v>
                </c:pt>
                <c:pt idx="259">
                  <c:v>15</c:v>
                </c:pt>
                <c:pt idx="260">
                  <c:v>15</c:v>
                </c:pt>
                <c:pt idx="261">
                  <c:v>15.0083</c:v>
                </c:pt>
                <c:pt idx="262">
                  <c:v>15.0333</c:v>
                </c:pt>
                <c:pt idx="263">
                  <c:v>15.0521</c:v>
                </c:pt>
                <c:pt idx="264">
                  <c:v>15.0625</c:v>
                </c:pt>
                <c:pt idx="265">
                  <c:v>15.0625</c:v>
                </c:pt>
                <c:pt idx="266">
                  <c:v>15.0625</c:v>
                </c:pt>
                <c:pt idx="267">
                  <c:v>15.0625</c:v>
                </c:pt>
                <c:pt idx="268">
                  <c:v>15.0667</c:v>
                </c:pt>
                <c:pt idx="269">
                  <c:v>15.0917</c:v>
                </c:pt>
                <c:pt idx="270">
                  <c:v>15.1229</c:v>
                </c:pt>
                <c:pt idx="271">
                  <c:v>15.1229</c:v>
                </c:pt>
                <c:pt idx="272">
                  <c:v>15.125</c:v>
                </c:pt>
                <c:pt idx="273">
                  <c:v>15.125</c:v>
                </c:pt>
                <c:pt idx="274">
                  <c:v>15.125</c:v>
                </c:pt>
                <c:pt idx="275">
                  <c:v>15.1375</c:v>
                </c:pt>
                <c:pt idx="276">
                  <c:v>15.1604</c:v>
                </c:pt>
                <c:pt idx="277">
                  <c:v>15.1833</c:v>
                </c:pt>
                <c:pt idx="278">
                  <c:v>15.1875</c:v>
                </c:pt>
                <c:pt idx="279">
                  <c:v>15.1875</c:v>
                </c:pt>
                <c:pt idx="280">
                  <c:v>15.1875</c:v>
                </c:pt>
                <c:pt idx="281">
                  <c:v>15.1917</c:v>
                </c:pt>
                <c:pt idx="282">
                  <c:v>15.2117</c:v>
                </c:pt>
                <c:pt idx="283">
                  <c:v>15.2354</c:v>
                </c:pt>
                <c:pt idx="284">
                  <c:v>15.2458</c:v>
                </c:pt>
                <c:pt idx="285">
                  <c:v>15.25</c:v>
                </c:pt>
                <c:pt idx="286">
                  <c:v>15.25</c:v>
                </c:pt>
                <c:pt idx="287">
                  <c:v>15.25</c:v>
                </c:pt>
                <c:pt idx="288">
                  <c:v>15.2625</c:v>
                </c:pt>
                <c:pt idx="289">
                  <c:v>15.2958</c:v>
                </c:pt>
                <c:pt idx="290">
                  <c:v>15.3104</c:v>
                </c:pt>
                <c:pt idx="291">
                  <c:v>15.3125</c:v>
                </c:pt>
                <c:pt idx="292">
                  <c:v>15.3125</c:v>
                </c:pt>
                <c:pt idx="293">
                  <c:v>15.3125</c:v>
                </c:pt>
                <c:pt idx="294">
                  <c:v>15.3146</c:v>
                </c:pt>
                <c:pt idx="295">
                  <c:v>15.3229</c:v>
                </c:pt>
                <c:pt idx="296">
                  <c:v>15.3479</c:v>
                </c:pt>
                <c:pt idx="297">
                  <c:v>15.3687</c:v>
                </c:pt>
                <c:pt idx="298">
                  <c:v>15.375</c:v>
                </c:pt>
                <c:pt idx="299">
                  <c:v>15.375</c:v>
                </c:pt>
                <c:pt idx="300">
                  <c:v>15.375</c:v>
                </c:pt>
                <c:pt idx="301">
                  <c:v>15.375</c:v>
                </c:pt>
                <c:pt idx="302">
                  <c:v>15.3958</c:v>
                </c:pt>
                <c:pt idx="303">
                  <c:v>15.425</c:v>
                </c:pt>
                <c:pt idx="304">
                  <c:v>15.4375</c:v>
                </c:pt>
                <c:pt idx="305">
                  <c:v>15.4375</c:v>
                </c:pt>
                <c:pt idx="306">
                  <c:v>15.4375</c:v>
                </c:pt>
                <c:pt idx="307">
                  <c:v>15.4375</c:v>
                </c:pt>
                <c:pt idx="308">
                  <c:v>15.4417</c:v>
                </c:pt>
                <c:pt idx="309">
                  <c:v>15.4625</c:v>
                </c:pt>
                <c:pt idx="310">
                  <c:v>15.4937</c:v>
                </c:pt>
                <c:pt idx="311">
                  <c:v>15.5</c:v>
                </c:pt>
                <c:pt idx="312">
                  <c:v>15.5</c:v>
                </c:pt>
                <c:pt idx="313">
                  <c:v>15.5</c:v>
                </c:pt>
                <c:pt idx="314">
                  <c:v>15.5</c:v>
                </c:pt>
                <c:pt idx="315">
                  <c:v>15.5083</c:v>
                </c:pt>
                <c:pt idx="316">
                  <c:v>15.5312</c:v>
                </c:pt>
                <c:pt idx="317">
                  <c:v>15.5562</c:v>
                </c:pt>
                <c:pt idx="318">
                  <c:v>15.5625</c:v>
                </c:pt>
                <c:pt idx="319">
                  <c:v>15.5625</c:v>
                </c:pt>
                <c:pt idx="320">
                  <c:v>15.5625</c:v>
                </c:pt>
                <c:pt idx="321">
                  <c:v>15.5625</c:v>
                </c:pt>
                <c:pt idx="322">
                  <c:v>15.5667</c:v>
                </c:pt>
                <c:pt idx="323">
                  <c:v>15.5979</c:v>
                </c:pt>
                <c:pt idx="324">
                  <c:v>15.6146</c:v>
                </c:pt>
                <c:pt idx="325">
                  <c:v>15.625</c:v>
                </c:pt>
                <c:pt idx="326">
                  <c:v>15.6229</c:v>
                </c:pt>
                <c:pt idx="327">
                  <c:v>15.625</c:v>
                </c:pt>
                <c:pt idx="328">
                  <c:v>15.625</c:v>
                </c:pt>
                <c:pt idx="329">
                  <c:v>15.6312</c:v>
                </c:pt>
                <c:pt idx="330">
                  <c:v>15.6583</c:v>
                </c:pt>
                <c:pt idx="331">
                  <c:v>15.6833</c:v>
                </c:pt>
                <c:pt idx="332">
                  <c:v>15.6875</c:v>
                </c:pt>
                <c:pt idx="333">
                  <c:v>15.6875</c:v>
                </c:pt>
                <c:pt idx="334">
                  <c:v>15.6875</c:v>
                </c:pt>
                <c:pt idx="335">
                  <c:v>15.6875</c:v>
                </c:pt>
                <c:pt idx="336">
                  <c:v>15.6958</c:v>
                </c:pt>
                <c:pt idx="337">
                  <c:v>15.7104</c:v>
                </c:pt>
                <c:pt idx="338">
                  <c:v>15.7312</c:v>
                </c:pt>
                <c:pt idx="339">
                  <c:v>15.75</c:v>
                </c:pt>
                <c:pt idx="340">
                  <c:v>15.75</c:v>
                </c:pt>
                <c:pt idx="341">
                  <c:v>15.75</c:v>
                </c:pt>
                <c:pt idx="342">
                  <c:v>15.7521</c:v>
                </c:pt>
                <c:pt idx="343">
                  <c:v>15.7583</c:v>
                </c:pt>
                <c:pt idx="344">
                  <c:v>15.7687</c:v>
                </c:pt>
                <c:pt idx="345">
                  <c:v>15.7958</c:v>
                </c:pt>
                <c:pt idx="346">
                  <c:v>15.8104</c:v>
                </c:pt>
                <c:pt idx="347">
                  <c:v>15.8125</c:v>
                </c:pt>
                <c:pt idx="348">
                  <c:v>15.8125</c:v>
                </c:pt>
                <c:pt idx="349">
                  <c:v>15.8125</c:v>
                </c:pt>
                <c:pt idx="350">
                  <c:v>15.8146</c:v>
                </c:pt>
                <c:pt idx="351">
                  <c:v>15.825</c:v>
                </c:pt>
                <c:pt idx="352">
                  <c:v>15.8604</c:v>
                </c:pt>
                <c:pt idx="353">
                  <c:v>15.8708</c:v>
                </c:pt>
                <c:pt idx="354">
                  <c:v>15.873</c:v>
                </c:pt>
                <c:pt idx="355">
                  <c:v>15.875</c:v>
                </c:pt>
                <c:pt idx="356">
                  <c:v>15.875</c:v>
                </c:pt>
                <c:pt idx="357">
                  <c:v>15.875</c:v>
                </c:pt>
                <c:pt idx="358">
                  <c:v>15.8875</c:v>
                </c:pt>
                <c:pt idx="359">
                  <c:v>15.8917</c:v>
                </c:pt>
                <c:pt idx="360">
                  <c:v>15.9208</c:v>
                </c:pt>
                <c:pt idx="361">
                  <c:v>15.9354</c:v>
                </c:pt>
                <c:pt idx="362">
                  <c:v>15.9375</c:v>
                </c:pt>
                <c:pt idx="363">
                  <c:v>15.9375</c:v>
                </c:pt>
                <c:pt idx="364">
                  <c:v>15.9375</c:v>
                </c:pt>
                <c:pt idx="365">
                  <c:v>15.9375</c:v>
                </c:pt>
                <c:pt idx="366">
                  <c:v>15.9479</c:v>
                </c:pt>
                <c:pt idx="367">
                  <c:v>15.9667</c:v>
                </c:pt>
                <c:pt idx="368">
                  <c:v>15.9937</c:v>
                </c:pt>
                <c:pt idx="369">
                  <c:v>15.9958</c:v>
                </c:pt>
                <c:pt idx="370">
                  <c:v>16</c:v>
                </c:pt>
                <c:pt idx="371">
                  <c:v>15.9979</c:v>
                </c:pt>
                <c:pt idx="372">
                  <c:v>16</c:v>
                </c:pt>
                <c:pt idx="373">
                  <c:v>16</c:v>
                </c:pt>
                <c:pt idx="374">
                  <c:v>16</c:v>
                </c:pt>
                <c:pt idx="375">
                  <c:v>16.0083</c:v>
                </c:pt>
                <c:pt idx="376">
                  <c:v>16.0187</c:v>
                </c:pt>
                <c:pt idx="377">
                  <c:v>16.0375</c:v>
                </c:pt>
                <c:pt idx="378">
                  <c:v>16.0583</c:v>
                </c:pt>
                <c:pt idx="379">
                  <c:v>16.0604</c:v>
                </c:pt>
                <c:pt idx="380">
                  <c:v>16.0624999999999</c:v>
                </c:pt>
                <c:pt idx="381">
                  <c:v>16.0624999999999</c:v>
                </c:pt>
                <c:pt idx="382">
                  <c:v>16.0624999999999</c:v>
                </c:pt>
                <c:pt idx="383">
                  <c:v>16.0624999999999</c:v>
                </c:pt>
                <c:pt idx="384">
                  <c:v>16.0708</c:v>
                </c:pt>
                <c:pt idx="385">
                  <c:v>16.0729</c:v>
                </c:pt>
                <c:pt idx="386">
                  <c:v>16.0979</c:v>
                </c:pt>
                <c:pt idx="387">
                  <c:v>16.1167</c:v>
                </c:pt>
                <c:pt idx="388">
                  <c:v>16.1229</c:v>
                </c:pt>
                <c:pt idx="389">
                  <c:v>16.125</c:v>
                </c:pt>
                <c:pt idx="390">
                  <c:v>16.125</c:v>
                </c:pt>
                <c:pt idx="391">
                  <c:v>16.125</c:v>
                </c:pt>
                <c:pt idx="392">
                  <c:v>16.125</c:v>
                </c:pt>
                <c:pt idx="393">
                  <c:v>16.125</c:v>
                </c:pt>
                <c:pt idx="394">
                  <c:v>16.125</c:v>
                </c:pt>
                <c:pt idx="395">
                  <c:v>16.1292</c:v>
                </c:pt>
                <c:pt idx="396">
                  <c:v>16.1312</c:v>
                </c:pt>
                <c:pt idx="397">
                  <c:v>16.1417</c:v>
                </c:pt>
                <c:pt idx="398">
                  <c:v>16.1667</c:v>
                </c:pt>
                <c:pt idx="399">
                  <c:v>16.1792</c:v>
                </c:pt>
                <c:pt idx="400">
                  <c:v>16.1833</c:v>
                </c:pt>
                <c:pt idx="401">
                  <c:v>16.1875</c:v>
                </c:pt>
                <c:pt idx="402">
                  <c:v>16.1875</c:v>
                </c:pt>
                <c:pt idx="403">
                  <c:v>16.1875</c:v>
                </c:pt>
                <c:pt idx="404">
                  <c:v>16.1875</c:v>
                </c:pt>
                <c:pt idx="405">
                  <c:v>16.1875</c:v>
                </c:pt>
                <c:pt idx="406">
                  <c:v>16.1896</c:v>
                </c:pt>
                <c:pt idx="407">
                  <c:v>16.1875</c:v>
                </c:pt>
                <c:pt idx="408">
                  <c:v>16.2104</c:v>
                </c:pt>
                <c:pt idx="409">
                  <c:v>16.2187</c:v>
                </c:pt>
                <c:pt idx="410">
                  <c:v>16.2457999999999</c:v>
                </c:pt>
                <c:pt idx="411">
                  <c:v>16.2457999999999</c:v>
                </c:pt>
                <c:pt idx="412">
                  <c:v>16.25</c:v>
                </c:pt>
                <c:pt idx="413">
                  <c:v>16.25</c:v>
                </c:pt>
                <c:pt idx="414">
                  <c:v>16.25</c:v>
                </c:pt>
                <c:pt idx="415">
                  <c:v>16.25</c:v>
                </c:pt>
                <c:pt idx="416">
                  <c:v>16.25</c:v>
                </c:pt>
                <c:pt idx="417">
                  <c:v>16.2521</c:v>
                </c:pt>
                <c:pt idx="418">
                  <c:v>16.2708</c:v>
                </c:pt>
                <c:pt idx="419">
                  <c:v>16.2708</c:v>
                </c:pt>
                <c:pt idx="420">
                  <c:v>16.2917</c:v>
                </c:pt>
                <c:pt idx="421">
                  <c:v>16.3021</c:v>
                </c:pt>
                <c:pt idx="422">
                  <c:v>16.3083</c:v>
                </c:pt>
                <c:pt idx="423">
                  <c:v>16.3125</c:v>
                </c:pt>
                <c:pt idx="424">
                  <c:v>16.3125</c:v>
                </c:pt>
                <c:pt idx="425">
                  <c:v>16.3125</c:v>
                </c:pt>
                <c:pt idx="426">
                  <c:v>16.3125</c:v>
                </c:pt>
                <c:pt idx="427">
                  <c:v>16.3146</c:v>
                </c:pt>
                <c:pt idx="428">
                  <c:v>16.325</c:v>
                </c:pt>
                <c:pt idx="429">
                  <c:v>16.3333</c:v>
                </c:pt>
                <c:pt idx="430">
                  <c:v>16.3387</c:v>
                </c:pt>
                <c:pt idx="431">
                  <c:v>16.3583</c:v>
                </c:pt>
                <c:pt idx="432">
                  <c:v>16.375</c:v>
                </c:pt>
                <c:pt idx="433">
                  <c:v>16.375</c:v>
                </c:pt>
                <c:pt idx="434">
                  <c:v>16.375</c:v>
                </c:pt>
                <c:pt idx="435">
                  <c:v>16.375</c:v>
                </c:pt>
                <c:pt idx="436">
                  <c:v>16.375</c:v>
                </c:pt>
                <c:pt idx="437">
                  <c:v>16.3771</c:v>
                </c:pt>
                <c:pt idx="438">
                  <c:v>16.3792</c:v>
                </c:pt>
                <c:pt idx="439">
                  <c:v>16.3833</c:v>
                </c:pt>
                <c:pt idx="440">
                  <c:v>16.3958</c:v>
                </c:pt>
                <c:pt idx="441">
                  <c:v>16.4271</c:v>
                </c:pt>
                <c:pt idx="442">
                  <c:v>16.4354</c:v>
                </c:pt>
                <c:pt idx="443">
                  <c:v>16.4375</c:v>
                </c:pt>
                <c:pt idx="444">
                  <c:v>16.4375</c:v>
                </c:pt>
                <c:pt idx="445">
                  <c:v>16.4375</c:v>
                </c:pt>
                <c:pt idx="446">
                  <c:v>16.4375</c:v>
                </c:pt>
                <c:pt idx="447">
                  <c:v>16.4436999999999</c:v>
                </c:pt>
                <c:pt idx="448">
                  <c:v>16.4457999999999</c:v>
                </c:pt>
                <c:pt idx="449">
                  <c:v>16.4645999999999</c:v>
                </c:pt>
                <c:pt idx="450">
                  <c:v>16.4895999999999</c:v>
                </c:pt>
                <c:pt idx="451">
                  <c:v>16.5</c:v>
                </c:pt>
                <c:pt idx="452">
                  <c:v>16.5</c:v>
                </c:pt>
                <c:pt idx="453">
                  <c:v>16.5</c:v>
                </c:pt>
                <c:pt idx="454">
                  <c:v>16.5</c:v>
                </c:pt>
                <c:pt idx="455">
                  <c:v>16.5</c:v>
                </c:pt>
                <c:pt idx="456">
                  <c:v>16.5</c:v>
                </c:pt>
                <c:pt idx="457">
                  <c:v>16.5042</c:v>
                </c:pt>
                <c:pt idx="458">
                  <c:v>16.5292</c:v>
                </c:pt>
                <c:pt idx="459">
                  <c:v>16.5583</c:v>
                </c:pt>
                <c:pt idx="460">
                  <c:v>16.5562</c:v>
                </c:pt>
                <c:pt idx="461">
                  <c:v>16.5624999999999</c:v>
                </c:pt>
                <c:pt idx="462">
                  <c:v>16.5624999999999</c:v>
                </c:pt>
                <c:pt idx="463">
                  <c:v>16.5624999999999</c:v>
                </c:pt>
                <c:pt idx="464">
                  <c:v>16.5624999999999</c:v>
                </c:pt>
                <c:pt idx="465">
                  <c:v>16.5624999999999</c:v>
                </c:pt>
                <c:pt idx="466">
                  <c:v>16.5792</c:v>
                </c:pt>
                <c:pt idx="467">
                  <c:v>16.5979</c:v>
                </c:pt>
                <c:pt idx="468">
                  <c:v>16.6146</c:v>
                </c:pt>
                <c:pt idx="469">
                  <c:v>16.6229</c:v>
                </c:pt>
                <c:pt idx="470">
                  <c:v>16.625</c:v>
                </c:pt>
                <c:pt idx="471">
                  <c:v>16.625</c:v>
                </c:pt>
                <c:pt idx="472">
                  <c:v>16.625</c:v>
                </c:pt>
                <c:pt idx="473">
                  <c:v>16.625</c:v>
                </c:pt>
                <c:pt idx="474">
                  <c:v>16.625</c:v>
                </c:pt>
                <c:pt idx="475">
                  <c:v>16.6312</c:v>
                </c:pt>
                <c:pt idx="476">
                  <c:v>16.6458</c:v>
                </c:pt>
                <c:pt idx="477">
                  <c:v>16.6729</c:v>
                </c:pt>
                <c:pt idx="478">
                  <c:v>16.6833</c:v>
                </c:pt>
                <c:pt idx="479">
                  <c:v>16.6854</c:v>
                </c:pt>
                <c:pt idx="480">
                  <c:v>16.6875</c:v>
                </c:pt>
                <c:pt idx="481">
                  <c:v>16.6875</c:v>
                </c:pt>
                <c:pt idx="482">
                  <c:v>16.6875</c:v>
                </c:pt>
                <c:pt idx="483">
                  <c:v>16.6875</c:v>
                </c:pt>
                <c:pt idx="484">
                  <c:v>16.6937</c:v>
                </c:pt>
                <c:pt idx="485">
                  <c:v>16.6937</c:v>
                </c:pt>
                <c:pt idx="486">
                  <c:v>16.7229</c:v>
                </c:pt>
                <c:pt idx="487">
                  <c:v>16.7436999999999</c:v>
                </c:pt>
                <c:pt idx="488">
                  <c:v>16.75</c:v>
                </c:pt>
                <c:pt idx="489">
                  <c:v>16.75</c:v>
                </c:pt>
                <c:pt idx="490">
                  <c:v>16.75</c:v>
                </c:pt>
                <c:pt idx="491">
                  <c:v>16.75</c:v>
                </c:pt>
                <c:pt idx="492">
                  <c:v>16.75</c:v>
                </c:pt>
                <c:pt idx="493">
                  <c:v>16.7521</c:v>
                </c:pt>
                <c:pt idx="494">
                  <c:v>16.7646</c:v>
                </c:pt>
                <c:pt idx="495">
                  <c:v>16.7853999999999</c:v>
                </c:pt>
                <c:pt idx="496">
                  <c:v>16.8062</c:v>
                </c:pt>
                <c:pt idx="497">
                  <c:v>16.8125</c:v>
                </c:pt>
                <c:pt idx="498">
                  <c:v>16.8125</c:v>
                </c:pt>
                <c:pt idx="499">
                  <c:v>16.8125</c:v>
                </c:pt>
                <c:pt idx="500">
                  <c:v>16.8125</c:v>
                </c:pt>
                <c:pt idx="501">
                  <c:v>16.8125</c:v>
                </c:pt>
                <c:pt idx="502">
                  <c:v>16.8125</c:v>
                </c:pt>
                <c:pt idx="503">
                  <c:v>16.8125</c:v>
                </c:pt>
                <c:pt idx="504">
                  <c:v>16.8206</c:v>
                </c:pt>
                <c:pt idx="505">
                  <c:v>16.8396</c:v>
                </c:pt>
                <c:pt idx="506">
                  <c:v>16.8604</c:v>
                </c:pt>
                <c:pt idx="507">
                  <c:v>16.8624999999999</c:v>
                </c:pt>
                <c:pt idx="508">
                  <c:v>16.875</c:v>
                </c:pt>
                <c:pt idx="509">
                  <c:v>16.875</c:v>
                </c:pt>
                <c:pt idx="510">
                  <c:v>16.875</c:v>
                </c:pt>
                <c:pt idx="511">
                  <c:v>16.875</c:v>
                </c:pt>
                <c:pt idx="512">
                  <c:v>16.875</c:v>
                </c:pt>
                <c:pt idx="513">
                  <c:v>16.8812</c:v>
                </c:pt>
                <c:pt idx="514">
                  <c:v>16.8771</c:v>
                </c:pt>
                <c:pt idx="515">
                  <c:v>16.8853999999999</c:v>
                </c:pt>
                <c:pt idx="516">
                  <c:v>16.9146</c:v>
                </c:pt>
                <c:pt idx="517">
                  <c:v>16.9229</c:v>
                </c:pt>
                <c:pt idx="518">
                  <c:v>16.9354</c:v>
                </c:pt>
                <c:pt idx="519">
                  <c:v>16.9375</c:v>
                </c:pt>
                <c:pt idx="520">
                  <c:v>16.9375</c:v>
                </c:pt>
                <c:pt idx="521">
                  <c:v>16.9375</c:v>
                </c:pt>
                <c:pt idx="522">
                  <c:v>16.9375</c:v>
                </c:pt>
                <c:pt idx="523">
                  <c:v>16.9375</c:v>
                </c:pt>
                <c:pt idx="524">
                  <c:v>16.9375</c:v>
                </c:pt>
                <c:pt idx="525">
                  <c:v>16.9396</c:v>
                </c:pt>
                <c:pt idx="526">
                  <c:v>16.95</c:v>
                </c:pt>
                <c:pt idx="527">
                  <c:v>16.9666999999999</c:v>
                </c:pt>
                <c:pt idx="528">
                  <c:v>16.9812999999999</c:v>
                </c:pt>
                <c:pt idx="529">
                  <c:v>16.9917</c:v>
                </c:pt>
                <c:pt idx="530">
                  <c:v>17</c:v>
                </c:pt>
                <c:pt idx="531">
                  <c:v>16.9979</c:v>
                </c:pt>
                <c:pt idx="532">
                  <c:v>17</c:v>
                </c:pt>
                <c:pt idx="533">
                  <c:v>17</c:v>
                </c:pt>
                <c:pt idx="534">
                  <c:v>17</c:v>
                </c:pt>
                <c:pt idx="535">
                  <c:v>17</c:v>
                </c:pt>
                <c:pt idx="536">
                  <c:v>17.0021</c:v>
                </c:pt>
                <c:pt idx="537">
                  <c:v>17.0104</c:v>
                </c:pt>
                <c:pt idx="538">
                  <c:v>17.0417</c:v>
                </c:pt>
                <c:pt idx="539">
                  <c:v>17.0396</c:v>
                </c:pt>
                <c:pt idx="540">
                  <c:v>17.0583</c:v>
                </c:pt>
                <c:pt idx="541">
                  <c:v>17.0624999999999</c:v>
                </c:pt>
                <c:pt idx="542">
                  <c:v>17.0624999999999</c:v>
                </c:pt>
                <c:pt idx="543">
                  <c:v>17.0624999999999</c:v>
                </c:pt>
                <c:pt idx="544">
                  <c:v>17.0624999999999</c:v>
                </c:pt>
                <c:pt idx="545">
                  <c:v>17.0624999999999</c:v>
                </c:pt>
                <c:pt idx="546">
                  <c:v>17.0624999999999</c:v>
                </c:pt>
                <c:pt idx="547">
                  <c:v>17.0624999999999</c:v>
                </c:pt>
                <c:pt idx="548">
                  <c:v>17.0666999999999</c:v>
                </c:pt>
                <c:pt idx="549">
                  <c:v>17.0729</c:v>
                </c:pt>
                <c:pt idx="550">
                  <c:v>17.0979</c:v>
                </c:pt>
                <c:pt idx="551">
                  <c:v>17.1083</c:v>
                </c:pt>
                <c:pt idx="552">
                  <c:v>17.1146</c:v>
                </c:pt>
                <c:pt idx="553">
                  <c:v>17.1229</c:v>
                </c:pt>
                <c:pt idx="554">
                  <c:v>17.125</c:v>
                </c:pt>
                <c:pt idx="555">
                  <c:v>17.125</c:v>
                </c:pt>
                <c:pt idx="556">
                  <c:v>17.125</c:v>
                </c:pt>
                <c:pt idx="557">
                  <c:v>17.125</c:v>
                </c:pt>
                <c:pt idx="558">
                  <c:v>17.125</c:v>
                </c:pt>
                <c:pt idx="559">
                  <c:v>17.1271</c:v>
                </c:pt>
                <c:pt idx="560">
                  <c:v>17.1312</c:v>
                </c:pt>
                <c:pt idx="561">
                  <c:v>17.1292</c:v>
                </c:pt>
                <c:pt idx="562">
                  <c:v>17.15</c:v>
                </c:pt>
                <c:pt idx="563">
                  <c:v>17.1625</c:v>
                </c:pt>
                <c:pt idx="564">
                  <c:v>17.1812</c:v>
                </c:pt>
                <c:pt idx="565">
                  <c:v>17.1875</c:v>
                </c:pt>
                <c:pt idx="566">
                  <c:v>17.1875</c:v>
                </c:pt>
                <c:pt idx="567">
                  <c:v>17.1875</c:v>
                </c:pt>
                <c:pt idx="568">
                  <c:v>17.1875</c:v>
                </c:pt>
                <c:pt idx="569">
                  <c:v>17.1875</c:v>
                </c:pt>
                <c:pt idx="570">
                  <c:v>17.1875</c:v>
                </c:pt>
                <c:pt idx="571">
                  <c:v>17.1875</c:v>
                </c:pt>
                <c:pt idx="572">
                  <c:v>17.1875</c:v>
                </c:pt>
                <c:pt idx="573">
                  <c:v>17.1896</c:v>
                </c:pt>
                <c:pt idx="574">
                  <c:v>17.1937</c:v>
                </c:pt>
                <c:pt idx="575">
                  <c:v>17.2042</c:v>
                </c:pt>
                <c:pt idx="576">
                  <c:v>17.2187</c:v>
                </c:pt>
                <c:pt idx="577">
                  <c:v>17.2479</c:v>
                </c:pt>
                <c:pt idx="578">
                  <c:v>17.2479</c:v>
                </c:pt>
                <c:pt idx="579">
                  <c:v>17.25</c:v>
                </c:pt>
                <c:pt idx="580">
                  <c:v>17.25</c:v>
                </c:pt>
                <c:pt idx="581">
                  <c:v>17.25</c:v>
                </c:pt>
                <c:pt idx="582">
                  <c:v>17.25</c:v>
                </c:pt>
                <c:pt idx="583">
                  <c:v>17.25</c:v>
                </c:pt>
                <c:pt idx="584">
                  <c:v>17.25</c:v>
                </c:pt>
                <c:pt idx="585">
                  <c:v>17.25</c:v>
                </c:pt>
                <c:pt idx="586">
                  <c:v>17.2521</c:v>
                </c:pt>
                <c:pt idx="587">
                  <c:v>17.2562</c:v>
                </c:pt>
                <c:pt idx="588">
                  <c:v>17.2603999999999</c:v>
                </c:pt>
                <c:pt idx="589">
                  <c:v>17.2708</c:v>
                </c:pt>
                <c:pt idx="590">
                  <c:v>17.2958</c:v>
                </c:pt>
                <c:pt idx="591">
                  <c:v>17.3021</c:v>
                </c:pt>
                <c:pt idx="592">
                  <c:v>17.3062</c:v>
                </c:pt>
                <c:pt idx="593">
                  <c:v>17.3125</c:v>
                </c:pt>
                <c:pt idx="594">
                  <c:v>17.3125</c:v>
                </c:pt>
                <c:pt idx="595">
                  <c:v>17.3125</c:v>
                </c:pt>
                <c:pt idx="596">
                  <c:v>17.3125</c:v>
                </c:pt>
                <c:pt idx="597">
                  <c:v>17.3125</c:v>
                </c:pt>
                <c:pt idx="598">
                  <c:v>17.3125</c:v>
                </c:pt>
                <c:pt idx="599">
                  <c:v>17.3125</c:v>
                </c:pt>
                <c:pt idx="600">
                  <c:v>17.3125</c:v>
                </c:pt>
                <c:pt idx="601">
                  <c:v>17.3146</c:v>
                </c:pt>
                <c:pt idx="602">
                  <c:v>17.3167</c:v>
                </c:pt>
                <c:pt idx="603">
                  <c:v>17.3271</c:v>
                </c:pt>
                <c:pt idx="604">
                  <c:v>17.3521</c:v>
                </c:pt>
                <c:pt idx="605">
                  <c:v>17.3521</c:v>
                </c:pt>
                <c:pt idx="606">
                  <c:v>17.3686999999999</c:v>
                </c:pt>
                <c:pt idx="607">
                  <c:v>17.3729</c:v>
                </c:pt>
                <c:pt idx="608">
                  <c:v>17.375</c:v>
                </c:pt>
                <c:pt idx="609">
                  <c:v>17.375</c:v>
                </c:pt>
                <c:pt idx="610">
                  <c:v>17.375</c:v>
                </c:pt>
                <c:pt idx="611">
                  <c:v>17.375</c:v>
                </c:pt>
                <c:pt idx="612">
                  <c:v>17.375</c:v>
                </c:pt>
                <c:pt idx="613">
                  <c:v>17.375</c:v>
                </c:pt>
                <c:pt idx="614">
                  <c:v>17.3771</c:v>
                </c:pt>
                <c:pt idx="615">
                  <c:v>17.3853999999999</c:v>
                </c:pt>
                <c:pt idx="616">
                  <c:v>17.4125</c:v>
                </c:pt>
                <c:pt idx="617">
                  <c:v>17.4167</c:v>
                </c:pt>
                <c:pt idx="618">
                  <c:v>17.4354</c:v>
                </c:pt>
                <c:pt idx="619">
                  <c:v>17.4333</c:v>
                </c:pt>
                <c:pt idx="620">
                  <c:v>17.4375</c:v>
                </c:pt>
                <c:pt idx="621">
                  <c:v>17.4375</c:v>
                </c:pt>
                <c:pt idx="622">
                  <c:v>17.4375</c:v>
                </c:pt>
                <c:pt idx="623">
                  <c:v>17.4375</c:v>
                </c:pt>
                <c:pt idx="624">
                  <c:v>17.4375</c:v>
                </c:pt>
                <c:pt idx="625">
                  <c:v>17.4396</c:v>
                </c:pt>
                <c:pt idx="626">
                  <c:v>17.4416999999999</c:v>
                </c:pt>
                <c:pt idx="627">
                  <c:v>17.4686999999999</c:v>
                </c:pt>
                <c:pt idx="628">
                  <c:v>17.4832999999999</c:v>
                </c:pt>
                <c:pt idx="629">
                  <c:v>17.4979</c:v>
                </c:pt>
                <c:pt idx="630">
                  <c:v>17.4957999999999</c:v>
                </c:pt>
                <c:pt idx="631">
                  <c:v>17.5</c:v>
                </c:pt>
                <c:pt idx="632">
                  <c:v>17.5</c:v>
                </c:pt>
                <c:pt idx="633">
                  <c:v>17.5</c:v>
                </c:pt>
                <c:pt idx="634">
                  <c:v>17.5</c:v>
                </c:pt>
                <c:pt idx="635">
                  <c:v>17.5</c:v>
                </c:pt>
                <c:pt idx="636">
                  <c:v>17.5042</c:v>
                </c:pt>
                <c:pt idx="637">
                  <c:v>17.5229</c:v>
                </c:pt>
                <c:pt idx="638">
                  <c:v>17.5354</c:v>
                </c:pt>
                <c:pt idx="639">
                  <c:v>17.5542</c:v>
                </c:pt>
                <c:pt idx="640">
                  <c:v>17.5583</c:v>
                </c:pt>
                <c:pt idx="641">
                  <c:v>17.5624999999999</c:v>
                </c:pt>
                <c:pt idx="642">
                  <c:v>17.5624999999999</c:v>
                </c:pt>
                <c:pt idx="643">
                  <c:v>17.5624999999999</c:v>
                </c:pt>
                <c:pt idx="644">
                  <c:v>17.5624999999999</c:v>
                </c:pt>
                <c:pt idx="645">
                  <c:v>17.5624999999999</c:v>
                </c:pt>
                <c:pt idx="646">
                  <c:v>17.5666999999999</c:v>
                </c:pt>
                <c:pt idx="647">
                  <c:v>17.5624999999999</c:v>
                </c:pt>
                <c:pt idx="648">
                  <c:v>17.5875</c:v>
                </c:pt>
                <c:pt idx="649">
                  <c:v>17.5875</c:v>
                </c:pt>
                <c:pt idx="650">
                  <c:v>17.6146</c:v>
                </c:pt>
                <c:pt idx="651">
                  <c:v>17.625</c:v>
                </c:pt>
                <c:pt idx="652">
                  <c:v>17.6229</c:v>
                </c:pt>
                <c:pt idx="653">
                  <c:v>17.625</c:v>
                </c:pt>
                <c:pt idx="654">
                  <c:v>17.625</c:v>
                </c:pt>
                <c:pt idx="655">
                  <c:v>17.625</c:v>
                </c:pt>
                <c:pt idx="656">
                  <c:v>17.625</c:v>
                </c:pt>
                <c:pt idx="657">
                  <c:v>17.625</c:v>
                </c:pt>
                <c:pt idx="658">
                  <c:v>17.6271</c:v>
                </c:pt>
                <c:pt idx="659">
                  <c:v>17.6271</c:v>
                </c:pt>
                <c:pt idx="660">
                  <c:v>17.6437</c:v>
                </c:pt>
                <c:pt idx="661">
                  <c:v>17.6542</c:v>
                </c:pt>
                <c:pt idx="662">
                  <c:v>17.6729</c:v>
                </c:pt>
                <c:pt idx="663">
                  <c:v>17.6875</c:v>
                </c:pt>
                <c:pt idx="664">
                  <c:v>17.6875</c:v>
                </c:pt>
                <c:pt idx="665">
                  <c:v>17.6875</c:v>
                </c:pt>
                <c:pt idx="666">
                  <c:v>17.6875</c:v>
                </c:pt>
                <c:pt idx="667">
                  <c:v>17.6875</c:v>
                </c:pt>
                <c:pt idx="668">
                  <c:v>17.6875</c:v>
                </c:pt>
                <c:pt idx="669">
                  <c:v>17.6896</c:v>
                </c:pt>
                <c:pt idx="670">
                  <c:v>17.6896</c:v>
                </c:pt>
                <c:pt idx="671">
                  <c:v>17.6958</c:v>
                </c:pt>
                <c:pt idx="672">
                  <c:v>17.6958</c:v>
                </c:pt>
                <c:pt idx="673">
                  <c:v>17.7042</c:v>
                </c:pt>
                <c:pt idx="674">
                  <c:v>17.725</c:v>
                </c:pt>
                <c:pt idx="675">
                  <c:v>17.7396</c:v>
                </c:pt>
                <c:pt idx="676">
                  <c:v>17.7457999999999</c:v>
                </c:pt>
                <c:pt idx="677">
                  <c:v>17.75</c:v>
                </c:pt>
                <c:pt idx="678">
                  <c:v>17.75</c:v>
                </c:pt>
                <c:pt idx="679">
                  <c:v>17.75</c:v>
                </c:pt>
                <c:pt idx="680">
                  <c:v>17.75</c:v>
                </c:pt>
                <c:pt idx="681">
                  <c:v>17.75</c:v>
                </c:pt>
                <c:pt idx="682">
                  <c:v>17.75</c:v>
                </c:pt>
                <c:pt idx="683">
                  <c:v>17.75</c:v>
                </c:pt>
                <c:pt idx="684">
                  <c:v>17.7521</c:v>
                </c:pt>
                <c:pt idx="685">
                  <c:v>17.7666999999999</c:v>
                </c:pt>
                <c:pt idx="686">
                  <c:v>17.7812</c:v>
                </c:pt>
                <c:pt idx="687">
                  <c:v>17.8</c:v>
                </c:pt>
                <c:pt idx="688">
                  <c:v>17.7938</c:v>
                </c:pt>
                <c:pt idx="689">
                  <c:v>17.8125</c:v>
                </c:pt>
                <c:pt idx="690">
                  <c:v>17.8125</c:v>
                </c:pt>
                <c:pt idx="691">
                  <c:v>17.8125</c:v>
                </c:pt>
                <c:pt idx="692">
                  <c:v>17.8125</c:v>
                </c:pt>
                <c:pt idx="693">
                  <c:v>17.8125</c:v>
                </c:pt>
                <c:pt idx="694">
                  <c:v>17.8125</c:v>
                </c:pt>
                <c:pt idx="695">
                  <c:v>17.8125</c:v>
                </c:pt>
                <c:pt idx="696">
                  <c:v>17.8208</c:v>
                </c:pt>
                <c:pt idx="697">
                  <c:v>17.8312</c:v>
                </c:pt>
                <c:pt idx="698">
                  <c:v>17.8563</c:v>
                </c:pt>
                <c:pt idx="699">
                  <c:v>17.8646</c:v>
                </c:pt>
                <c:pt idx="700">
                  <c:v>17.8729</c:v>
                </c:pt>
                <c:pt idx="701">
                  <c:v>17.875</c:v>
                </c:pt>
                <c:pt idx="702">
                  <c:v>17.875</c:v>
                </c:pt>
                <c:pt idx="703">
                  <c:v>17.875</c:v>
                </c:pt>
                <c:pt idx="704">
                  <c:v>17.875</c:v>
                </c:pt>
                <c:pt idx="705">
                  <c:v>17.875</c:v>
                </c:pt>
                <c:pt idx="706">
                  <c:v>17.8771</c:v>
                </c:pt>
                <c:pt idx="707">
                  <c:v>17.875</c:v>
                </c:pt>
                <c:pt idx="708">
                  <c:v>17.8937</c:v>
                </c:pt>
                <c:pt idx="709">
                  <c:v>17.9062</c:v>
                </c:pt>
                <c:pt idx="710">
                  <c:v>17.9229</c:v>
                </c:pt>
                <c:pt idx="711">
                  <c:v>17.9312</c:v>
                </c:pt>
                <c:pt idx="712">
                  <c:v>17.9354</c:v>
                </c:pt>
                <c:pt idx="713">
                  <c:v>17.9375</c:v>
                </c:pt>
                <c:pt idx="714">
                  <c:v>17.9375</c:v>
                </c:pt>
                <c:pt idx="715">
                  <c:v>17.9375</c:v>
                </c:pt>
                <c:pt idx="716">
                  <c:v>17.9396</c:v>
                </c:pt>
                <c:pt idx="717">
                  <c:v>17.9375</c:v>
                </c:pt>
                <c:pt idx="718">
                  <c:v>17.9396</c:v>
                </c:pt>
                <c:pt idx="719">
                  <c:v>17.9562</c:v>
                </c:pt>
                <c:pt idx="720">
                  <c:v>17.9708</c:v>
                </c:pt>
                <c:pt idx="721">
                  <c:v>17.9895999999999</c:v>
                </c:pt>
                <c:pt idx="722">
                  <c:v>17.9979</c:v>
                </c:pt>
                <c:pt idx="723">
                  <c:v>18</c:v>
                </c:pt>
                <c:pt idx="724">
                  <c:v>18</c:v>
                </c:pt>
                <c:pt idx="725">
                  <c:v>18</c:v>
                </c:pt>
                <c:pt idx="726">
                  <c:v>18</c:v>
                </c:pt>
                <c:pt idx="727">
                  <c:v>18</c:v>
                </c:pt>
                <c:pt idx="728">
                  <c:v>18.0042</c:v>
                </c:pt>
                <c:pt idx="729">
                  <c:v>18.0146</c:v>
                </c:pt>
                <c:pt idx="730">
                  <c:v>18.0396</c:v>
                </c:pt>
                <c:pt idx="731">
                  <c:v>18.0521</c:v>
                </c:pt>
                <c:pt idx="732">
                  <c:v>18.0604</c:v>
                </c:pt>
                <c:pt idx="733">
                  <c:v>18.0624999999999</c:v>
                </c:pt>
                <c:pt idx="734">
                  <c:v>18.0624999999999</c:v>
                </c:pt>
                <c:pt idx="735">
                  <c:v>18.0624999999999</c:v>
                </c:pt>
                <c:pt idx="736">
                  <c:v>18.0624999999999</c:v>
                </c:pt>
                <c:pt idx="737">
                  <c:v>18.0666999999999</c:v>
                </c:pt>
                <c:pt idx="738">
                  <c:v>18.0708</c:v>
                </c:pt>
                <c:pt idx="739">
                  <c:v>18.0792</c:v>
                </c:pt>
                <c:pt idx="740">
                  <c:v>18.1</c:v>
                </c:pt>
                <c:pt idx="741">
                  <c:v>18.1167</c:v>
                </c:pt>
                <c:pt idx="742">
                  <c:v>18.125</c:v>
                </c:pt>
                <c:pt idx="743">
                  <c:v>18.125</c:v>
                </c:pt>
                <c:pt idx="744">
                  <c:v>18.125</c:v>
                </c:pt>
                <c:pt idx="745">
                  <c:v>18.125</c:v>
                </c:pt>
                <c:pt idx="746">
                  <c:v>18.1271</c:v>
                </c:pt>
                <c:pt idx="747">
                  <c:v>18.1312</c:v>
                </c:pt>
                <c:pt idx="748">
                  <c:v>18.1312</c:v>
                </c:pt>
                <c:pt idx="749">
                  <c:v>18.1437</c:v>
                </c:pt>
                <c:pt idx="750">
                  <c:v>18.1625</c:v>
                </c:pt>
                <c:pt idx="751">
                  <c:v>18.1833</c:v>
                </c:pt>
                <c:pt idx="752">
                  <c:v>18.1875</c:v>
                </c:pt>
                <c:pt idx="753">
                  <c:v>18.1875</c:v>
                </c:pt>
                <c:pt idx="754">
                  <c:v>18.1875</c:v>
                </c:pt>
                <c:pt idx="755">
                  <c:v>18.1875</c:v>
                </c:pt>
                <c:pt idx="756">
                  <c:v>18.1875</c:v>
                </c:pt>
                <c:pt idx="757">
                  <c:v>18.1875</c:v>
                </c:pt>
                <c:pt idx="758">
                  <c:v>18.1938</c:v>
                </c:pt>
                <c:pt idx="759">
                  <c:v>18.2125</c:v>
                </c:pt>
                <c:pt idx="760">
                  <c:v>18.2354</c:v>
                </c:pt>
                <c:pt idx="761">
                  <c:v>18.2417</c:v>
                </c:pt>
                <c:pt idx="762">
                  <c:v>18.25</c:v>
                </c:pt>
                <c:pt idx="763">
                  <c:v>18.25</c:v>
                </c:pt>
                <c:pt idx="764">
                  <c:v>18.25</c:v>
                </c:pt>
                <c:pt idx="765">
                  <c:v>18.25</c:v>
                </c:pt>
                <c:pt idx="766">
                  <c:v>18.25</c:v>
                </c:pt>
                <c:pt idx="767">
                  <c:v>18.2521</c:v>
                </c:pt>
                <c:pt idx="768">
                  <c:v>18.2729</c:v>
                </c:pt>
                <c:pt idx="769">
                  <c:v>18.2979</c:v>
                </c:pt>
                <c:pt idx="770">
                  <c:v>18.3021</c:v>
                </c:pt>
                <c:pt idx="771">
                  <c:v>18.3125</c:v>
                </c:pt>
                <c:pt idx="772">
                  <c:v>18.3104</c:v>
                </c:pt>
                <c:pt idx="773">
                  <c:v>18.3125</c:v>
                </c:pt>
                <c:pt idx="774">
                  <c:v>18.3125</c:v>
                </c:pt>
                <c:pt idx="775">
                  <c:v>18.3125</c:v>
                </c:pt>
                <c:pt idx="776">
                  <c:v>18.3167</c:v>
                </c:pt>
                <c:pt idx="777">
                  <c:v>18.3333</c:v>
                </c:pt>
                <c:pt idx="778">
                  <c:v>18.3563</c:v>
                </c:pt>
                <c:pt idx="779">
                  <c:v>18.3708</c:v>
                </c:pt>
                <c:pt idx="780">
                  <c:v>18.3729</c:v>
                </c:pt>
                <c:pt idx="781">
                  <c:v>18.375</c:v>
                </c:pt>
                <c:pt idx="782">
                  <c:v>18.375</c:v>
                </c:pt>
                <c:pt idx="783">
                  <c:v>18.375</c:v>
                </c:pt>
                <c:pt idx="784">
                  <c:v>18.375</c:v>
                </c:pt>
                <c:pt idx="785">
                  <c:v>18.3833</c:v>
                </c:pt>
                <c:pt idx="786">
                  <c:v>18.4082999999999</c:v>
                </c:pt>
                <c:pt idx="787">
                  <c:v>18.4271</c:v>
                </c:pt>
                <c:pt idx="788">
                  <c:v>18.4375</c:v>
                </c:pt>
                <c:pt idx="789">
                  <c:v>18.4354</c:v>
                </c:pt>
                <c:pt idx="790">
                  <c:v>18.4375</c:v>
                </c:pt>
                <c:pt idx="791">
                  <c:v>18.4375</c:v>
                </c:pt>
                <c:pt idx="792">
                  <c:v>18.4375</c:v>
                </c:pt>
                <c:pt idx="793">
                  <c:v>18.4436999999999</c:v>
                </c:pt>
                <c:pt idx="794">
                  <c:v>18.475</c:v>
                </c:pt>
                <c:pt idx="795">
                  <c:v>18.4917</c:v>
                </c:pt>
                <c:pt idx="796">
                  <c:v>18.4979</c:v>
                </c:pt>
                <c:pt idx="797">
                  <c:v>18.5</c:v>
                </c:pt>
                <c:pt idx="798">
                  <c:v>18.5</c:v>
                </c:pt>
                <c:pt idx="799">
                  <c:v>18.5</c:v>
                </c:pt>
                <c:pt idx="800">
                  <c:v>18.5083</c:v>
                </c:pt>
                <c:pt idx="801">
                  <c:v>18.5292</c:v>
                </c:pt>
                <c:pt idx="802">
                  <c:v>18.5542</c:v>
                </c:pt>
                <c:pt idx="803">
                  <c:v>18.5624999999999</c:v>
                </c:pt>
                <c:pt idx="804">
                  <c:v>18.5624999999999</c:v>
                </c:pt>
                <c:pt idx="805">
                  <c:v>18.5624999999999</c:v>
                </c:pt>
                <c:pt idx="806">
                  <c:v>18.5624999999999</c:v>
                </c:pt>
                <c:pt idx="807">
                  <c:v>18.5771</c:v>
                </c:pt>
                <c:pt idx="808">
                  <c:v>18.5917</c:v>
                </c:pt>
                <c:pt idx="809">
                  <c:v>18.6187</c:v>
                </c:pt>
                <c:pt idx="810">
                  <c:v>18.6229</c:v>
                </c:pt>
                <c:pt idx="811">
                  <c:v>18.625</c:v>
                </c:pt>
                <c:pt idx="812">
                  <c:v>18.625</c:v>
                </c:pt>
                <c:pt idx="813">
                  <c:v>18.6292</c:v>
                </c:pt>
                <c:pt idx="814">
                  <c:v>18.6472</c:v>
                </c:pt>
                <c:pt idx="815">
                  <c:v>18.6708</c:v>
                </c:pt>
                <c:pt idx="816">
                  <c:v>18.6833</c:v>
                </c:pt>
                <c:pt idx="817">
                  <c:v>18.6875</c:v>
                </c:pt>
                <c:pt idx="818">
                  <c:v>18.6875</c:v>
                </c:pt>
                <c:pt idx="819">
                  <c:v>18.6875</c:v>
                </c:pt>
                <c:pt idx="820">
                  <c:v>18.6917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DHT22</c:v>
                </c:pt>
              </c:strCache>
            </c:strRef>
          </c:tx>
          <c:spPr>
            <a:solidFill>
              <a:srgbClr val="f273af"/>
            </a:solidFill>
            <a:ln w="28440">
              <a:noFill/>
            </a:ln>
          </c:spPr>
          <c:marker>
            <c:symbol val="circle"/>
            <c:size val="5"/>
            <c:spPr>
              <a:solidFill>
                <a:srgbClr val="f273af"/>
              </a:solidFill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trendline>
            <c:spPr>
              <a:ln w="9360">
                <a:solidFill>
                  <a:srgbClr val="000000"/>
                </a:solidFill>
                <a:round/>
              </a:ln>
            </c:spPr>
            <c:trendlineType val="linear"/>
            <c:forward val="0"/>
            <c:backward val="0"/>
            <c:dispRSqr val="1"/>
            <c:dispEq val="1"/>
          </c:trendline>
          <c:xVal>
            <c:numRef>
              <c:f>3</c:f>
              <c:numCache>
                <c:formatCode>General</c:formatCode>
                <c:ptCount val="821"/>
                <c:pt idx="0">
                  <c:v>14.43</c:v>
                </c:pt>
                <c:pt idx="1">
                  <c:v>14.43</c:v>
                </c:pt>
                <c:pt idx="2">
                  <c:v>14.44</c:v>
                </c:pt>
                <c:pt idx="3">
                  <c:v>14.43</c:v>
                </c:pt>
                <c:pt idx="4">
                  <c:v>14.44</c:v>
                </c:pt>
                <c:pt idx="5">
                  <c:v>14.43</c:v>
                </c:pt>
                <c:pt idx="6">
                  <c:v>14.44</c:v>
                </c:pt>
                <c:pt idx="7">
                  <c:v>14.44</c:v>
                </c:pt>
                <c:pt idx="8">
                  <c:v>14.45</c:v>
                </c:pt>
                <c:pt idx="9">
                  <c:v>14.44</c:v>
                </c:pt>
                <c:pt idx="10">
                  <c:v>14.45</c:v>
                </c:pt>
                <c:pt idx="11">
                  <c:v>14.45</c:v>
                </c:pt>
                <c:pt idx="12">
                  <c:v>14.45</c:v>
                </c:pt>
                <c:pt idx="13">
                  <c:v>14.45</c:v>
                </c:pt>
                <c:pt idx="14">
                  <c:v>14.46</c:v>
                </c:pt>
                <c:pt idx="15">
                  <c:v>14.46</c:v>
                </c:pt>
                <c:pt idx="16">
                  <c:v>14.47</c:v>
                </c:pt>
                <c:pt idx="17">
                  <c:v>14.48</c:v>
                </c:pt>
                <c:pt idx="18">
                  <c:v>14.48</c:v>
                </c:pt>
                <c:pt idx="19">
                  <c:v>14.49</c:v>
                </c:pt>
                <c:pt idx="20">
                  <c:v>14.51</c:v>
                </c:pt>
                <c:pt idx="21">
                  <c:v>14.52</c:v>
                </c:pt>
                <c:pt idx="22">
                  <c:v>14.53</c:v>
                </c:pt>
                <c:pt idx="23">
                  <c:v>14.53</c:v>
                </c:pt>
                <c:pt idx="24">
                  <c:v>14.54</c:v>
                </c:pt>
                <c:pt idx="25">
                  <c:v>14.54</c:v>
                </c:pt>
                <c:pt idx="26">
                  <c:v>14.56</c:v>
                </c:pt>
                <c:pt idx="27">
                  <c:v>14.55</c:v>
                </c:pt>
                <c:pt idx="28">
                  <c:v>14.56</c:v>
                </c:pt>
                <c:pt idx="29">
                  <c:v>14.56</c:v>
                </c:pt>
                <c:pt idx="30">
                  <c:v>14.56</c:v>
                </c:pt>
                <c:pt idx="31">
                  <c:v>14.57</c:v>
                </c:pt>
                <c:pt idx="32">
                  <c:v>14.59</c:v>
                </c:pt>
                <c:pt idx="33">
                  <c:v>14.6</c:v>
                </c:pt>
                <c:pt idx="34">
                  <c:v>14.64</c:v>
                </c:pt>
                <c:pt idx="35">
                  <c:v>14.64</c:v>
                </c:pt>
                <c:pt idx="36">
                  <c:v>14.64</c:v>
                </c:pt>
                <c:pt idx="37">
                  <c:v>14.65</c:v>
                </c:pt>
                <c:pt idx="38">
                  <c:v>14.67</c:v>
                </c:pt>
                <c:pt idx="39">
                  <c:v>14.69</c:v>
                </c:pt>
                <c:pt idx="40">
                  <c:v>14.71</c:v>
                </c:pt>
                <c:pt idx="41">
                  <c:v>14.72</c:v>
                </c:pt>
                <c:pt idx="42">
                  <c:v>14.72</c:v>
                </c:pt>
                <c:pt idx="43">
                  <c:v>14.72</c:v>
                </c:pt>
                <c:pt idx="44">
                  <c:v>14.73</c:v>
                </c:pt>
                <c:pt idx="45">
                  <c:v>14.76</c:v>
                </c:pt>
                <c:pt idx="46">
                  <c:v>14.79</c:v>
                </c:pt>
                <c:pt idx="47">
                  <c:v>14.81</c:v>
                </c:pt>
                <c:pt idx="48">
                  <c:v>14.82</c:v>
                </c:pt>
                <c:pt idx="49">
                  <c:v>14.83</c:v>
                </c:pt>
                <c:pt idx="50">
                  <c:v>14.85</c:v>
                </c:pt>
                <c:pt idx="51">
                  <c:v>14.89</c:v>
                </c:pt>
                <c:pt idx="52">
                  <c:v>14.89</c:v>
                </c:pt>
                <c:pt idx="53">
                  <c:v>14.91</c:v>
                </c:pt>
                <c:pt idx="54">
                  <c:v>14.92</c:v>
                </c:pt>
                <c:pt idx="55">
                  <c:v>14.95</c:v>
                </c:pt>
                <c:pt idx="56">
                  <c:v>14.97</c:v>
                </c:pt>
                <c:pt idx="57">
                  <c:v>14.98</c:v>
                </c:pt>
                <c:pt idx="58">
                  <c:v>14.99</c:v>
                </c:pt>
                <c:pt idx="59">
                  <c:v>15.01</c:v>
                </c:pt>
                <c:pt idx="60">
                  <c:v>15.04</c:v>
                </c:pt>
                <c:pt idx="61">
                  <c:v>15.06</c:v>
                </c:pt>
                <c:pt idx="62">
                  <c:v>15.06</c:v>
                </c:pt>
                <c:pt idx="63">
                  <c:v>15.07</c:v>
                </c:pt>
                <c:pt idx="64">
                  <c:v>15.06</c:v>
                </c:pt>
                <c:pt idx="65">
                  <c:v>15.05</c:v>
                </c:pt>
                <c:pt idx="66">
                  <c:v>15.09</c:v>
                </c:pt>
                <c:pt idx="67">
                  <c:v>15.12</c:v>
                </c:pt>
                <c:pt idx="68">
                  <c:v>15.13</c:v>
                </c:pt>
                <c:pt idx="69">
                  <c:v>15.15</c:v>
                </c:pt>
                <c:pt idx="70">
                  <c:v>15.17</c:v>
                </c:pt>
                <c:pt idx="71">
                  <c:v>15.19</c:v>
                </c:pt>
                <c:pt idx="72">
                  <c:v>15.21</c:v>
                </c:pt>
                <c:pt idx="73">
                  <c:v>15.23</c:v>
                </c:pt>
                <c:pt idx="74">
                  <c:v>15.25</c:v>
                </c:pt>
                <c:pt idx="75">
                  <c:v>15.25</c:v>
                </c:pt>
                <c:pt idx="76">
                  <c:v>15.25</c:v>
                </c:pt>
                <c:pt idx="77">
                  <c:v>15.25</c:v>
                </c:pt>
                <c:pt idx="78">
                  <c:v>15.29</c:v>
                </c:pt>
                <c:pt idx="79">
                  <c:v>15.31</c:v>
                </c:pt>
                <c:pt idx="80">
                  <c:v>15.33</c:v>
                </c:pt>
                <c:pt idx="81">
                  <c:v>15.34</c:v>
                </c:pt>
                <c:pt idx="82">
                  <c:v>15.35</c:v>
                </c:pt>
                <c:pt idx="83">
                  <c:v>15.36</c:v>
                </c:pt>
                <c:pt idx="84">
                  <c:v>15.39</c:v>
                </c:pt>
                <c:pt idx="85">
                  <c:v>15.41</c:v>
                </c:pt>
                <c:pt idx="86">
                  <c:v>15.42</c:v>
                </c:pt>
                <c:pt idx="87">
                  <c:v>15.44</c:v>
                </c:pt>
                <c:pt idx="88">
                  <c:v>15.44</c:v>
                </c:pt>
                <c:pt idx="89">
                  <c:v>15.43</c:v>
                </c:pt>
                <c:pt idx="90">
                  <c:v>15.43</c:v>
                </c:pt>
                <c:pt idx="91">
                  <c:v>15.42</c:v>
                </c:pt>
                <c:pt idx="92">
                  <c:v>15.44</c:v>
                </c:pt>
                <c:pt idx="93">
                  <c:v>15.45</c:v>
                </c:pt>
                <c:pt idx="94">
                  <c:v>15.48</c:v>
                </c:pt>
                <c:pt idx="95">
                  <c:v>15.48</c:v>
                </c:pt>
                <c:pt idx="96">
                  <c:v>15.5</c:v>
                </c:pt>
                <c:pt idx="97">
                  <c:v>15.51</c:v>
                </c:pt>
                <c:pt idx="98">
                  <c:v>15.52</c:v>
                </c:pt>
                <c:pt idx="99">
                  <c:v>15.55</c:v>
                </c:pt>
                <c:pt idx="100">
                  <c:v>15.56</c:v>
                </c:pt>
                <c:pt idx="101">
                  <c:v>15.57</c:v>
                </c:pt>
                <c:pt idx="102">
                  <c:v>15.59</c:v>
                </c:pt>
                <c:pt idx="103">
                  <c:v>15.6</c:v>
                </c:pt>
                <c:pt idx="104">
                  <c:v>15.61</c:v>
                </c:pt>
                <c:pt idx="105">
                  <c:v>15.61</c:v>
                </c:pt>
                <c:pt idx="106">
                  <c:v>15.61</c:v>
                </c:pt>
                <c:pt idx="107">
                  <c:v>15.62</c:v>
                </c:pt>
                <c:pt idx="108">
                  <c:v>15.64</c:v>
                </c:pt>
                <c:pt idx="109">
                  <c:v>15.64</c:v>
                </c:pt>
                <c:pt idx="110">
                  <c:v>15.67</c:v>
                </c:pt>
                <c:pt idx="111">
                  <c:v>15.67</c:v>
                </c:pt>
                <c:pt idx="112">
                  <c:v>15.68</c:v>
                </c:pt>
                <c:pt idx="113">
                  <c:v>15.69</c:v>
                </c:pt>
                <c:pt idx="114">
                  <c:v>15.71</c:v>
                </c:pt>
                <c:pt idx="115">
                  <c:v>15.72</c:v>
                </c:pt>
                <c:pt idx="116">
                  <c:v>15.73</c:v>
                </c:pt>
                <c:pt idx="117">
                  <c:v>15.74</c:v>
                </c:pt>
                <c:pt idx="118">
                  <c:v>15.75</c:v>
                </c:pt>
                <c:pt idx="119">
                  <c:v>15.76</c:v>
                </c:pt>
                <c:pt idx="120">
                  <c:v>15.76</c:v>
                </c:pt>
                <c:pt idx="121">
                  <c:v>15.77</c:v>
                </c:pt>
                <c:pt idx="122">
                  <c:v>15.78</c:v>
                </c:pt>
                <c:pt idx="123">
                  <c:v>15.78</c:v>
                </c:pt>
                <c:pt idx="124">
                  <c:v>15.78</c:v>
                </c:pt>
                <c:pt idx="125">
                  <c:v>15.77</c:v>
                </c:pt>
                <c:pt idx="126">
                  <c:v>15.76</c:v>
                </c:pt>
                <c:pt idx="127">
                  <c:v>15.76</c:v>
                </c:pt>
                <c:pt idx="128">
                  <c:v>15.78</c:v>
                </c:pt>
                <c:pt idx="129">
                  <c:v>15.79</c:v>
                </c:pt>
                <c:pt idx="130">
                  <c:v>15.81</c:v>
                </c:pt>
                <c:pt idx="131">
                  <c:v>15.84</c:v>
                </c:pt>
                <c:pt idx="132">
                  <c:v>15.84</c:v>
                </c:pt>
                <c:pt idx="133">
                  <c:v>15.85</c:v>
                </c:pt>
                <c:pt idx="134">
                  <c:v>15.86</c:v>
                </c:pt>
                <c:pt idx="135">
                  <c:v>15.86</c:v>
                </c:pt>
                <c:pt idx="136">
                  <c:v>15.87</c:v>
                </c:pt>
                <c:pt idx="137">
                  <c:v>15.89</c:v>
                </c:pt>
                <c:pt idx="138">
                  <c:v>15.89</c:v>
                </c:pt>
                <c:pt idx="139">
                  <c:v>15.89</c:v>
                </c:pt>
                <c:pt idx="140">
                  <c:v>15.91</c:v>
                </c:pt>
                <c:pt idx="141">
                  <c:v>15.9</c:v>
                </c:pt>
                <c:pt idx="142">
                  <c:v>15.92</c:v>
                </c:pt>
                <c:pt idx="143">
                  <c:v>15.92</c:v>
                </c:pt>
                <c:pt idx="144">
                  <c:v>15.94</c:v>
                </c:pt>
                <c:pt idx="145">
                  <c:v>15.94</c:v>
                </c:pt>
                <c:pt idx="146">
                  <c:v>15.96</c:v>
                </c:pt>
                <c:pt idx="147">
                  <c:v>15.95</c:v>
                </c:pt>
                <c:pt idx="148">
                  <c:v>15.95</c:v>
                </c:pt>
                <c:pt idx="149">
                  <c:v>15.96</c:v>
                </c:pt>
                <c:pt idx="150">
                  <c:v>15.96</c:v>
                </c:pt>
                <c:pt idx="151">
                  <c:v>15.96</c:v>
                </c:pt>
                <c:pt idx="152">
                  <c:v>15.97</c:v>
                </c:pt>
                <c:pt idx="153">
                  <c:v>15.97</c:v>
                </c:pt>
                <c:pt idx="154">
                  <c:v>15.96</c:v>
                </c:pt>
                <c:pt idx="155">
                  <c:v>15.98</c:v>
                </c:pt>
                <c:pt idx="156">
                  <c:v>16</c:v>
                </c:pt>
                <c:pt idx="157">
                  <c:v>16</c:v>
                </c:pt>
                <c:pt idx="158">
                  <c:v>16.03</c:v>
                </c:pt>
                <c:pt idx="159">
                  <c:v>15.98</c:v>
                </c:pt>
                <c:pt idx="160">
                  <c:v>16.03</c:v>
                </c:pt>
                <c:pt idx="161">
                  <c:v>16.02</c:v>
                </c:pt>
                <c:pt idx="162">
                  <c:v>16.04</c:v>
                </c:pt>
                <c:pt idx="163">
                  <c:v>16.03</c:v>
                </c:pt>
                <c:pt idx="164">
                  <c:v>16.05</c:v>
                </c:pt>
                <c:pt idx="165">
                  <c:v>16.06</c:v>
                </c:pt>
                <c:pt idx="166">
                  <c:v>16.1</c:v>
                </c:pt>
                <c:pt idx="167">
                  <c:v>16.08</c:v>
                </c:pt>
                <c:pt idx="168">
                  <c:v>16.08</c:v>
                </c:pt>
                <c:pt idx="169">
                  <c:v>16.09</c:v>
                </c:pt>
                <c:pt idx="170">
                  <c:v>16.09</c:v>
                </c:pt>
                <c:pt idx="171">
                  <c:v>16.12</c:v>
                </c:pt>
                <c:pt idx="172">
                  <c:v>16.14</c:v>
                </c:pt>
                <c:pt idx="173">
                  <c:v>16.1</c:v>
                </c:pt>
                <c:pt idx="174">
                  <c:v>16.1</c:v>
                </c:pt>
                <c:pt idx="175">
                  <c:v>16.13</c:v>
                </c:pt>
                <c:pt idx="176">
                  <c:v>16.11</c:v>
                </c:pt>
                <c:pt idx="177">
                  <c:v>16.11</c:v>
                </c:pt>
                <c:pt idx="178">
                  <c:v>16.11</c:v>
                </c:pt>
                <c:pt idx="179">
                  <c:v>16.13</c:v>
                </c:pt>
                <c:pt idx="180">
                  <c:v>16.13</c:v>
                </c:pt>
                <c:pt idx="181">
                  <c:v>16.16</c:v>
                </c:pt>
                <c:pt idx="182">
                  <c:v>16.17</c:v>
                </c:pt>
                <c:pt idx="183">
                  <c:v>16.18</c:v>
                </c:pt>
                <c:pt idx="184">
                  <c:v>16.19</c:v>
                </c:pt>
                <c:pt idx="185">
                  <c:v>16.19</c:v>
                </c:pt>
                <c:pt idx="186">
                  <c:v>16.21</c:v>
                </c:pt>
                <c:pt idx="187">
                  <c:v>16.22</c:v>
                </c:pt>
                <c:pt idx="188">
                  <c:v>16.21</c:v>
                </c:pt>
                <c:pt idx="189">
                  <c:v>16.22</c:v>
                </c:pt>
                <c:pt idx="190">
                  <c:v>16.23</c:v>
                </c:pt>
                <c:pt idx="191">
                  <c:v>16.25</c:v>
                </c:pt>
                <c:pt idx="192">
                  <c:v>16.26</c:v>
                </c:pt>
                <c:pt idx="193">
                  <c:v>16.28</c:v>
                </c:pt>
                <c:pt idx="194">
                  <c:v>16.29</c:v>
                </c:pt>
                <c:pt idx="195">
                  <c:v>16.3</c:v>
                </c:pt>
                <c:pt idx="196">
                  <c:v>16.31</c:v>
                </c:pt>
                <c:pt idx="197">
                  <c:v>16.31</c:v>
                </c:pt>
                <c:pt idx="198">
                  <c:v>16.29</c:v>
                </c:pt>
                <c:pt idx="199">
                  <c:v>16.3</c:v>
                </c:pt>
                <c:pt idx="200">
                  <c:v>16.32</c:v>
                </c:pt>
                <c:pt idx="201">
                  <c:v>16.32</c:v>
                </c:pt>
                <c:pt idx="202">
                  <c:v>16.33</c:v>
                </c:pt>
                <c:pt idx="203">
                  <c:v>16.3</c:v>
                </c:pt>
                <c:pt idx="204">
                  <c:v>16.33</c:v>
                </c:pt>
                <c:pt idx="205">
                  <c:v>16.36</c:v>
                </c:pt>
                <c:pt idx="206">
                  <c:v>16.37</c:v>
                </c:pt>
                <c:pt idx="207">
                  <c:v>16.37</c:v>
                </c:pt>
                <c:pt idx="208">
                  <c:v>16.39</c:v>
                </c:pt>
                <c:pt idx="209">
                  <c:v>16.4</c:v>
                </c:pt>
                <c:pt idx="210">
                  <c:v>16.4</c:v>
                </c:pt>
                <c:pt idx="211">
                  <c:v>16.4</c:v>
                </c:pt>
                <c:pt idx="212">
                  <c:v>16.41</c:v>
                </c:pt>
                <c:pt idx="213">
                  <c:v>16.42</c:v>
                </c:pt>
                <c:pt idx="214">
                  <c:v>16.42</c:v>
                </c:pt>
                <c:pt idx="215">
                  <c:v>16.44</c:v>
                </c:pt>
                <c:pt idx="216">
                  <c:v>16.44</c:v>
                </c:pt>
                <c:pt idx="217">
                  <c:v>16.45</c:v>
                </c:pt>
                <c:pt idx="218">
                  <c:v>16.47</c:v>
                </c:pt>
                <c:pt idx="219">
                  <c:v>16.47</c:v>
                </c:pt>
                <c:pt idx="220">
                  <c:v>16.48</c:v>
                </c:pt>
                <c:pt idx="221">
                  <c:v>16.49</c:v>
                </c:pt>
                <c:pt idx="222">
                  <c:v>16.48</c:v>
                </c:pt>
                <c:pt idx="223">
                  <c:v>16.49</c:v>
                </c:pt>
                <c:pt idx="224">
                  <c:v>16.47</c:v>
                </c:pt>
                <c:pt idx="225">
                  <c:v>16.47</c:v>
                </c:pt>
                <c:pt idx="226">
                  <c:v>16.47</c:v>
                </c:pt>
                <c:pt idx="227">
                  <c:v>16.48</c:v>
                </c:pt>
                <c:pt idx="228">
                  <c:v>16.47</c:v>
                </c:pt>
                <c:pt idx="229">
                  <c:v>16.49</c:v>
                </c:pt>
                <c:pt idx="230">
                  <c:v>16.51</c:v>
                </c:pt>
                <c:pt idx="231">
                  <c:v>16.52</c:v>
                </c:pt>
                <c:pt idx="232">
                  <c:v>16.53</c:v>
                </c:pt>
                <c:pt idx="233">
                  <c:v>16.54</c:v>
                </c:pt>
                <c:pt idx="234">
                  <c:v>16.56</c:v>
                </c:pt>
                <c:pt idx="235">
                  <c:v>16.57</c:v>
                </c:pt>
                <c:pt idx="236">
                  <c:v>16.57</c:v>
                </c:pt>
                <c:pt idx="237">
                  <c:v>16.58</c:v>
                </c:pt>
                <c:pt idx="238">
                  <c:v>16.59</c:v>
                </c:pt>
                <c:pt idx="239">
                  <c:v>16.61</c:v>
                </c:pt>
                <c:pt idx="240">
                  <c:v>16.61</c:v>
                </c:pt>
                <c:pt idx="241">
                  <c:v>16.63</c:v>
                </c:pt>
                <c:pt idx="242">
                  <c:v>16.64</c:v>
                </c:pt>
                <c:pt idx="243">
                  <c:v>16.65</c:v>
                </c:pt>
                <c:pt idx="244">
                  <c:v>16.66</c:v>
                </c:pt>
                <c:pt idx="245">
                  <c:v>16.65</c:v>
                </c:pt>
                <c:pt idx="246">
                  <c:v>16.66</c:v>
                </c:pt>
                <c:pt idx="247">
                  <c:v>16.65</c:v>
                </c:pt>
                <c:pt idx="248">
                  <c:v>16.66</c:v>
                </c:pt>
                <c:pt idx="249">
                  <c:v>16.67</c:v>
                </c:pt>
                <c:pt idx="250">
                  <c:v>16.67</c:v>
                </c:pt>
                <c:pt idx="251">
                  <c:v>16.68</c:v>
                </c:pt>
                <c:pt idx="252">
                  <c:v>16.68</c:v>
                </c:pt>
                <c:pt idx="253">
                  <c:v>16.71</c:v>
                </c:pt>
                <c:pt idx="254">
                  <c:v>16.72</c:v>
                </c:pt>
                <c:pt idx="255">
                  <c:v>16.73</c:v>
                </c:pt>
                <c:pt idx="256">
                  <c:v>16.74</c:v>
                </c:pt>
                <c:pt idx="257">
                  <c:v>16.76</c:v>
                </c:pt>
                <c:pt idx="258">
                  <c:v>16.76</c:v>
                </c:pt>
                <c:pt idx="259">
                  <c:v>16.78</c:v>
                </c:pt>
                <c:pt idx="260">
                  <c:v>16.77</c:v>
                </c:pt>
                <c:pt idx="261">
                  <c:v>16.78</c:v>
                </c:pt>
                <c:pt idx="262">
                  <c:v>16.79</c:v>
                </c:pt>
                <c:pt idx="263">
                  <c:v>16.81</c:v>
                </c:pt>
                <c:pt idx="264">
                  <c:v>16.81</c:v>
                </c:pt>
                <c:pt idx="265">
                  <c:v>16.82</c:v>
                </c:pt>
                <c:pt idx="266">
                  <c:v>16.83</c:v>
                </c:pt>
                <c:pt idx="267">
                  <c:v>16.84</c:v>
                </c:pt>
                <c:pt idx="268">
                  <c:v>16.84</c:v>
                </c:pt>
                <c:pt idx="269">
                  <c:v>16.83</c:v>
                </c:pt>
                <c:pt idx="270">
                  <c:v>16.82</c:v>
                </c:pt>
                <c:pt idx="271">
                  <c:v>16.83</c:v>
                </c:pt>
                <c:pt idx="272">
                  <c:v>16.81</c:v>
                </c:pt>
                <c:pt idx="273">
                  <c:v>16.82</c:v>
                </c:pt>
                <c:pt idx="274">
                  <c:v>16.82</c:v>
                </c:pt>
                <c:pt idx="275">
                  <c:v>16.85</c:v>
                </c:pt>
                <c:pt idx="276">
                  <c:v>16.86</c:v>
                </c:pt>
                <c:pt idx="277">
                  <c:v>16.87</c:v>
                </c:pt>
                <c:pt idx="278">
                  <c:v>16.89</c:v>
                </c:pt>
                <c:pt idx="279">
                  <c:v>16.9</c:v>
                </c:pt>
                <c:pt idx="280">
                  <c:v>16.91</c:v>
                </c:pt>
                <c:pt idx="281">
                  <c:v>16.92</c:v>
                </c:pt>
                <c:pt idx="282">
                  <c:v>16.92</c:v>
                </c:pt>
                <c:pt idx="283">
                  <c:v>16.93</c:v>
                </c:pt>
                <c:pt idx="284">
                  <c:v>16.94</c:v>
                </c:pt>
                <c:pt idx="285">
                  <c:v>16.95</c:v>
                </c:pt>
                <c:pt idx="286">
                  <c:v>16.96</c:v>
                </c:pt>
                <c:pt idx="287">
                  <c:v>16.99</c:v>
                </c:pt>
                <c:pt idx="288">
                  <c:v>16.99</c:v>
                </c:pt>
                <c:pt idx="289">
                  <c:v>17</c:v>
                </c:pt>
                <c:pt idx="290">
                  <c:v>17.02</c:v>
                </c:pt>
                <c:pt idx="291">
                  <c:v>17.02</c:v>
                </c:pt>
                <c:pt idx="292">
                  <c:v>17.02</c:v>
                </c:pt>
                <c:pt idx="293">
                  <c:v>17.02</c:v>
                </c:pt>
                <c:pt idx="294">
                  <c:v>17.02</c:v>
                </c:pt>
                <c:pt idx="295">
                  <c:v>17.03</c:v>
                </c:pt>
                <c:pt idx="296">
                  <c:v>17.04</c:v>
                </c:pt>
                <c:pt idx="297">
                  <c:v>17.05</c:v>
                </c:pt>
                <c:pt idx="298">
                  <c:v>17.07</c:v>
                </c:pt>
                <c:pt idx="299">
                  <c:v>17.09</c:v>
                </c:pt>
                <c:pt idx="300">
                  <c:v>17.09</c:v>
                </c:pt>
                <c:pt idx="301">
                  <c:v>17.1</c:v>
                </c:pt>
                <c:pt idx="302">
                  <c:v>17.11</c:v>
                </c:pt>
                <c:pt idx="303">
                  <c:v>17.1</c:v>
                </c:pt>
                <c:pt idx="304">
                  <c:v>17.13</c:v>
                </c:pt>
                <c:pt idx="305">
                  <c:v>17.12</c:v>
                </c:pt>
                <c:pt idx="306">
                  <c:v>17.15</c:v>
                </c:pt>
                <c:pt idx="307">
                  <c:v>17.16</c:v>
                </c:pt>
                <c:pt idx="308">
                  <c:v>17.18</c:v>
                </c:pt>
                <c:pt idx="309">
                  <c:v>17.19</c:v>
                </c:pt>
                <c:pt idx="310">
                  <c:v>17.19</c:v>
                </c:pt>
                <c:pt idx="311">
                  <c:v>17.2</c:v>
                </c:pt>
                <c:pt idx="312">
                  <c:v>17.21</c:v>
                </c:pt>
                <c:pt idx="313">
                  <c:v>17.2</c:v>
                </c:pt>
                <c:pt idx="314">
                  <c:v>17.19</c:v>
                </c:pt>
                <c:pt idx="315">
                  <c:v>17.19</c:v>
                </c:pt>
                <c:pt idx="316">
                  <c:v>17.18</c:v>
                </c:pt>
                <c:pt idx="317">
                  <c:v>17.18</c:v>
                </c:pt>
                <c:pt idx="318">
                  <c:v>17.19</c:v>
                </c:pt>
                <c:pt idx="319">
                  <c:v>17.21</c:v>
                </c:pt>
                <c:pt idx="320">
                  <c:v>17.23</c:v>
                </c:pt>
                <c:pt idx="321">
                  <c:v>17.24</c:v>
                </c:pt>
                <c:pt idx="322">
                  <c:v>17.26</c:v>
                </c:pt>
                <c:pt idx="323">
                  <c:v>17.27</c:v>
                </c:pt>
                <c:pt idx="324">
                  <c:v>17.29</c:v>
                </c:pt>
                <c:pt idx="325">
                  <c:v>17.29</c:v>
                </c:pt>
                <c:pt idx="326">
                  <c:v>17.3</c:v>
                </c:pt>
                <c:pt idx="327">
                  <c:v>17.3</c:v>
                </c:pt>
                <c:pt idx="328">
                  <c:v>17.31</c:v>
                </c:pt>
                <c:pt idx="329">
                  <c:v>17.32</c:v>
                </c:pt>
                <c:pt idx="330">
                  <c:v>17.33</c:v>
                </c:pt>
                <c:pt idx="331">
                  <c:v>17.34</c:v>
                </c:pt>
                <c:pt idx="332">
                  <c:v>17.36</c:v>
                </c:pt>
                <c:pt idx="333">
                  <c:v>17.37</c:v>
                </c:pt>
                <c:pt idx="334">
                  <c:v>17.37</c:v>
                </c:pt>
                <c:pt idx="335">
                  <c:v>17.37</c:v>
                </c:pt>
                <c:pt idx="336">
                  <c:v>17.37</c:v>
                </c:pt>
                <c:pt idx="337">
                  <c:v>17.37</c:v>
                </c:pt>
                <c:pt idx="338">
                  <c:v>17.37</c:v>
                </c:pt>
                <c:pt idx="339">
                  <c:v>17.38</c:v>
                </c:pt>
                <c:pt idx="340">
                  <c:v>17.37</c:v>
                </c:pt>
                <c:pt idx="341">
                  <c:v>17.39</c:v>
                </c:pt>
                <c:pt idx="342">
                  <c:v>17.41</c:v>
                </c:pt>
                <c:pt idx="343">
                  <c:v>17.41</c:v>
                </c:pt>
                <c:pt idx="344">
                  <c:v>17.44</c:v>
                </c:pt>
                <c:pt idx="345">
                  <c:v>17.44</c:v>
                </c:pt>
                <c:pt idx="346">
                  <c:v>17.42</c:v>
                </c:pt>
                <c:pt idx="347">
                  <c:v>17.43</c:v>
                </c:pt>
                <c:pt idx="348">
                  <c:v>17.43</c:v>
                </c:pt>
                <c:pt idx="349">
                  <c:v>17.44</c:v>
                </c:pt>
                <c:pt idx="350">
                  <c:v>17.45</c:v>
                </c:pt>
                <c:pt idx="351">
                  <c:v>17.45</c:v>
                </c:pt>
                <c:pt idx="352">
                  <c:v>17.44</c:v>
                </c:pt>
                <c:pt idx="353">
                  <c:v>17.44</c:v>
                </c:pt>
                <c:pt idx="354">
                  <c:v>17.49</c:v>
                </c:pt>
                <c:pt idx="355">
                  <c:v>17.51</c:v>
                </c:pt>
                <c:pt idx="356">
                  <c:v>17.52</c:v>
                </c:pt>
                <c:pt idx="357">
                  <c:v>17.53</c:v>
                </c:pt>
                <c:pt idx="358">
                  <c:v>17.54</c:v>
                </c:pt>
                <c:pt idx="359">
                  <c:v>17.53</c:v>
                </c:pt>
                <c:pt idx="360">
                  <c:v>17.54</c:v>
                </c:pt>
                <c:pt idx="361">
                  <c:v>17.52</c:v>
                </c:pt>
                <c:pt idx="362">
                  <c:v>17.53</c:v>
                </c:pt>
                <c:pt idx="363">
                  <c:v>17.52</c:v>
                </c:pt>
                <c:pt idx="364">
                  <c:v>17.53</c:v>
                </c:pt>
                <c:pt idx="365">
                  <c:v>17.55</c:v>
                </c:pt>
                <c:pt idx="366">
                  <c:v>17.56</c:v>
                </c:pt>
                <c:pt idx="367">
                  <c:v>17.58</c:v>
                </c:pt>
                <c:pt idx="368">
                  <c:v>17.58</c:v>
                </c:pt>
                <c:pt idx="369">
                  <c:v>17.61</c:v>
                </c:pt>
                <c:pt idx="370">
                  <c:v>17.61</c:v>
                </c:pt>
                <c:pt idx="371">
                  <c:v>17.61</c:v>
                </c:pt>
                <c:pt idx="372">
                  <c:v>17.62</c:v>
                </c:pt>
                <c:pt idx="373">
                  <c:v>17.62</c:v>
                </c:pt>
                <c:pt idx="374">
                  <c:v>17.63</c:v>
                </c:pt>
                <c:pt idx="375">
                  <c:v>17.63</c:v>
                </c:pt>
                <c:pt idx="376">
                  <c:v>17.64</c:v>
                </c:pt>
                <c:pt idx="377">
                  <c:v>17.67</c:v>
                </c:pt>
                <c:pt idx="378">
                  <c:v>17.66</c:v>
                </c:pt>
                <c:pt idx="379">
                  <c:v>17.67</c:v>
                </c:pt>
                <c:pt idx="380">
                  <c:v>17.68</c:v>
                </c:pt>
                <c:pt idx="381">
                  <c:v>17.68</c:v>
                </c:pt>
                <c:pt idx="382">
                  <c:v>17.69</c:v>
                </c:pt>
                <c:pt idx="383">
                  <c:v>17.71</c:v>
                </c:pt>
                <c:pt idx="384">
                  <c:v>17.7</c:v>
                </c:pt>
                <c:pt idx="385">
                  <c:v>17.71</c:v>
                </c:pt>
                <c:pt idx="386">
                  <c:v>17.72</c:v>
                </c:pt>
                <c:pt idx="387">
                  <c:v>17.72</c:v>
                </c:pt>
                <c:pt idx="388">
                  <c:v>17.7</c:v>
                </c:pt>
                <c:pt idx="389">
                  <c:v>17.72</c:v>
                </c:pt>
                <c:pt idx="390">
                  <c:v>17.72</c:v>
                </c:pt>
                <c:pt idx="391">
                  <c:v>17.72</c:v>
                </c:pt>
                <c:pt idx="392">
                  <c:v>17.73</c:v>
                </c:pt>
                <c:pt idx="393">
                  <c:v>17.73</c:v>
                </c:pt>
                <c:pt idx="394">
                  <c:v>17.75</c:v>
                </c:pt>
                <c:pt idx="395">
                  <c:v>17.76</c:v>
                </c:pt>
                <c:pt idx="396">
                  <c:v>17.76</c:v>
                </c:pt>
                <c:pt idx="397">
                  <c:v>17.77</c:v>
                </c:pt>
                <c:pt idx="398">
                  <c:v>17.78</c:v>
                </c:pt>
                <c:pt idx="399">
                  <c:v>17.78</c:v>
                </c:pt>
                <c:pt idx="400">
                  <c:v>17.8</c:v>
                </c:pt>
                <c:pt idx="401">
                  <c:v>17.79</c:v>
                </c:pt>
                <c:pt idx="402">
                  <c:v>17.79</c:v>
                </c:pt>
                <c:pt idx="403">
                  <c:v>17.79</c:v>
                </c:pt>
                <c:pt idx="404">
                  <c:v>17.8</c:v>
                </c:pt>
                <c:pt idx="405">
                  <c:v>17.8</c:v>
                </c:pt>
                <c:pt idx="406">
                  <c:v>17.81</c:v>
                </c:pt>
                <c:pt idx="407">
                  <c:v>17.82</c:v>
                </c:pt>
                <c:pt idx="408">
                  <c:v>17.81</c:v>
                </c:pt>
                <c:pt idx="409">
                  <c:v>17.83</c:v>
                </c:pt>
                <c:pt idx="410">
                  <c:v>17.84</c:v>
                </c:pt>
                <c:pt idx="411">
                  <c:v>17.85</c:v>
                </c:pt>
                <c:pt idx="412">
                  <c:v>17.86</c:v>
                </c:pt>
                <c:pt idx="413">
                  <c:v>17.87</c:v>
                </c:pt>
                <c:pt idx="414">
                  <c:v>17.87</c:v>
                </c:pt>
                <c:pt idx="415">
                  <c:v>17.88</c:v>
                </c:pt>
                <c:pt idx="416">
                  <c:v>17.9</c:v>
                </c:pt>
                <c:pt idx="417">
                  <c:v>17.88</c:v>
                </c:pt>
                <c:pt idx="418">
                  <c:v>17.89</c:v>
                </c:pt>
                <c:pt idx="419">
                  <c:v>17.92</c:v>
                </c:pt>
                <c:pt idx="420">
                  <c:v>17.89</c:v>
                </c:pt>
                <c:pt idx="421">
                  <c:v>17.88</c:v>
                </c:pt>
                <c:pt idx="422">
                  <c:v>17.88</c:v>
                </c:pt>
                <c:pt idx="423">
                  <c:v>17.88</c:v>
                </c:pt>
                <c:pt idx="424">
                  <c:v>17.88</c:v>
                </c:pt>
                <c:pt idx="425">
                  <c:v>17.87</c:v>
                </c:pt>
                <c:pt idx="426">
                  <c:v>17.87</c:v>
                </c:pt>
                <c:pt idx="427">
                  <c:v>17.88</c:v>
                </c:pt>
                <c:pt idx="428">
                  <c:v>17.87</c:v>
                </c:pt>
                <c:pt idx="429">
                  <c:v>17.89</c:v>
                </c:pt>
                <c:pt idx="430">
                  <c:v>17.89</c:v>
                </c:pt>
                <c:pt idx="431">
                  <c:v>17.91</c:v>
                </c:pt>
                <c:pt idx="432">
                  <c:v>17.91</c:v>
                </c:pt>
                <c:pt idx="433">
                  <c:v>17.93</c:v>
                </c:pt>
                <c:pt idx="434">
                  <c:v>17.93</c:v>
                </c:pt>
                <c:pt idx="435">
                  <c:v>17.93</c:v>
                </c:pt>
                <c:pt idx="436">
                  <c:v>17.97</c:v>
                </c:pt>
                <c:pt idx="437">
                  <c:v>17.95</c:v>
                </c:pt>
                <c:pt idx="438">
                  <c:v>17.95</c:v>
                </c:pt>
                <c:pt idx="439">
                  <c:v>17.97</c:v>
                </c:pt>
                <c:pt idx="440">
                  <c:v>17.97</c:v>
                </c:pt>
                <c:pt idx="441">
                  <c:v>17.97</c:v>
                </c:pt>
                <c:pt idx="442">
                  <c:v>17.97</c:v>
                </c:pt>
                <c:pt idx="443">
                  <c:v>18</c:v>
                </c:pt>
                <c:pt idx="444">
                  <c:v>18.01</c:v>
                </c:pt>
                <c:pt idx="445">
                  <c:v>18.01</c:v>
                </c:pt>
                <c:pt idx="446">
                  <c:v>18.03</c:v>
                </c:pt>
                <c:pt idx="447">
                  <c:v>18.03</c:v>
                </c:pt>
                <c:pt idx="448">
                  <c:v>18.04</c:v>
                </c:pt>
                <c:pt idx="449">
                  <c:v>18.05</c:v>
                </c:pt>
                <c:pt idx="450">
                  <c:v>18.06</c:v>
                </c:pt>
                <c:pt idx="451">
                  <c:v>18.06</c:v>
                </c:pt>
                <c:pt idx="452">
                  <c:v>18.06</c:v>
                </c:pt>
                <c:pt idx="453">
                  <c:v>18.08</c:v>
                </c:pt>
                <c:pt idx="454">
                  <c:v>18.06</c:v>
                </c:pt>
                <c:pt idx="455">
                  <c:v>18.07</c:v>
                </c:pt>
                <c:pt idx="456">
                  <c:v>18.07</c:v>
                </c:pt>
                <c:pt idx="457">
                  <c:v>18.06</c:v>
                </c:pt>
                <c:pt idx="458">
                  <c:v>18.07</c:v>
                </c:pt>
                <c:pt idx="459">
                  <c:v>18.07</c:v>
                </c:pt>
                <c:pt idx="460">
                  <c:v>18.08</c:v>
                </c:pt>
                <c:pt idx="461">
                  <c:v>18.09</c:v>
                </c:pt>
                <c:pt idx="462">
                  <c:v>18.11</c:v>
                </c:pt>
                <c:pt idx="463">
                  <c:v>18.11</c:v>
                </c:pt>
                <c:pt idx="464">
                  <c:v>18.13</c:v>
                </c:pt>
                <c:pt idx="465">
                  <c:v>18.14</c:v>
                </c:pt>
                <c:pt idx="466">
                  <c:v>18.15</c:v>
                </c:pt>
                <c:pt idx="467">
                  <c:v>18.15</c:v>
                </c:pt>
                <c:pt idx="468">
                  <c:v>18.16</c:v>
                </c:pt>
                <c:pt idx="469">
                  <c:v>18.15</c:v>
                </c:pt>
                <c:pt idx="470">
                  <c:v>18.18</c:v>
                </c:pt>
                <c:pt idx="471">
                  <c:v>18.16</c:v>
                </c:pt>
                <c:pt idx="472">
                  <c:v>18.17</c:v>
                </c:pt>
                <c:pt idx="473">
                  <c:v>18.18</c:v>
                </c:pt>
                <c:pt idx="474">
                  <c:v>18.19</c:v>
                </c:pt>
                <c:pt idx="475">
                  <c:v>18.2</c:v>
                </c:pt>
                <c:pt idx="476">
                  <c:v>18.2</c:v>
                </c:pt>
                <c:pt idx="477">
                  <c:v>18.22</c:v>
                </c:pt>
                <c:pt idx="478">
                  <c:v>18.23</c:v>
                </c:pt>
                <c:pt idx="479">
                  <c:v>18.23</c:v>
                </c:pt>
                <c:pt idx="480">
                  <c:v>18.24</c:v>
                </c:pt>
                <c:pt idx="481">
                  <c:v>18.24</c:v>
                </c:pt>
                <c:pt idx="482">
                  <c:v>18.24</c:v>
                </c:pt>
                <c:pt idx="483">
                  <c:v>18.24</c:v>
                </c:pt>
                <c:pt idx="484">
                  <c:v>18.24</c:v>
                </c:pt>
                <c:pt idx="485">
                  <c:v>18.24</c:v>
                </c:pt>
                <c:pt idx="486">
                  <c:v>18.23</c:v>
                </c:pt>
                <c:pt idx="487">
                  <c:v>18.23</c:v>
                </c:pt>
                <c:pt idx="488">
                  <c:v>18.23</c:v>
                </c:pt>
                <c:pt idx="489">
                  <c:v>18.23</c:v>
                </c:pt>
                <c:pt idx="490">
                  <c:v>18.27</c:v>
                </c:pt>
                <c:pt idx="491">
                  <c:v>18.24</c:v>
                </c:pt>
                <c:pt idx="492">
                  <c:v>18.26</c:v>
                </c:pt>
                <c:pt idx="493">
                  <c:v>18.26</c:v>
                </c:pt>
                <c:pt idx="494">
                  <c:v>18.28</c:v>
                </c:pt>
                <c:pt idx="495">
                  <c:v>18.28</c:v>
                </c:pt>
                <c:pt idx="496">
                  <c:v>18.29</c:v>
                </c:pt>
                <c:pt idx="497">
                  <c:v>18.3</c:v>
                </c:pt>
                <c:pt idx="498">
                  <c:v>18.33</c:v>
                </c:pt>
                <c:pt idx="499">
                  <c:v>18.33</c:v>
                </c:pt>
                <c:pt idx="500">
                  <c:v>18.32</c:v>
                </c:pt>
                <c:pt idx="501">
                  <c:v>18.32</c:v>
                </c:pt>
                <c:pt idx="502">
                  <c:v>18.33</c:v>
                </c:pt>
                <c:pt idx="503">
                  <c:v>18.34</c:v>
                </c:pt>
                <c:pt idx="504">
                  <c:v>18.34</c:v>
                </c:pt>
                <c:pt idx="505">
                  <c:v>18.36</c:v>
                </c:pt>
                <c:pt idx="506">
                  <c:v>18.36</c:v>
                </c:pt>
                <c:pt idx="507">
                  <c:v>18.35</c:v>
                </c:pt>
                <c:pt idx="508">
                  <c:v>18.38</c:v>
                </c:pt>
                <c:pt idx="509">
                  <c:v>18.38</c:v>
                </c:pt>
                <c:pt idx="510">
                  <c:v>18.39</c:v>
                </c:pt>
                <c:pt idx="511">
                  <c:v>18.4</c:v>
                </c:pt>
                <c:pt idx="512">
                  <c:v>18.39</c:v>
                </c:pt>
                <c:pt idx="513">
                  <c:v>18.4</c:v>
                </c:pt>
                <c:pt idx="514">
                  <c:v>18.42</c:v>
                </c:pt>
                <c:pt idx="515">
                  <c:v>18.41</c:v>
                </c:pt>
                <c:pt idx="516">
                  <c:v>18.42</c:v>
                </c:pt>
                <c:pt idx="517">
                  <c:v>18.41</c:v>
                </c:pt>
                <c:pt idx="518">
                  <c:v>18.42</c:v>
                </c:pt>
                <c:pt idx="519">
                  <c:v>18.4</c:v>
                </c:pt>
                <c:pt idx="520">
                  <c:v>18.42</c:v>
                </c:pt>
                <c:pt idx="521">
                  <c:v>18.41</c:v>
                </c:pt>
                <c:pt idx="522">
                  <c:v>18.43</c:v>
                </c:pt>
                <c:pt idx="523">
                  <c:v>18.43</c:v>
                </c:pt>
                <c:pt idx="524">
                  <c:v>18.42</c:v>
                </c:pt>
                <c:pt idx="525">
                  <c:v>18.45</c:v>
                </c:pt>
                <c:pt idx="526">
                  <c:v>18.44</c:v>
                </c:pt>
                <c:pt idx="527">
                  <c:v>18.47</c:v>
                </c:pt>
                <c:pt idx="528">
                  <c:v>18.47</c:v>
                </c:pt>
                <c:pt idx="529">
                  <c:v>18.47</c:v>
                </c:pt>
                <c:pt idx="530">
                  <c:v>18.48</c:v>
                </c:pt>
                <c:pt idx="531">
                  <c:v>18.5</c:v>
                </c:pt>
                <c:pt idx="532">
                  <c:v>18.5</c:v>
                </c:pt>
                <c:pt idx="533">
                  <c:v>18.51</c:v>
                </c:pt>
                <c:pt idx="534">
                  <c:v>18.5</c:v>
                </c:pt>
                <c:pt idx="535">
                  <c:v>18.51</c:v>
                </c:pt>
                <c:pt idx="536">
                  <c:v>18.52</c:v>
                </c:pt>
                <c:pt idx="537">
                  <c:v>18.52</c:v>
                </c:pt>
                <c:pt idx="538">
                  <c:v>18.53</c:v>
                </c:pt>
                <c:pt idx="539">
                  <c:v>18.52</c:v>
                </c:pt>
                <c:pt idx="540">
                  <c:v>18.55</c:v>
                </c:pt>
                <c:pt idx="541">
                  <c:v>18.55</c:v>
                </c:pt>
                <c:pt idx="542">
                  <c:v>18.53</c:v>
                </c:pt>
                <c:pt idx="543">
                  <c:v>18.53</c:v>
                </c:pt>
                <c:pt idx="544">
                  <c:v>18.56</c:v>
                </c:pt>
                <c:pt idx="545">
                  <c:v>18.56</c:v>
                </c:pt>
                <c:pt idx="546">
                  <c:v>18.59</c:v>
                </c:pt>
                <c:pt idx="547">
                  <c:v>18.56</c:v>
                </c:pt>
                <c:pt idx="548">
                  <c:v>18.59</c:v>
                </c:pt>
                <c:pt idx="549">
                  <c:v>18.61</c:v>
                </c:pt>
                <c:pt idx="550">
                  <c:v>18.57</c:v>
                </c:pt>
                <c:pt idx="551">
                  <c:v>18.62</c:v>
                </c:pt>
                <c:pt idx="552">
                  <c:v>18.61</c:v>
                </c:pt>
                <c:pt idx="553">
                  <c:v>18.61</c:v>
                </c:pt>
                <c:pt idx="554">
                  <c:v>18.61</c:v>
                </c:pt>
                <c:pt idx="555">
                  <c:v>18.62</c:v>
                </c:pt>
                <c:pt idx="556">
                  <c:v>18.61</c:v>
                </c:pt>
                <c:pt idx="557">
                  <c:v>18.61</c:v>
                </c:pt>
                <c:pt idx="558">
                  <c:v>18.59</c:v>
                </c:pt>
                <c:pt idx="559">
                  <c:v>18.6</c:v>
                </c:pt>
                <c:pt idx="560">
                  <c:v>18.59</c:v>
                </c:pt>
                <c:pt idx="561">
                  <c:v>18.59</c:v>
                </c:pt>
                <c:pt idx="562">
                  <c:v>18.59</c:v>
                </c:pt>
                <c:pt idx="563">
                  <c:v>18.58</c:v>
                </c:pt>
                <c:pt idx="564">
                  <c:v>18.58</c:v>
                </c:pt>
                <c:pt idx="565">
                  <c:v>18.59</c:v>
                </c:pt>
                <c:pt idx="566">
                  <c:v>18.6</c:v>
                </c:pt>
                <c:pt idx="567">
                  <c:v>18.58</c:v>
                </c:pt>
                <c:pt idx="568">
                  <c:v>18.64</c:v>
                </c:pt>
                <c:pt idx="569">
                  <c:v>18.63</c:v>
                </c:pt>
                <c:pt idx="570">
                  <c:v>18.61</c:v>
                </c:pt>
                <c:pt idx="571">
                  <c:v>18.62</c:v>
                </c:pt>
                <c:pt idx="572">
                  <c:v>18.63</c:v>
                </c:pt>
                <c:pt idx="573">
                  <c:v>18.65</c:v>
                </c:pt>
                <c:pt idx="574">
                  <c:v>18.65</c:v>
                </c:pt>
                <c:pt idx="575">
                  <c:v>18.65</c:v>
                </c:pt>
                <c:pt idx="576">
                  <c:v>18.65</c:v>
                </c:pt>
                <c:pt idx="577">
                  <c:v>18.67</c:v>
                </c:pt>
                <c:pt idx="578">
                  <c:v>18.67</c:v>
                </c:pt>
                <c:pt idx="579">
                  <c:v>18.68</c:v>
                </c:pt>
                <c:pt idx="580">
                  <c:v>18.68</c:v>
                </c:pt>
                <c:pt idx="581">
                  <c:v>18.68</c:v>
                </c:pt>
                <c:pt idx="582">
                  <c:v>18.69</c:v>
                </c:pt>
                <c:pt idx="583">
                  <c:v>18.7</c:v>
                </c:pt>
                <c:pt idx="584">
                  <c:v>18.71</c:v>
                </c:pt>
                <c:pt idx="585">
                  <c:v>18.71</c:v>
                </c:pt>
                <c:pt idx="586">
                  <c:v>18.71</c:v>
                </c:pt>
                <c:pt idx="587">
                  <c:v>18.72</c:v>
                </c:pt>
                <c:pt idx="588">
                  <c:v>18.73</c:v>
                </c:pt>
                <c:pt idx="589">
                  <c:v>18.73</c:v>
                </c:pt>
                <c:pt idx="590">
                  <c:v>18.74</c:v>
                </c:pt>
                <c:pt idx="591">
                  <c:v>18.74</c:v>
                </c:pt>
                <c:pt idx="592">
                  <c:v>18.74</c:v>
                </c:pt>
                <c:pt idx="593">
                  <c:v>18.75</c:v>
                </c:pt>
                <c:pt idx="594">
                  <c:v>18.75</c:v>
                </c:pt>
                <c:pt idx="595">
                  <c:v>18.75</c:v>
                </c:pt>
                <c:pt idx="596">
                  <c:v>18.75</c:v>
                </c:pt>
                <c:pt idx="597">
                  <c:v>18.76</c:v>
                </c:pt>
                <c:pt idx="598">
                  <c:v>18.76</c:v>
                </c:pt>
                <c:pt idx="599">
                  <c:v>18.77</c:v>
                </c:pt>
                <c:pt idx="600">
                  <c:v>18.75</c:v>
                </c:pt>
                <c:pt idx="601">
                  <c:v>18.76</c:v>
                </c:pt>
                <c:pt idx="602">
                  <c:v>18.78</c:v>
                </c:pt>
                <c:pt idx="603">
                  <c:v>18.79</c:v>
                </c:pt>
                <c:pt idx="604">
                  <c:v>18.79</c:v>
                </c:pt>
                <c:pt idx="605">
                  <c:v>18.78</c:v>
                </c:pt>
                <c:pt idx="606">
                  <c:v>18.78</c:v>
                </c:pt>
                <c:pt idx="607">
                  <c:v>18.78</c:v>
                </c:pt>
                <c:pt idx="608">
                  <c:v>18.79</c:v>
                </c:pt>
                <c:pt idx="609">
                  <c:v>18.79</c:v>
                </c:pt>
                <c:pt idx="610">
                  <c:v>18.78</c:v>
                </c:pt>
                <c:pt idx="611">
                  <c:v>18.81</c:v>
                </c:pt>
                <c:pt idx="612">
                  <c:v>18.78</c:v>
                </c:pt>
                <c:pt idx="613">
                  <c:v>18.8</c:v>
                </c:pt>
                <c:pt idx="614">
                  <c:v>18.82</c:v>
                </c:pt>
                <c:pt idx="615">
                  <c:v>18.82</c:v>
                </c:pt>
                <c:pt idx="616">
                  <c:v>18.83</c:v>
                </c:pt>
                <c:pt idx="617">
                  <c:v>18.84</c:v>
                </c:pt>
                <c:pt idx="618">
                  <c:v>18.84</c:v>
                </c:pt>
                <c:pt idx="619">
                  <c:v>18.84</c:v>
                </c:pt>
                <c:pt idx="620">
                  <c:v>18.85</c:v>
                </c:pt>
                <c:pt idx="621">
                  <c:v>18.85</c:v>
                </c:pt>
                <c:pt idx="622">
                  <c:v>18.86</c:v>
                </c:pt>
                <c:pt idx="623">
                  <c:v>18.87</c:v>
                </c:pt>
                <c:pt idx="624">
                  <c:v>18.88</c:v>
                </c:pt>
                <c:pt idx="625">
                  <c:v>18.88</c:v>
                </c:pt>
                <c:pt idx="626">
                  <c:v>18.85</c:v>
                </c:pt>
                <c:pt idx="627">
                  <c:v>18.88</c:v>
                </c:pt>
                <c:pt idx="628">
                  <c:v>18.91</c:v>
                </c:pt>
                <c:pt idx="629">
                  <c:v>18.9</c:v>
                </c:pt>
                <c:pt idx="630">
                  <c:v>18.9</c:v>
                </c:pt>
                <c:pt idx="631">
                  <c:v>18.92</c:v>
                </c:pt>
                <c:pt idx="632">
                  <c:v>18.92</c:v>
                </c:pt>
                <c:pt idx="633">
                  <c:v>18.93</c:v>
                </c:pt>
                <c:pt idx="634">
                  <c:v>18.93</c:v>
                </c:pt>
                <c:pt idx="635">
                  <c:v>18.94</c:v>
                </c:pt>
                <c:pt idx="636">
                  <c:v>18.94</c:v>
                </c:pt>
                <c:pt idx="637">
                  <c:v>18.94</c:v>
                </c:pt>
                <c:pt idx="638">
                  <c:v>18.94</c:v>
                </c:pt>
                <c:pt idx="639">
                  <c:v>18.95</c:v>
                </c:pt>
                <c:pt idx="640">
                  <c:v>18.93</c:v>
                </c:pt>
                <c:pt idx="641">
                  <c:v>18.93</c:v>
                </c:pt>
                <c:pt idx="642">
                  <c:v>18.93</c:v>
                </c:pt>
                <c:pt idx="643">
                  <c:v>18.95</c:v>
                </c:pt>
                <c:pt idx="644">
                  <c:v>18.94</c:v>
                </c:pt>
                <c:pt idx="645">
                  <c:v>18.97</c:v>
                </c:pt>
                <c:pt idx="646">
                  <c:v>18.95</c:v>
                </c:pt>
                <c:pt idx="647">
                  <c:v>18.95</c:v>
                </c:pt>
                <c:pt idx="648">
                  <c:v>18.96</c:v>
                </c:pt>
                <c:pt idx="649">
                  <c:v>18.97</c:v>
                </c:pt>
                <c:pt idx="650">
                  <c:v>18.97</c:v>
                </c:pt>
                <c:pt idx="651">
                  <c:v>18.99</c:v>
                </c:pt>
                <c:pt idx="652">
                  <c:v>19</c:v>
                </c:pt>
                <c:pt idx="653">
                  <c:v>19</c:v>
                </c:pt>
                <c:pt idx="654">
                  <c:v>19</c:v>
                </c:pt>
                <c:pt idx="655">
                  <c:v>19.01</c:v>
                </c:pt>
                <c:pt idx="656">
                  <c:v>19.02</c:v>
                </c:pt>
                <c:pt idx="657">
                  <c:v>19.03</c:v>
                </c:pt>
                <c:pt idx="658">
                  <c:v>19.01</c:v>
                </c:pt>
                <c:pt idx="659">
                  <c:v>19.03</c:v>
                </c:pt>
                <c:pt idx="660">
                  <c:v>19.04</c:v>
                </c:pt>
                <c:pt idx="661">
                  <c:v>19.02</c:v>
                </c:pt>
                <c:pt idx="662">
                  <c:v>19.07</c:v>
                </c:pt>
                <c:pt idx="663">
                  <c:v>19.04</c:v>
                </c:pt>
                <c:pt idx="664">
                  <c:v>19.07</c:v>
                </c:pt>
                <c:pt idx="665">
                  <c:v>19.07</c:v>
                </c:pt>
                <c:pt idx="666">
                  <c:v>19.07</c:v>
                </c:pt>
                <c:pt idx="667">
                  <c:v>19.07</c:v>
                </c:pt>
                <c:pt idx="668">
                  <c:v>19.1</c:v>
                </c:pt>
                <c:pt idx="669">
                  <c:v>19.09</c:v>
                </c:pt>
                <c:pt idx="670">
                  <c:v>19.11</c:v>
                </c:pt>
                <c:pt idx="671">
                  <c:v>19.1</c:v>
                </c:pt>
                <c:pt idx="672">
                  <c:v>19.11</c:v>
                </c:pt>
                <c:pt idx="673">
                  <c:v>19.12</c:v>
                </c:pt>
                <c:pt idx="674">
                  <c:v>19.12</c:v>
                </c:pt>
                <c:pt idx="675">
                  <c:v>19.12</c:v>
                </c:pt>
                <c:pt idx="676">
                  <c:v>19.14</c:v>
                </c:pt>
                <c:pt idx="677">
                  <c:v>19.14</c:v>
                </c:pt>
                <c:pt idx="678">
                  <c:v>19.1</c:v>
                </c:pt>
                <c:pt idx="679">
                  <c:v>19.13</c:v>
                </c:pt>
                <c:pt idx="680">
                  <c:v>19.13</c:v>
                </c:pt>
                <c:pt idx="681">
                  <c:v>19.13</c:v>
                </c:pt>
                <c:pt idx="682">
                  <c:v>19.13</c:v>
                </c:pt>
                <c:pt idx="683">
                  <c:v>19.17</c:v>
                </c:pt>
                <c:pt idx="684">
                  <c:v>19.16</c:v>
                </c:pt>
                <c:pt idx="685">
                  <c:v>19.15</c:v>
                </c:pt>
                <c:pt idx="686">
                  <c:v>19.17</c:v>
                </c:pt>
                <c:pt idx="687">
                  <c:v>19.17</c:v>
                </c:pt>
                <c:pt idx="688">
                  <c:v>19.19</c:v>
                </c:pt>
                <c:pt idx="689">
                  <c:v>19.18</c:v>
                </c:pt>
                <c:pt idx="690">
                  <c:v>19.18</c:v>
                </c:pt>
                <c:pt idx="691">
                  <c:v>19.18</c:v>
                </c:pt>
                <c:pt idx="692">
                  <c:v>19.19</c:v>
                </c:pt>
                <c:pt idx="693">
                  <c:v>19.19</c:v>
                </c:pt>
                <c:pt idx="694">
                  <c:v>19.2</c:v>
                </c:pt>
                <c:pt idx="695">
                  <c:v>19.19</c:v>
                </c:pt>
                <c:pt idx="696">
                  <c:v>19.19</c:v>
                </c:pt>
                <c:pt idx="697">
                  <c:v>19.21</c:v>
                </c:pt>
                <c:pt idx="698">
                  <c:v>19.21</c:v>
                </c:pt>
                <c:pt idx="699">
                  <c:v>19.2</c:v>
                </c:pt>
                <c:pt idx="700">
                  <c:v>19.21</c:v>
                </c:pt>
                <c:pt idx="701">
                  <c:v>19.22</c:v>
                </c:pt>
                <c:pt idx="702">
                  <c:v>19.23</c:v>
                </c:pt>
                <c:pt idx="703">
                  <c:v>19.25</c:v>
                </c:pt>
                <c:pt idx="704">
                  <c:v>19.25</c:v>
                </c:pt>
                <c:pt idx="705">
                  <c:v>19.26</c:v>
                </c:pt>
                <c:pt idx="706">
                  <c:v>19.25</c:v>
                </c:pt>
                <c:pt idx="707">
                  <c:v>19.24</c:v>
                </c:pt>
                <c:pt idx="708">
                  <c:v>19.27</c:v>
                </c:pt>
                <c:pt idx="709">
                  <c:v>19.28</c:v>
                </c:pt>
                <c:pt idx="710">
                  <c:v>19.29</c:v>
                </c:pt>
                <c:pt idx="711">
                  <c:v>19.28</c:v>
                </c:pt>
                <c:pt idx="712">
                  <c:v>19.3</c:v>
                </c:pt>
                <c:pt idx="713">
                  <c:v>19.28</c:v>
                </c:pt>
                <c:pt idx="714">
                  <c:v>19.3</c:v>
                </c:pt>
                <c:pt idx="715">
                  <c:v>19.29</c:v>
                </c:pt>
                <c:pt idx="716">
                  <c:v>19.29</c:v>
                </c:pt>
                <c:pt idx="717">
                  <c:v>19.27</c:v>
                </c:pt>
                <c:pt idx="718">
                  <c:v>19.3</c:v>
                </c:pt>
                <c:pt idx="719">
                  <c:v>19.29</c:v>
                </c:pt>
                <c:pt idx="720">
                  <c:v>19.29</c:v>
                </c:pt>
                <c:pt idx="721">
                  <c:v>19.29</c:v>
                </c:pt>
                <c:pt idx="722">
                  <c:v>19.29</c:v>
                </c:pt>
                <c:pt idx="723">
                  <c:v>19.29</c:v>
                </c:pt>
                <c:pt idx="724">
                  <c:v>19.32</c:v>
                </c:pt>
                <c:pt idx="725">
                  <c:v>19.3</c:v>
                </c:pt>
                <c:pt idx="726">
                  <c:v>19.3</c:v>
                </c:pt>
                <c:pt idx="727">
                  <c:v>19.3</c:v>
                </c:pt>
                <c:pt idx="728">
                  <c:v>19.32</c:v>
                </c:pt>
                <c:pt idx="729">
                  <c:v>19.34</c:v>
                </c:pt>
                <c:pt idx="730">
                  <c:v>19.33</c:v>
                </c:pt>
                <c:pt idx="731">
                  <c:v>19.36</c:v>
                </c:pt>
                <c:pt idx="732">
                  <c:v>19.34</c:v>
                </c:pt>
                <c:pt idx="733">
                  <c:v>19.37</c:v>
                </c:pt>
                <c:pt idx="734">
                  <c:v>19.38</c:v>
                </c:pt>
                <c:pt idx="735">
                  <c:v>19.38</c:v>
                </c:pt>
                <c:pt idx="736">
                  <c:v>19.4</c:v>
                </c:pt>
                <c:pt idx="737">
                  <c:v>19.38</c:v>
                </c:pt>
                <c:pt idx="738">
                  <c:v>19.4</c:v>
                </c:pt>
                <c:pt idx="739">
                  <c:v>19.42</c:v>
                </c:pt>
                <c:pt idx="740">
                  <c:v>19.42</c:v>
                </c:pt>
                <c:pt idx="741">
                  <c:v>19.44</c:v>
                </c:pt>
                <c:pt idx="742">
                  <c:v>19.41</c:v>
                </c:pt>
                <c:pt idx="743">
                  <c:v>19.44</c:v>
                </c:pt>
                <c:pt idx="744">
                  <c:v>19.46</c:v>
                </c:pt>
                <c:pt idx="745">
                  <c:v>19.46</c:v>
                </c:pt>
                <c:pt idx="746">
                  <c:v>19.47</c:v>
                </c:pt>
                <c:pt idx="747">
                  <c:v>19.47</c:v>
                </c:pt>
                <c:pt idx="748">
                  <c:v>19.47</c:v>
                </c:pt>
                <c:pt idx="749">
                  <c:v>19.47</c:v>
                </c:pt>
                <c:pt idx="750">
                  <c:v>19.5</c:v>
                </c:pt>
                <c:pt idx="751">
                  <c:v>19.48</c:v>
                </c:pt>
                <c:pt idx="752">
                  <c:v>19.48</c:v>
                </c:pt>
                <c:pt idx="753">
                  <c:v>19.51</c:v>
                </c:pt>
                <c:pt idx="754">
                  <c:v>19.49</c:v>
                </c:pt>
                <c:pt idx="755">
                  <c:v>19.5</c:v>
                </c:pt>
                <c:pt idx="756">
                  <c:v>19.51</c:v>
                </c:pt>
                <c:pt idx="757">
                  <c:v>19.51</c:v>
                </c:pt>
                <c:pt idx="758">
                  <c:v>19.53</c:v>
                </c:pt>
                <c:pt idx="759">
                  <c:v>19.51</c:v>
                </c:pt>
                <c:pt idx="760">
                  <c:v>19.55</c:v>
                </c:pt>
                <c:pt idx="761">
                  <c:v>19.55</c:v>
                </c:pt>
                <c:pt idx="762">
                  <c:v>19.55</c:v>
                </c:pt>
                <c:pt idx="763">
                  <c:v>19.56</c:v>
                </c:pt>
                <c:pt idx="764">
                  <c:v>19.56</c:v>
                </c:pt>
                <c:pt idx="765">
                  <c:v>19.55</c:v>
                </c:pt>
                <c:pt idx="766">
                  <c:v>19.56</c:v>
                </c:pt>
                <c:pt idx="767">
                  <c:v>19.59</c:v>
                </c:pt>
                <c:pt idx="768">
                  <c:v>19.6</c:v>
                </c:pt>
                <c:pt idx="769">
                  <c:v>19.61</c:v>
                </c:pt>
                <c:pt idx="770">
                  <c:v>19.61</c:v>
                </c:pt>
                <c:pt idx="771">
                  <c:v>19.62</c:v>
                </c:pt>
                <c:pt idx="772">
                  <c:v>19.62</c:v>
                </c:pt>
                <c:pt idx="773">
                  <c:v>19.63</c:v>
                </c:pt>
                <c:pt idx="774">
                  <c:v>19.63</c:v>
                </c:pt>
                <c:pt idx="775">
                  <c:v>19.65</c:v>
                </c:pt>
                <c:pt idx="776">
                  <c:v>19.66</c:v>
                </c:pt>
                <c:pt idx="777">
                  <c:v>19.64</c:v>
                </c:pt>
                <c:pt idx="778">
                  <c:v>19.66</c:v>
                </c:pt>
                <c:pt idx="779">
                  <c:v>19.66</c:v>
                </c:pt>
                <c:pt idx="780">
                  <c:v>19.66</c:v>
                </c:pt>
                <c:pt idx="781">
                  <c:v>19.65</c:v>
                </c:pt>
                <c:pt idx="782">
                  <c:v>19.64</c:v>
                </c:pt>
                <c:pt idx="783">
                  <c:v>19.65</c:v>
                </c:pt>
                <c:pt idx="784">
                  <c:v>19.66</c:v>
                </c:pt>
                <c:pt idx="785">
                  <c:v>19.65</c:v>
                </c:pt>
                <c:pt idx="786">
                  <c:v>19.66</c:v>
                </c:pt>
                <c:pt idx="787">
                  <c:v>19.67</c:v>
                </c:pt>
                <c:pt idx="788">
                  <c:v>19.69</c:v>
                </c:pt>
                <c:pt idx="789">
                  <c:v>19.69</c:v>
                </c:pt>
                <c:pt idx="790">
                  <c:v>19.69</c:v>
                </c:pt>
                <c:pt idx="791">
                  <c:v>19.71</c:v>
                </c:pt>
                <c:pt idx="792">
                  <c:v>19.72</c:v>
                </c:pt>
                <c:pt idx="793">
                  <c:v>19.73</c:v>
                </c:pt>
                <c:pt idx="794">
                  <c:v>19.73</c:v>
                </c:pt>
                <c:pt idx="795">
                  <c:v>19.76</c:v>
                </c:pt>
                <c:pt idx="796">
                  <c:v>19.76</c:v>
                </c:pt>
                <c:pt idx="797">
                  <c:v>19.78</c:v>
                </c:pt>
                <c:pt idx="798">
                  <c:v>19.78</c:v>
                </c:pt>
                <c:pt idx="799">
                  <c:v>19.79</c:v>
                </c:pt>
                <c:pt idx="800">
                  <c:v>19.81</c:v>
                </c:pt>
                <c:pt idx="801">
                  <c:v>19.81</c:v>
                </c:pt>
                <c:pt idx="802">
                  <c:v>19.81</c:v>
                </c:pt>
                <c:pt idx="803">
                  <c:v>19.85</c:v>
                </c:pt>
                <c:pt idx="804">
                  <c:v>19.84</c:v>
                </c:pt>
                <c:pt idx="805">
                  <c:v>19.85</c:v>
                </c:pt>
                <c:pt idx="806">
                  <c:v>19.84</c:v>
                </c:pt>
                <c:pt idx="807">
                  <c:v>19.84</c:v>
                </c:pt>
                <c:pt idx="808">
                  <c:v>19.85</c:v>
                </c:pt>
                <c:pt idx="809">
                  <c:v>19.87</c:v>
                </c:pt>
                <c:pt idx="810">
                  <c:v>19.86</c:v>
                </c:pt>
                <c:pt idx="811">
                  <c:v>19.88</c:v>
                </c:pt>
                <c:pt idx="812">
                  <c:v>19.88</c:v>
                </c:pt>
                <c:pt idx="813">
                  <c:v>19.9</c:v>
                </c:pt>
                <c:pt idx="814">
                  <c:v>19.93</c:v>
                </c:pt>
                <c:pt idx="815">
                  <c:v>19.94</c:v>
                </c:pt>
                <c:pt idx="816">
                  <c:v>19.94</c:v>
                </c:pt>
                <c:pt idx="817">
                  <c:v>19.97</c:v>
                </c:pt>
                <c:pt idx="818">
                  <c:v>19.96</c:v>
                </c:pt>
                <c:pt idx="819">
                  <c:v>19.97</c:v>
                </c:pt>
                <c:pt idx="820">
                  <c:v>19.99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821"/>
                <c:pt idx="0">
                  <c:v>14.0967</c:v>
                </c:pt>
                <c:pt idx="1">
                  <c:v>14.0833</c:v>
                </c:pt>
                <c:pt idx="2">
                  <c:v>14.1</c:v>
                </c:pt>
                <c:pt idx="3">
                  <c:v>14.0933</c:v>
                </c:pt>
                <c:pt idx="4">
                  <c:v>14.1</c:v>
                </c:pt>
                <c:pt idx="5">
                  <c:v>14.0967</c:v>
                </c:pt>
                <c:pt idx="6">
                  <c:v>14.1</c:v>
                </c:pt>
                <c:pt idx="7">
                  <c:v>14.0967</c:v>
                </c:pt>
                <c:pt idx="8">
                  <c:v>14.1</c:v>
                </c:pt>
                <c:pt idx="9">
                  <c:v>14.1</c:v>
                </c:pt>
                <c:pt idx="10">
                  <c:v>14.1033</c:v>
                </c:pt>
                <c:pt idx="11">
                  <c:v>14.1</c:v>
                </c:pt>
                <c:pt idx="12">
                  <c:v>14.1033</c:v>
                </c:pt>
                <c:pt idx="13">
                  <c:v>14.1067</c:v>
                </c:pt>
                <c:pt idx="14">
                  <c:v>14.1</c:v>
                </c:pt>
                <c:pt idx="15">
                  <c:v>14.1033</c:v>
                </c:pt>
                <c:pt idx="16">
                  <c:v>14.11</c:v>
                </c:pt>
                <c:pt idx="17">
                  <c:v>14.1233</c:v>
                </c:pt>
                <c:pt idx="18">
                  <c:v>14.15</c:v>
                </c:pt>
                <c:pt idx="19">
                  <c:v>14.1833</c:v>
                </c:pt>
                <c:pt idx="20">
                  <c:v>14.2</c:v>
                </c:pt>
                <c:pt idx="21">
                  <c:v>14.2</c:v>
                </c:pt>
                <c:pt idx="22">
                  <c:v>14.2</c:v>
                </c:pt>
                <c:pt idx="23">
                  <c:v>14.2</c:v>
                </c:pt>
                <c:pt idx="24">
                  <c:v>14.2</c:v>
                </c:pt>
                <c:pt idx="25">
                  <c:v>14.2</c:v>
                </c:pt>
                <c:pt idx="26">
                  <c:v>14.2</c:v>
                </c:pt>
                <c:pt idx="27">
                  <c:v>14.2033</c:v>
                </c:pt>
                <c:pt idx="28">
                  <c:v>14.21</c:v>
                </c:pt>
                <c:pt idx="29">
                  <c:v>14.2633</c:v>
                </c:pt>
                <c:pt idx="30">
                  <c:v>14.26</c:v>
                </c:pt>
                <c:pt idx="31">
                  <c:v>14.2633</c:v>
                </c:pt>
                <c:pt idx="32">
                  <c:v>14.2967</c:v>
                </c:pt>
                <c:pt idx="33">
                  <c:v>14.3</c:v>
                </c:pt>
                <c:pt idx="34">
                  <c:v>14.3</c:v>
                </c:pt>
                <c:pt idx="35">
                  <c:v>14.32</c:v>
                </c:pt>
                <c:pt idx="36">
                  <c:v>14.3567</c:v>
                </c:pt>
                <c:pt idx="37">
                  <c:v>14.3533</c:v>
                </c:pt>
                <c:pt idx="38">
                  <c:v>14.3833</c:v>
                </c:pt>
                <c:pt idx="39">
                  <c:v>14.3967</c:v>
                </c:pt>
                <c:pt idx="40">
                  <c:v>14.4</c:v>
                </c:pt>
                <c:pt idx="41">
                  <c:v>14.4</c:v>
                </c:pt>
                <c:pt idx="42">
                  <c:v>14.42</c:v>
                </c:pt>
                <c:pt idx="43">
                  <c:v>14.47</c:v>
                </c:pt>
                <c:pt idx="44">
                  <c:v>14.5</c:v>
                </c:pt>
                <c:pt idx="45">
                  <c:v>14.5</c:v>
                </c:pt>
                <c:pt idx="46">
                  <c:v>14.5</c:v>
                </c:pt>
                <c:pt idx="47">
                  <c:v>14.5133</c:v>
                </c:pt>
                <c:pt idx="48">
                  <c:v>14.5167</c:v>
                </c:pt>
                <c:pt idx="49">
                  <c:v>14.56</c:v>
                </c:pt>
                <c:pt idx="50">
                  <c:v>14.5933</c:v>
                </c:pt>
                <c:pt idx="51">
                  <c:v>14.6</c:v>
                </c:pt>
                <c:pt idx="52">
                  <c:v>14.6</c:v>
                </c:pt>
                <c:pt idx="53">
                  <c:v>14.6</c:v>
                </c:pt>
                <c:pt idx="54">
                  <c:v>14.6333</c:v>
                </c:pt>
                <c:pt idx="55">
                  <c:v>14.6733</c:v>
                </c:pt>
                <c:pt idx="56">
                  <c:v>14.7</c:v>
                </c:pt>
                <c:pt idx="57">
                  <c:v>14.7</c:v>
                </c:pt>
                <c:pt idx="58">
                  <c:v>14.7</c:v>
                </c:pt>
                <c:pt idx="59">
                  <c:v>14.7067</c:v>
                </c:pt>
                <c:pt idx="60">
                  <c:v>14.73</c:v>
                </c:pt>
                <c:pt idx="61">
                  <c:v>14.78</c:v>
                </c:pt>
                <c:pt idx="62">
                  <c:v>14.7967</c:v>
                </c:pt>
                <c:pt idx="63">
                  <c:v>14.8</c:v>
                </c:pt>
                <c:pt idx="64">
                  <c:v>14.8</c:v>
                </c:pt>
                <c:pt idx="65">
                  <c:v>14.8067</c:v>
                </c:pt>
                <c:pt idx="66">
                  <c:v>14.8387</c:v>
                </c:pt>
                <c:pt idx="67">
                  <c:v>14.8733</c:v>
                </c:pt>
                <c:pt idx="68">
                  <c:v>14.8933</c:v>
                </c:pt>
                <c:pt idx="69">
                  <c:v>14.9</c:v>
                </c:pt>
                <c:pt idx="70">
                  <c:v>14.9</c:v>
                </c:pt>
                <c:pt idx="71">
                  <c:v>14.9</c:v>
                </c:pt>
                <c:pt idx="72">
                  <c:v>14.9</c:v>
                </c:pt>
                <c:pt idx="73">
                  <c:v>14.9233</c:v>
                </c:pt>
                <c:pt idx="74">
                  <c:v>14.99</c:v>
                </c:pt>
                <c:pt idx="75">
                  <c:v>15</c:v>
                </c:pt>
                <c:pt idx="76">
                  <c:v>15</c:v>
                </c:pt>
                <c:pt idx="77">
                  <c:v>15</c:v>
                </c:pt>
                <c:pt idx="78">
                  <c:v>15</c:v>
                </c:pt>
                <c:pt idx="79">
                  <c:v>15</c:v>
                </c:pt>
                <c:pt idx="80">
                  <c:v>15.0133</c:v>
                </c:pt>
                <c:pt idx="81">
                  <c:v>15.02</c:v>
                </c:pt>
                <c:pt idx="82">
                  <c:v>15.03</c:v>
                </c:pt>
                <c:pt idx="83">
                  <c:v>15.09</c:v>
                </c:pt>
                <c:pt idx="84">
                  <c:v>15.1</c:v>
                </c:pt>
                <c:pt idx="85">
                  <c:v>15.1</c:v>
                </c:pt>
                <c:pt idx="86">
                  <c:v>15.1</c:v>
                </c:pt>
                <c:pt idx="87">
                  <c:v>15.11</c:v>
                </c:pt>
                <c:pt idx="88">
                  <c:v>15.1</c:v>
                </c:pt>
                <c:pt idx="89">
                  <c:v>15.1133</c:v>
                </c:pt>
                <c:pt idx="90">
                  <c:v>15.16</c:v>
                </c:pt>
                <c:pt idx="91">
                  <c:v>15.2</c:v>
                </c:pt>
                <c:pt idx="92">
                  <c:v>15.2</c:v>
                </c:pt>
                <c:pt idx="93">
                  <c:v>15.2</c:v>
                </c:pt>
                <c:pt idx="94">
                  <c:v>15.2</c:v>
                </c:pt>
                <c:pt idx="95">
                  <c:v>15.2</c:v>
                </c:pt>
                <c:pt idx="96">
                  <c:v>15.2</c:v>
                </c:pt>
                <c:pt idx="97">
                  <c:v>15.2033</c:v>
                </c:pt>
                <c:pt idx="98">
                  <c:v>15.2167</c:v>
                </c:pt>
                <c:pt idx="99">
                  <c:v>15.2767</c:v>
                </c:pt>
                <c:pt idx="100">
                  <c:v>15.3</c:v>
                </c:pt>
                <c:pt idx="101">
                  <c:v>15.3</c:v>
                </c:pt>
                <c:pt idx="102">
                  <c:v>15.3</c:v>
                </c:pt>
                <c:pt idx="103">
                  <c:v>15.3</c:v>
                </c:pt>
                <c:pt idx="104">
                  <c:v>15.3</c:v>
                </c:pt>
                <c:pt idx="105">
                  <c:v>15.3</c:v>
                </c:pt>
                <c:pt idx="106">
                  <c:v>15.3</c:v>
                </c:pt>
                <c:pt idx="107">
                  <c:v>15.3267</c:v>
                </c:pt>
                <c:pt idx="108">
                  <c:v>15.3667</c:v>
                </c:pt>
                <c:pt idx="109">
                  <c:v>15.3833</c:v>
                </c:pt>
                <c:pt idx="110">
                  <c:v>15.4</c:v>
                </c:pt>
                <c:pt idx="111">
                  <c:v>15.4</c:v>
                </c:pt>
                <c:pt idx="112">
                  <c:v>15.4</c:v>
                </c:pt>
                <c:pt idx="113">
                  <c:v>15.4</c:v>
                </c:pt>
                <c:pt idx="114">
                  <c:v>15.4</c:v>
                </c:pt>
                <c:pt idx="115">
                  <c:v>15.4</c:v>
                </c:pt>
                <c:pt idx="116">
                  <c:v>15.4</c:v>
                </c:pt>
                <c:pt idx="117">
                  <c:v>15.41</c:v>
                </c:pt>
                <c:pt idx="118">
                  <c:v>15.4367</c:v>
                </c:pt>
                <c:pt idx="119">
                  <c:v>15.47</c:v>
                </c:pt>
                <c:pt idx="120">
                  <c:v>15.4967</c:v>
                </c:pt>
                <c:pt idx="121">
                  <c:v>15.4833</c:v>
                </c:pt>
                <c:pt idx="122">
                  <c:v>15.4933</c:v>
                </c:pt>
                <c:pt idx="123">
                  <c:v>15.4867</c:v>
                </c:pt>
                <c:pt idx="124">
                  <c:v>15.5</c:v>
                </c:pt>
                <c:pt idx="125">
                  <c:v>15.5</c:v>
                </c:pt>
                <c:pt idx="126">
                  <c:v>15.5</c:v>
                </c:pt>
                <c:pt idx="127">
                  <c:v>15.5</c:v>
                </c:pt>
                <c:pt idx="128">
                  <c:v>15.5</c:v>
                </c:pt>
                <c:pt idx="129">
                  <c:v>15.53</c:v>
                </c:pt>
                <c:pt idx="130">
                  <c:v>15.53</c:v>
                </c:pt>
                <c:pt idx="131">
                  <c:v>15.5467</c:v>
                </c:pt>
                <c:pt idx="132">
                  <c:v>15.5767</c:v>
                </c:pt>
                <c:pt idx="133">
                  <c:v>15.5567</c:v>
                </c:pt>
                <c:pt idx="134">
                  <c:v>15.57</c:v>
                </c:pt>
                <c:pt idx="135">
                  <c:v>15.5933</c:v>
                </c:pt>
                <c:pt idx="136">
                  <c:v>15.5967</c:v>
                </c:pt>
                <c:pt idx="137">
                  <c:v>15.6</c:v>
                </c:pt>
                <c:pt idx="138">
                  <c:v>15.6</c:v>
                </c:pt>
                <c:pt idx="139">
                  <c:v>15.6</c:v>
                </c:pt>
                <c:pt idx="140">
                  <c:v>15.6</c:v>
                </c:pt>
                <c:pt idx="141">
                  <c:v>15.6</c:v>
                </c:pt>
                <c:pt idx="142">
                  <c:v>15.6067</c:v>
                </c:pt>
                <c:pt idx="143">
                  <c:v>15.61</c:v>
                </c:pt>
                <c:pt idx="144">
                  <c:v>15.6467</c:v>
                </c:pt>
                <c:pt idx="145">
                  <c:v>15.6467</c:v>
                </c:pt>
                <c:pt idx="146">
                  <c:v>15.6767</c:v>
                </c:pt>
                <c:pt idx="147">
                  <c:v>15.69</c:v>
                </c:pt>
                <c:pt idx="148">
                  <c:v>15.6733</c:v>
                </c:pt>
                <c:pt idx="149">
                  <c:v>15.6933</c:v>
                </c:pt>
                <c:pt idx="150">
                  <c:v>15.6833</c:v>
                </c:pt>
                <c:pt idx="151">
                  <c:v>15.6867</c:v>
                </c:pt>
                <c:pt idx="152">
                  <c:v>15.7</c:v>
                </c:pt>
                <c:pt idx="153">
                  <c:v>15.7</c:v>
                </c:pt>
                <c:pt idx="154">
                  <c:v>15.7</c:v>
                </c:pt>
                <c:pt idx="155">
                  <c:v>15.7</c:v>
                </c:pt>
                <c:pt idx="156">
                  <c:v>15.7</c:v>
                </c:pt>
                <c:pt idx="157">
                  <c:v>15.7033</c:v>
                </c:pt>
                <c:pt idx="158">
                  <c:v>15.7033</c:v>
                </c:pt>
                <c:pt idx="159">
                  <c:v>15.73</c:v>
                </c:pt>
                <c:pt idx="160">
                  <c:v>15.7467</c:v>
                </c:pt>
                <c:pt idx="161">
                  <c:v>15.77</c:v>
                </c:pt>
                <c:pt idx="162">
                  <c:v>15.7567</c:v>
                </c:pt>
                <c:pt idx="163">
                  <c:v>15.7633</c:v>
                </c:pt>
                <c:pt idx="164">
                  <c:v>15.77</c:v>
                </c:pt>
                <c:pt idx="165">
                  <c:v>15.7767</c:v>
                </c:pt>
                <c:pt idx="166">
                  <c:v>15.8</c:v>
                </c:pt>
                <c:pt idx="167">
                  <c:v>15.8</c:v>
                </c:pt>
                <c:pt idx="168">
                  <c:v>15.8</c:v>
                </c:pt>
                <c:pt idx="169">
                  <c:v>15.8</c:v>
                </c:pt>
                <c:pt idx="170">
                  <c:v>15.8</c:v>
                </c:pt>
                <c:pt idx="171">
                  <c:v>15.8033</c:v>
                </c:pt>
                <c:pt idx="172">
                  <c:v>15.8</c:v>
                </c:pt>
                <c:pt idx="173">
                  <c:v>15.8333</c:v>
                </c:pt>
                <c:pt idx="174">
                  <c:v>15.84</c:v>
                </c:pt>
                <c:pt idx="175">
                  <c:v>15.8667</c:v>
                </c:pt>
                <c:pt idx="176">
                  <c:v>15.8667</c:v>
                </c:pt>
                <c:pt idx="177">
                  <c:v>15.8733</c:v>
                </c:pt>
                <c:pt idx="178">
                  <c:v>15.8833</c:v>
                </c:pt>
                <c:pt idx="179">
                  <c:v>15.89</c:v>
                </c:pt>
                <c:pt idx="180">
                  <c:v>15.9</c:v>
                </c:pt>
                <c:pt idx="181">
                  <c:v>15.9</c:v>
                </c:pt>
                <c:pt idx="182">
                  <c:v>15.9</c:v>
                </c:pt>
                <c:pt idx="183">
                  <c:v>15.9033</c:v>
                </c:pt>
                <c:pt idx="184">
                  <c:v>15.9</c:v>
                </c:pt>
                <c:pt idx="185">
                  <c:v>15.9067</c:v>
                </c:pt>
                <c:pt idx="186">
                  <c:v>15.9367</c:v>
                </c:pt>
                <c:pt idx="187">
                  <c:v>15.9433</c:v>
                </c:pt>
                <c:pt idx="188">
                  <c:v>15.98</c:v>
                </c:pt>
                <c:pt idx="189">
                  <c:v>15.9767</c:v>
                </c:pt>
                <c:pt idx="190">
                  <c:v>16</c:v>
                </c:pt>
                <c:pt idx="191">
                  <c:v>16</c:v>
                </c:pt>
                <c:pt idx="192">
                  <c:v>16</c:v>
                </c:pt>
                <c:pt idx="193">
                  <c:v>16</c:v>
                </c:pt>
                <c:pt idx="194">
                  <c:v>16</c:v>
                </c:pt>
                <c:pt idx="195">
                  <c:v>16</c:v>
                </c:pt>
                <c:pt idx="196">
                  <c:v>16</c:v>
                </c:pt>
                <c:pt idx="197">
                  <c:v>16.0033</c:v>
                </c:pt>
                <c:pt idx="198">
                  <c:v>16.0067</c:v>
                </c:pt>
                <c:pt idx="199">
                  <c:v>16.0267</c:v>
                </c:pt>
                <c:pt idx="200">
                  <c:v>16.0533</c:v>
                </c:pt>
                <c:pt idx="201">
                  <c:v>16.0666999999999</c:v>
                </c:pt>
                <c:pt idx="202">
                  <c:v>16.0967</c:v>
                </c:pt>
                <c:pt idx="203">
                  <c:v>16.0967</c:v>
                </c:pt>
                <c:pt idx="204">
                  <c:v>16.1</c:v>
                </c:pt>
                <c:pt idx="205">
                  <c:v>16.1</c:v>
                </c:pt>
                <c:pt idx="206">
                  <c:v>16.1</c:v>
                </c:pt>
                <c:pt idx="207">
                  <c:v>16.1</c:v>
                </c:pt>
                <c:pt idx="208">
                  <c:v>16.1</c:v>
                </c:pt>
                <c:pt idx="209">
                  <c:v>16.1</c:v>
                </c:pt>
                <c:pt idx="210">
                  <c:v>16.1033</c:v>
                </c:pt>
                <c:pt idx="211">
                  <c:v>16.1067</c:v>
                </c:pt>
                <c:pt idx="212">
                  <c:v>16.1133</c:v>
                </c:pt>
                <c:pt idx="213">
                  <c:v>16.1467</c:v>
                </c:pt>
                <c:pt idx="214">
                  <c:v>16.1667</c:v>
                </c:pt>
                <c:pt idx="215">
                  <c:v>16.19</c:v>
                </c:pt>
                <c:pt idx="216">
                  <c:v>16.2</c:v>
                </c:pt>
                <c:pt idx="217">
                  <c:v>16.2</c:v>
                </c:pt>
                <c:pt idx="218">
                  <c:v>16.2</c:v>
                </c:pt>
                <c:pt idx="219">
                  <c:v>16.1967</c:v>
                </c:pt>
                <c:pt idx="220">
                  <c:v>16.2</c:v>
                </c:pt>
                <c:pt idx="221">
                  <c:v>16.2</c:v>
                </c:pt>
                <c:pt idx="222">
                  <c:v>16.2</c:v>
                </c:pt>
                <c:pt idx="223">
                  <c:v>16.2033</c:v>
                </c:pt>
                <c:pt idx="224">
                  <c:v>16.2033</c:v>
                </c:pt>
                <c:pt idx="225">
                  <c:v>16.23</c:v>
                </c:pt>
                <c:pt idx="226">
                  <c:v>16.23</c:v>
                </c:pt>
                <c:pt idx="227">
                  <c:v>16.26</c:v>
                </c:pt>
                <c:pt idx="228">
                  <c:v>16.2832999999999</c:v>
                </c:pt>
                <c:pt idx="229">
                  <c:v>16.2967</c:v>
                </c:pt>
                <c:pt idx="230">
                  <c:v>16.3</c:v>
                </c:pt>
                <c:pt idx="231">
                  <c:v>16.3</c:v>
                </c:pt>
                <c:pt idx="232">
                  <c:v>16.3</c:v>
                </c:pt>
                <c:pt idx="233">
                  <c:v>16.3</c:v>
                </c:pt>
                <c:pt idx="234">
                  <c:v>16.3</c:v>
                </c:pt>
                <c:pt idx="235">
                  <c:v>16.3</c:v>
                </c:pt>
                <c:pt idx="236">
                  <c:v>16.3067</c:v>
                </c:pt>
                <c:pt idx="237">
                  <c:v>16.31</c:v>
                </c:pt>
                <c:pt idx="238">
                  <c:v>16.33</c:v>
                </c:pt>
                <c:pt idx="239">
                  <c:v>16.36</c:v>
                </c:pt>
                <c:pt idx="240">
                  <c:v>16.3867</c:v>
                </c:pt>
                <c:pt idx="241">
                  <c:v>16.4</c:v>
                </c:pt>
                <c:pt idx="242">
                  <c:v>16.4</c:v>
                </c:pt>
                <c:pt idx="243">
                  <c:v>16.4</c:v>
                </c:pt>
                <c:pt idx="244">
                  <c:v>16.4</c:v>
                </c:pt>
                <c:pt idx="245">
                  <c:v>16.4</c:v>
                </c:pt>
                <c:pt idx="246">
                  <c:v>16.4</c:v>
                </c:pt>
                <c:pt idx="247">
                  <c:v>16.4033</c:v>
                </c:pt>
                <c:pt idx="248">
                  <c:v>16.4</c:v>
                </c:pt>
                <c:pt idx="249">
                  <c:v>16.42</c:v>
                </c:pt>
                <c:pt idx="250">
                  <c:v>16.4333</c:v>
                </c:pt>
                <c:pt idx="251">
                  <c:v>16.4466999999999</c:v>
                </c:pt>
                <c:pt idx="252">
                  <c:v>16.4733</c:v>
                </c:pt>
                <c:pt idx="253">
                  <c:v>16.4933</c:v>
                </c:pt>
                <c:pt idx="254">
                  <c:v>16.5</c:v>
                </c:pt>
                <c:pt idx="255">
                  <c:v>16.5</c:v>
                </c:pt>
                <c:pt idx="256">
                  <c:v>16.5</c:v>
                </c:pt>
                <c:pt idx="257">
                  <c:v>16.5</c:v>
                </c:pt>
                <c:pt idx="258">
                  <c:v>16.51</c:v>
                </c:pt>
                <c:pt idx="259">
                  <c:v>16.5067</c:v>
                </c:pt>
                <c:pt idx="260">
                  <c:v>16.52</c:v>
                </c:pt>
                <c:pt idx="261">
                  <c:v>16.5333</c:v>
                </c:pt>
                <c:pt idx="262">
                  <c:v>16.5367</c:v>
                </c:pt>
                <c:pt idx="263">
                  <c:v>16.5433</c:v>
                </c:pt>
                <c:pt idx="264">
                  <c:v>16.59</c:v>
                </c:pt>
                <c:pt idx="265">
                  <c:v>16.6</c:v>
                </c:pt>
                <c:pt idx="266">
                  <c:v>16.6</c:v>
                </c:pt>
                <c:pt idx="267">
                  <c:v>16.6</c:v>
                </c:pt>
                <c:pt idx="268">
                  <c:v>16.6</c:v>
                </c:pt>
                <c:pt idx="269">
                  <c:v>16.6033</c:v>
                </c:pt>
                <c:pt idx="270">
                  <c:v>16.61</c:v>
                </c:pt>
                <c:pt idx="271">
                  <c:v>16.6</c:v>
                </c:pt>
                <c:pt idx="272">
                  <c:v>16.61</c:v>
                </c:pt>
                <c:pt idx="273">
                  <c:v>16.6167</c:v>
                </c:pt>
                <c:pt idx="274">
                  <c:v>16.6367</c:v>
                </c:pt>
                <c:pt idx="275">
                  <c:v>16.6733</c:v>
                </c:pt>
                <c:pt idx="276">
                  <c:v>16.6867</c:v>
                </c:pt>
                <c:pt idx="277">
                  <c:v>16.7</c:v>
                </c:pt>
                <c:pt idx="278">
                  <c:v>16.7</c:v>
                </c:pt>
                <c:pt idx="279">
                  <c:v>16.7</c:v>
                </c:pt>
                <c:pt idx="280">
                  <c:v>16.7</c:v>
                </c:pt>
                <c:pt idx="281">
                  <c:v>16.7067</c:v>
                </c:pt>
                <c:pt idx="282">
                  <c:v>16.7065</c:v>
                </c:pt>
                <c:pt idx="283">
                  <c:v>16.7367</c:v>
                </c:pt>
                <c:pt idx="284">
                  <c:v>16.7266999999999</c:v>
                </c:pt>
                <c:pt idx="285">
                  <c:v>16.7733</c:v>
                </c:pt>
                <c:pt idx="286">
                  <c:v>16.7933</c:v>
                </c:pt>
                <c:pt idx="287">
                  <c:v>16.7967</c:v>
                </c:pt>
                <c:pt idx="288">
                  <c:v>16.8</c:v>
                </c:pt>
                <c:pt idx="289">
                  <c:v>16.8</c:v>
                </c:pt>
                <c:pt idx="290">
                  <c:v>16.8</c:v>
                </c:pt>
                <c:pt idx="291">
                  <c:v>16.8</c:v>
                </c:pt>
                <c:pt idx="292">
                  <c:v>16.8</c:v>
                </c:pt>
                <c:pt idx="293">
                  <c:v>16.8</c:v>
                </c:pt>
                <c:pt idx="294">
                  <c:v>16.8</c:v>
                </c:pt>
                <c:pt idx="295">
                  <c:v>16.8433</c:v>
                </c:pt>
                <c:pt idx="296">
                  <c:v>16.8833</c:v>
                </c:pt>
                <c:pt idx="297">
                  <c:v>16.8933</c:v>
                </c:pt>
                <c:pt idx="298">
                  <c:v>16.9</c:v>
                </c:pt>
                <c:pt idx="299">
                  <c:v>16.9</c:v>
                </c:pt>
                <c:pt idx="300">
                  <c:v>16.9</c:v>
                </c:pt>
                <c:pt idx="301">
                  <c:v>16.9</c:v>
                </c:pt>
                <c:pt idx="302">
                  <c:v>16.9</c:v>
                </c:pt>
                <c:pt idx="303">
                  <c:v>16.9066999999999</c:v>
                </c:pt>
                <c:pt idx="304">
                  <c:v>16.9233</c:v>
                </c:pt>
                <c:pt idx="305">
                  <c:v>16.9066999999999</c:v>
                </c:pt>
                <c:pt idx="306">
                  <c:v>16.92</c:v>
                </c:pt>
                <c:pt idx="307">
                  <c:v>16.9367</c:v>
                </c:pt>
                <c:pt idx="308">
                  <c:v>16.9866999999999</c:v>
                </c:pt>
                <c:pt idx="309">
                  <c:v>17</c:v>
                </c:pt>
                <c:pt idx="310">
                  <c:v>17</c:v>
                </c:pt>
                <c:pt idx="311">
                  <c:v>17</c:v>
                </c:pt>
                <c:pt idx="312">
                  <c:v>17</c:v>
                </c:pt>
                <c:pt idx="313">
                  <c:v>17</c:v>
                </c:pt>
                <c:pt idx="314">
                  <c:v>17</c:v>
                </c:pt>
                <c:pt idx="315">
                  <c:v>17.0033</c:v>
                </c:pt>
                <c:pt idx="316">
                  <c:v>17.0267</c:v>
                </c:pt>
                <c:pt idx="317">
                  <c:v>17.0666999999999</c:v>
                </c:pt>
                <c:pt idx="318">
                  <c:v>17.09</c:v>
                </c:pt>
                <c:pt idx="319">
                  <c:v>17.1</c:v>
                </c:pt>
                <c:pt idx="320">
                  <c:v>17.0967</c:v>
                </c:pt>
                <c:pt idx="321">
                  <c:v>17.0967</c:v>
                </c:pt>
                <c:pt idx="322">
                  <c:v>17.1</c:v>
                </c:pt>
                <c:pt idx="323">
                  <c:v>17.1</c:v>
                </c:pt>
                <c:pt idx="324">
                  <c:v>17.1</c:v>
                </c:pt>
                <c:pt idx="325">
                  <c:v>17.1</c:v>
                </c:pt>
                <c:pt idx="326">
                  <c:v>17.1</c:v>
                </c:pt>
                <c:pt idx="327">
                  <c:v>17.1067</c:v>
                </c:pt>
                <c:pt idx="328">
                  <c:v>17.11</c:v>
                </c:pt>
                <c:pt idx="329">
                  <c:v>17.14</c:v>
                </c:pt>
                <c:pt idx="330">
                  <c:v>17.1833</c:v>
                </c:pt>
                <c:pt idx="331">
                  <c:v>17.1967</c:v>
                </c:pt>
                <c:pt idx="332">
                  <c:v>17.2</c:v>
                </c:pt>
                <c:pt idx="333">
                  <c:v>17.2</c:v>
                </c:pt>
                <c:pt idx="334">
                  <c:v>17.2</c:v>
                </c:pt>
                <c:pt idx="335">
                  <c:v>17.2</c:v>
                </c:pt>
                <c:pt idx="336">
                  <c:v>17.2</c:v>
                </c:pt>
                <c:pt idx="337">
                  <c:v>17.2</c:v>
                </c:pt>
                <c:pt idx="338">
                  <c:v>17.2033</c:v>
                </c:pt>
                <c:pt idx="339">
                  <c:v>17.2067</c:v>
                </c:pt>
                <c:pt idx="340">
                  <c:v>17.2033</c:v>
                </c:pt>
                <c:pt idx="341">
                  <c:v>17.25</c:v>
                </c:pt>
                <c:pt idx="342">
                  <c:v>17.2733</c:v>
                </c:pt>
                <c:pt idx="343">
                  <c:v>17.29</c:v>
                </c:pt>
                <c:pt idx="344">
                  <c:v>17.3</c:v>
                </c:pt>
                <c:pt idx="345">
                  <c:v>17.2933</c:v>
                </c:pt>
                <c:pt idx="346">
                  <c:v>17.3</c:v>
                </c:pt>
                <c:pt idx="347">
                  <c:v>17.3</c:v>
                </c:pt>
                <c:pt idx="348">
                  <c:v>17.3</c:v>
                </c:pt>
                <c:pt idx="349">
                  <c:v>17.3</c:v>
                </c:pt>
                <c:pt idx="350">
                  <c:v>17.31</c:v>
                </c:pt>
                <c:pt idx="351">
                  <c:v>17.34</c:v>
                </c:pt>
                <c:pt idx="352">
                  <c:v>17.3633</c:v>
                </c:pt>
                <c:pt idx="353">
                  <c:v>17.38</c:v>
                </c:pt>
                <c:pt idx="354">
                  <c:v>17.3968</c:v>
                </c:pt>
                <c:pt idx="355">
                  <c:v>17.39</c:v>
                </c:pt>
                <c:pt idx="356">
                  <c:v>17.39</c:v>
                </c:pt>
                <c:pt idx="357">
                  <c:v>17.3967</c:v>
                </c:pt>
                <c:pt idx="358">
                  <c:v>17.3967</c:v>
                </c:pt>
                <c:pt idx="359">
                  <c:v>17.4</c:v>
                </c:pt>
                <c:pt idx="360">
                  <c:v>17.4</c:v>
                </c:pt>
                <c:pt idx="361">
                  <c:v>17.4</c:v>
                </c:pt>
                <c:pt idx="362">
                  <c:v>17.4</c:v>
                </c:pt>
                <c:pt idx="363">
                  <c:v>17.4</c:v>
                </c:pt>
                <c:pt idx="364">
                  <c:v>17.4233</c:v>
                </c:pt>
                <c:pt idx="365">
                  <c:v>17.44</c:v>
                </c:pt>
                <c:pt idx="366">
                  <c:v>17.4766999999999</c:v>
                </c:pt>
                <c:pt idx="367">
                  <c:v>17.4866999999999</c:v>
                </c:pt>
                <c:pt idx="368">
                  <c:v>17.5</c:v>
                </c:pt>
                <c:pt idx="369">
                  <c:v>17.5</c:v>
                </c:pt>
                <c:pt idx="370">
                  <c:v>17.5</c:v>
                </c:pt>
                <c:pt idx="371">
                  <c:v>17.5</c:v>
                </c:pt>
                <c:pt idx="372">
                  <c:v>17.5</c:v>
                </c:pt>
                <c:pt idx="373">
                  <c:v>17.5</c:v>
                </c:pt>
                <c:pt idx="374">
                  <c:v>17.5</c:v>
                </c:pt>
                <c:pt idx="375">
                  <c:v>17.5</c:v>
                </c:pt>
                <c:pt idx="376">
                  <c:v>17.5</c:v>
                </c:pt>
                <c:pt idx="377">
                  <c:v>17.5</c:v>
                </c:pt>
                <c:pt idx="378">
                  <c:v>17.5033</c:v>
                </c:pt>
                <c:pt idx="379">
                  <c:v>17.5067</c:v>
                </c:pt>
                <c:pt idx="380">
                  <c:v>17.5133</c:v>
                </c:pt>
                <c:pt idx="381">
                  <c:v>17.5433</c:v>
                </c:pt>
                <c:pt idx="382">
                  <c:v>17.5767</c:v>
                </c:pt>
                <c:pt idx="383">
                  <c:v>17.59</c:v>
                </c:pt>
                <c:pt idx="384">
                  <c:v>17.59</c:v>
                </c:pt>
                <c:pt idx="385">
                  <c:v>17.5967</c:v>
                </c:pt>
                <c:pt idx="386">
                  <c:v>17.6</c:v>
                </c:pt>
                <c:pt idx="387">
                  <c:v>17.6</c:v>
                </c:pt>
                <c:pt idx="388">
                  <c:v>17.6</c:v>
                </c:pt>
                <c:pt idx="389">
                  <c:v>17.6</c:v>
                </c:pt>
                <c:pt idx="390">
                  <c:v>17.6</c:v>
                </c:pt>
                <c:pt idx="391">
                  <c:v>17.6</c:v>
                </c:pt>
                <c:pt idx="392">
                  <c:v>17.6</c:v>
                </c:pt>
                <c:pt idx="393">
                  <c:v>17.6</c:v>
                </c:pt>
                <c:pt idx="394">
                  <c:v>17.6067</c:v>
                </c:pt>
                <c:pt idx="395">
                  <c:v>17.6167</c:v>
                </c:pt>
                <c:pt idx="396">
                  <c:v>17.6467</c:v>
                </c:pt>
                <c:pt idx="397">
                  <c:v>17.6667</c:v>
                </c:pt>
                <c:pt idx="398">
                  <c:v>17.6767</c:v>
                </c:pt>
                <c:pt idx="399">
                  <c:v>17.6867</c:v>
                </c:pt>
                <c:pt idx="400">
                  <c:v>17.6933</c:v>
                </c:pt>
                <c:pt idx="401">
                  <c:v>17.69</c:v>
                </c:pt>
                <c:pt idx="402">
                  <c:v>17.6967</c:v>
                </c:pt>
                <c:pt idx="403">
                  <c:v>17.7</c:v>
                </c:pt>
                <c:pt idx="404">
                  <c:v>17.6967</c:v>
                </c:pt>
                <c:pt idx="405">
                  <c:v>17.6967</c:v>
                </c:pt>
                <c:pt idx="406">
                  <c:v>17.7</c:v>
                </c:pt>
                <c:pt idx="407">
                  <c:v>17.7</c:v>
                </c:pt>
                <c:pt idx="408">
                  <c:v>17.7</c:v>
                </c:pt>
                <c:pt idx="409">
                  <c:v>17.7033</c:v>
                </c:pt>
                <c:pt idx="410">
                  <c:v>17.7</c:v>
                </c:pt>
                <c:pt idx="411">
                  <c:v>17.7</c:v>
                </c:pt>
                <c:pt idx="412">
                  <c:v>17.7033</c:v>
                </c:pt>
                <c:pt idx="413">
                  <c:v>17.7</c:v>
                </c:pt>
                <c:pt idx="414">
                  <c:v>17.7067</c:v>
                </c:pt>
                <c:pt idx="415">
                  <c:v>17.71</c:v>
                </c:pt>
                <c:pt idx="416">
                  <c:v>17.74</c:v>
                </c:pt>
                <c:pt idx="417">
                  <c:v>17.7632999999999</c:v>
                </c:pt>
                <c:pt idx="418">
                  <c:v>17.7666999999999</c:v>
                </c:pt>
                <c:pt idx="419">
                  <c:v>17.7866999999999</c:v>
                </c:pt>
                <c:pt idx="420">
                  <c:v>17.7967</c:v>
                </c:pt>
                <c:pt idx="421">
                  <c:v>17.7967</c:v>
                </c:pt>
                <c:pt idx="422">
                  <c:v>17.8</c:v>
                </c:pt>
                <c:pt idx="423">
                  <c:v>17.8</c:v>
                </c:pt>
                <c:pt idx="424">
                  <c:v>17.8</c:v>
                </c:pt>
                <c:pt idx="425">
                  <c:v>17.8</c:v>
                </c:pt>
                <c:pt idx="426">
                  <c:v>17.8</c:v>
                </c:pt>
                <c:pt idx="427">
                  <c:v>17.8</c:v>
                </c:pt>
                <c:pt idx="428">
                  <c:v>17.8</c:v>
                </c:pt>
                <c:pt idx="429">
                  <c:v>17.8</c:v>
                </c:pt>
                <c:pt idx="430">
                  <c:v>17.8129</c:v>
                </c:pt>
                <c:pt idx="431">
                  <c:v>17.8233</c:v>
                </c:pt>
                <c:pt idx="432">
                  <c:v>17.8533</c:v>
                </c:pt>
                <c:pt idx="433">
                  <c:v>17.8733</c:v>
                </c:pt>
                <c:pt idx="434">
                  <c:v>17.8833</c:v>
                </c:pt>
                <c:pt idx="435">
                  <c:v>17.88</c:v>
                </c:pt>
                <c:pt idx="436">
                  <c:v>17.8933</c:v>
                </c:pt>
                <c:pt idx="437">
                  <c:v>17.8833</c:v>
                </c:pt>
                <c:pt idx="438">
                  <c:v>17.8967</c:v>
                </c:pt>
                <c:pt idx="439">
                  <c:v>17.8967</c:v>
                </c:pt>
                <c:pt idx="440">
                  <c:v>17.8967</c:v>
                </c:pt>
                <c:pt idx="441">
                  <c:v>17.9</c:v>
                </c:pt>
                <c:pt idx="442">
                  <c:v>17.8967</c:v>
                </c:pt>
                <c:pt idx="443">
                  <c:v>17.9</c:v>
                </c:pt>
                <c:pt idx="444">
                  <c:v>17.9</c:v>
                </c:pt>
                <c:pt idx="445">
                  <c:v>17.9</c:v>
                </c:pt>
                <c:pt idx="446">
                  <c:v>17.9</c:v>
                </c:pt>
                <c:pt idx="447">
                  <c:v>17.9</c:v>
                </c:pt>
                <c:pt idx="448">
                  <c:v>17.9</c:v>
                </c:pt>
                <c:pt idx="449">
                  <c:v>17.9233</c:v>
                </c:pt>
                <c:pt idx="450">
                  <c:v>17.9133</c:v>
                </c:pt>
                <c:pt idx="451">
                  <c:v>17.96</c:v>
                </c:pt>
                <c:pt idx="452">
                  <c:v>17.9733</c:v>
                </c:pt>
                <c:pt idx="453">
                  <c:v>17.99</c:v>
                </c:pt>
                <c:pt idx="454">
                  <c:v>17.9966999999999</c:v>
                </c:pt>
                <c:pt idx="455">
                  <c:v>17.99</c:v>
                </c:pt>
                <c:pt idx="456">
                  <c:v>18</c:v>
                </c:pt>
                <c:pt idx="457">
                  <c:v>18</c:v>
                </c:pt>
                <c:pt idx="458">
                  <c:v>18</c:v>
                </c:pt>
                <c:pt idx="459">
                  <c:v>18</c:v>
                </c:pt>
                <c:pt idx="460">
                  <c:v>18</c:v>
                </c:pt>
                <c:pt idx="461">
                  <c:v>18</c:v>
                </c:pt>
                <c:pt idx="462">
                  <c:v>18.02</c:v>
                </c:pt>
                <c:pt idx="463">
                  <c:v>18.04</c:v>
                </c:pt>
                <c:pt idx="464">
                  <c:v>18.0633</c:v>
                </c:pt>
                <c:pt idx="465">
                  <c:v>18.09</c:v>
                </c:pt>
                <c:pt idx="466">
                  <c:v>18.0866999999999</c:v>
                </c:pt>
                <c:pt idx="467">
                  <c:v>18.09</c:v>
                </c:pt>
                <c:pt idx="468">
                  <c:v>18.0866999999999</c:v>
                </c:pt>
                <c:pt idx="469">
                  <c:v>18.0967</c:v>
                </c:pt>
                <c:pt idx="470">
                  <c:v>18.1</c:v>
                </c:pt>
                <c:pt idx="471">
                  <c:v>18.1</c:v>
                </c:pt>
                <c:pt idx="472">
                  <c:v>18.1</c:v>
                </c:pt>
                <c:pt idx="473">
                  <c:v>18.1</c:v>
                </c:pt>
                <c:pt idx="474">
                  <c:v>18.1</c:v>
                </c:pt>
                <c:pt idx="475">
                  <c:v>18.1</c:v>
                </c:pt>
                <c:pt idx="476">
                  <c:v>18.1</c:v>
                </c:pt>
                <c:pt idx="477">
                  <c:v>18.1</c:v>
                </c:pt>
                <c:pt idx="478">
                  <c:v>18.1</c:v>
                </c:pt>
                <c:pt idx="479">
                  <c:v>18.1</c:v>
                </c:pt>
                <c:pt idx="480">
                  <c:v>18.12</c:v>
                </c:pt>
                <c:pt idx="481">
                  <c:v>18.13</c:v>
                </c:pt>
                <c:pt idx="482">
                  <c:v>18.1467</c:v>
                </c:pt>
                <c:pt idx="483">
                  <c:v>18.1733</c:v>
                </c:pt>
                <c:pt idx="484">
                  <c:v>18.1767</c:v>
                </c:pt>
                <c:pt idx="485">
                  <c:v>18.1767</c:v>
                </c:pt>
                <c:pt idx="486">
                  <c:v>18.1933</c:v>
                </c:pt>
                <c:pt idx="487">
                  <c:v>18.2</c:v>
                </c:pt>
                <c:pt idx="488">
                  <c:v>18.2</c:v>
                </c:pt>
                <c:pt idx="489">
                  <c:v>18.2</c:v>
                </c:pt>
                <c:pt idx="490">
                  <c:v>18.2</c:v>
                </c:pt>
                <c:pt idx="491">
                  <c:v>18.2</c:v>
                </c:pt>
                <c:pt idx="492">
                  <c:v>18.2033</c:v>
                </c:pt>
                <c:pt idx="493">
                  <c:v>18.2</c:v>
                </c:pt>
                <c:pt idx="494">
                  <c:v>18.2067</c:v>
                </c:pt>
                <c:pt idx="495">
                  <c:v>18.2033</c:v>
                </c:pt>
                <c:pt idx="496">
                  <c:v>18.2632999999999</c:v>
                </c:pt>
                <c:pt idx="497">
                  <c:v>18.28</c:v>
                </c:pt>
                <c:pt idx="498">
                  <c:v>18.2866999999999</c:v>
                </c:pt>
                <c:pt idx="499">
                  <c:v>18.28</c:v>
                </c:pt>
                <c:pt idx="500">
                  <c:v>18.2866999999999</c:v>
                </c:pt>
                <c:pt idx="501">
                  <c:v>18.2967</c:v>
                </c:pt>
                <c:pt idx="502">
                  <c:v>18.2967</c:v>
                </c:pt>
                <c:pt idx="503">
                  <c:v>18.3</c:v>
                </c:pt>
                <c:pt idx="504">
                  <c:v>18.3</c:v>
                </c:pt>
                <c:pt idx="505">
                  <c:v>18.3</c:v>
                </c:pt>
                <c:pt idx="506">
                  <c:v>18.3</c:v>
                </c:pt>
                <c:pt idx="507">
                  <c:v>18.3</c:v>
                </c:pt>
                <c:pt idx="508">
                  <c:v>18.3</c:v>
                </c:pt>
                <c:pt idx="509">
                  <c:v>18.3</c:v>
                </c:pt>
                <c:pt idx="510">
                  <c:v>18.3</c:v>
                </c:pt>
                <c:pt idx="511">
                  <c:v>18.3</c:v>
                </c:pt>
                <c:pt idx="512">
                  <c:v>18.3</c:v>
                </c:pt>
                <c:pt idx="513">
                  <c:v>18.3</c:v>
                </c:pt>
                <c:pt idx="514">
                  <c:v>18.3</c:v>
                </c:pt>
                <c:pt idx="515">
                  <c:v>18.3</c:v>
                </c:pt>
                <c:pt idx="516">
                  <c:v>18.32</c:v>
                </c:pt>
                <c:pt idx="517">
                  <c:v>18.3467</c:v>
                </c:pt>
                <c:pt idx="518">
                  <c:v>18.3733</c:v>
                </c:pt>
                <c:pt idx="519">
                  <c:v>18.37</c:v>
                </c:pt>
                <c:pt idx="520">
                  <c:v>18.36</c:v>
                </c:pt>
                <c:pt idx="521">
                  <c:v>18.3867</c:v>
                </c:pt>
                <c:pt idx="522">
                  <c:v>18.39</c:v>
                </c:pt>
                <c:pt idx="523">
                  <c:v>18.4</c:v>
                </c:pt>
                <c:pt idx="524">
                  <c:v>18.3967</c:v>
                </c:pt>
                <c:pt idx="525">
                  <c:v>18.4</c:v>
                </c:pt>
                <c:pt idx="526">
                  <c:v>18.4</c:v>
                </c:pt>
                <c:pt idx="527">
                  <c:v>18.4</c:v>
                </c:pt>
                <c:pt idx="528">
                  <c:v>18.4</c:v>
                </c:pt>
                <c:pt idx="529">
                  <c:v>18.4</c:v>
                </c:pt>
                <c:pt idx="530">
                  <c:v>18.4</c:v>
                </c:pt>
                <c:pt idx="531">
                  <c:v>18.4</c:v>
                </c:pt>
                <c:pt idx="532">
                  <c:v>18.4133</c:v>
                </c:pt>
                <c:pt idx="533">
                  <c:v>18.41</c:v>
                </c:pt>
                <c:pt idx="534">
                  <c:v>18.4432999999999</c:v>
                </c:pt>
                <c:pt idx="535">
                  <c:v>18.43</c:v>
                </c:pt>
                <c:pt idx="536">
                  <c:v>18.4432999999999</c:v>
                </c:pt>
                <c:pt idx="537">
                  <c:v>18.4866999999999</c:v>
                </c:pt>
                <c:pt idx="538">
                  <c:v>18.4766999999999</c:v>
                </c:pt>
                <c:pt idx="539">
                  <c:v>18.4832999999999</c:v>
                </c:pt>
                <c:pt idx="540">
                  <c:v>18.49</c:v>
                </c:pt>
                <c:pt idx="541">
                  <c:v>18.4933</c:v>
                </c:pt>
                <c:pt idx="542">
                  <c:v>18.5</c:v>
                </c:pt>
                <c:pt idx="543">
                  <c:v>18.5</c:v>
                </c:pt>
                <c:pt idx="544">
                  <c:v>18.5</c:v>
                </c:pt>
                <c:pt idx="545">
                  <c:v>18.5</c:v>
                </c:pt>
                <c:pt idx="546">
                  <c:v>18.5</c:v>
                </c:pt>
                <c:pt idx="547">
                  <c:v>18.5</c:v>
                </c:pt>
                <c:pt idx="548">
                  <c:v>18.5</c:v>
                </c:pt>
                <c:pt idx="549">
                  <c:v>18.5</c:v>
                </c:pt>
                <c:pt idx="550">
                  <c:v>18.5</c:v>
                </c:pt>
                <c:pt idx="551">
                  <c:v>18.51</c:v>
                </c:pt>
                <c:pt idx="552">
                  <c:v>18.5133</c:v>
                </c:pt>
                <c:pt idx="553">
                  <c:v>18.5233</c:v>
                </c:pt>
                <c:pt idx="554">
                  <c:v>18.5267</c:v>
                </c:pt>
                <c:pt idx="555">
                  <c:v>18.5467</c:v>
                </c:pt>
                <c:pt idx="556">
                  <c:v>18.5666999999999</c:v>
                </c:pt>
                <c:pt idx="557">
                  <c:v>18.5733</c:v>
                </c:pt>
                <c:pt idx="558">
                  <c:v>18.5567</c:v>
                </c:pt>
                <c:pt idx="559">
                  <c:v>18.5666999999999</c:v>
                </c:pt>
                <c:pt idx="560">
                  <c:v>18.56</c:v>
                </c:pt>
                <c:pt idx="561">
                  <c:v>18.53</c:v>
                </c:pt>
                <c:pt idx="562">
                  <c:v>18.5567</c:v>
                </c:pt>
                <c:pt idx="563">
                  <c:v>18.58</c:v>
                </c:pt>
                <c:pt idx="564">
                  <c:v>18.5967</c:v>
                </c:pt>
                <c:pt idx="565">
                  <c:v>18.5833</c:v>
                </c:pt>
                <c:pt idx="566">
                  <c:v>18.5967</c:v>
                </c:pt>
                <c:pt idx="567">
                  <c:v>18.6</c:v>
                </c:pt>
                <c:pt idx="568">
                  <c:v>18.6</c:v>
                </c:pt>
                <c:pt idx="569">
                  <c:v>18.6</c:v>
                </c:pt>
                <c:pt idx="570">
                  <c:v>18.6</c:v>
                </c:pt>
                <c:pt idx="571">
                  <c:v>18.6</c:v>
                </c:pt>
                <c:pt idx="572">
                  <c:v>18.6</c:v>
                </c:pt>
                <c:pt idx="573">
                  <c:v>18.6</c:v>
                </c:pt>
                <c:pt idx="574">
                  <c:v>18.6</c:v>
                </c:pt>
                <c:pt idx="575">
                  <c:v>18.6</c:v>
                </c:pt>
                <c:pt idx="576">
                  <c:v>18.6</c:v>
                </c:pt>
                <c:pt idx="577">
                  <c:v>18.6067</c:v>
                </c:pt>
                <c:pt idx="578">
                  <c:v>18.6267</c:v>
                </c:pt>
                <c:pt idx="579">
                  <c:v>18.629</c:v>
                </c:pt>
                <c:pt idx="580">
                  <c:v>18.6233</c:v>
                </c:pt>
                <c:pt idx="581">
                  <c:v>18.6567</c:v>
                </c:pt>
                <c:pt idx="582">
                  <c:v>18.6633</c:v>
                </c:pt>
                <c:pt idx="583">
                  <c:v>18.67</c:v>
                </c:pt>
                <c:pt idx="584">
                  <c:v>18.6767</c:v>
                </c:pt>
                <c:pt idx="585">
                  <c:v>18.69</c:v>
                </c:pt>
                <c:pt idx="586">
                  <c:v>18.6933</c:v>
                </c:pt>
                <c:pt idx="587">
                  <c:v>18.6867</c:v>
                </c:pt>
                <c:pt idx="588">
                  <c:v>18.6967</c:v>
                </c:pt>
                <c:pt idx="589">
                  <c:v>18.7</c:v>
                </c:pt>
                <c:pt idx="590">
                  <c:v>18.7</c:v>
                </c:pt>
                <c:pt idx="591">
                  <c:v>18.7</c:v>
                </c:pt>
                <c:pt idx="592">
                  <c:v>18.7</c:v>
                </c:pt>
                <c:pt idx="593">
                  <c:v>18.7</c:v>
                </c:pt>
                <c:pt idx="594">
                  <c:v>18.7</c:v>
                </c:pt>
                <c:pt idx="595">
                  <c:v>18.7</c:v>
                </c:pt>
                <c:pt idx="596">
                  <c:v>18.7</c:v>
                </c:pt>
                <c:pt idx="597">
                  <c:v>18.7</c:v>
                </c:pt>
                <c:pt idx="598">
                  <c:v>18.7033</c:v>
                </c:pt>
                <c:pt idx="599">
                  <c:v>18.7</c:v>
                </c:pt>
                <c:pt idx="600">
                  <c:v>18.71</c:v>
                </c:pt>
                <c:pt idx="601">
                  <c:v>18.7167</c:v>
                </c:pt>
                <c:pt idx="602">
                  <c:v>18.7333</c:v>
                </c:pt>
                <c:pt idx="603">
                  <c:v>18.7433</c:v>
                </c:pt>
                <c:pt idx="604">
                  <c:v>18.76</c:v>
                </c:pt>
                <c:pt idx="605">
                  <c:v>18.77</c:v>
                </c:pt>
                <c:pt idx="606">
                  <c:v>18.78</c:v>
                </c:pt>
                <c:pt idx="607">
                  <c:v>18.7832999999999</c:v>
                </c:pt>
                <c:pt idx="608">
                  <c:v>18.7967</c:v>
                </c:pt>
                <c:pt idx="609">
                  <c:v>18.7866999999999</c:v>
                </c:pt>
                <c:pt idx="610">
                  <c:v>18.7967</c:v>
                </c:pt>
                <c:pt idx="611">
                  <c:v>18.8</c:v>
                </c:pt>
                <c:pt idx="612">
                  <c:v>18.8</c:v>
                </c:pt>
                <c:pt idx="613">
                  <c:v>18.8</c:v>
                </c:pt>
                <c:pt idx="614">
                  <c:v>18.8</c:v>
                </c:pt>
                <c:pt idx="615">
                  <c:v>18.8</c:v>
                </c:pt>
                <c:pt idx="616">
                  <c:v>18.8</c:v>
                </c:pt>
                <c:pt idx="617">
                  <c:v>18.8</c:v>
                </c:pt>
                <c:pt idx="618">
                  <c:v>18.8067</c:v>
                </c:pt>
                <c:pt idx="619">
                  <c:v>18.8033</c:v>
                </c:pt>
                <c:pt idx="620">
                  <c:v>18.8167</c:v>
                </c:pt>
                <c:pt idx="621">
                  <c:v>18.84</c:v>
                </c:pt>
                <c:pt idx="622">
                  <c:v>18.8533</c:v>
                </c:pt>
                <c:pt idx="623">
                  <c:v>18.8433</c:v>
                </c:pt>
                <c:pt idx="624">
                  <c:v>18.8767</c:v>
                </c:pt>
                <c:pt idx="625">
                  <c:v>18.84</c:v>
                </c:pt>
                <c:pt idx="626">
                  <c:v>18.8767</c:v>
                </c:pt>
                <c:pt idx="627">
                  <c:v>18.8333</c:v>
                </c:pt>
                <c:pt idx="628">
                  <c:v>18.8767</c:v>
                </c:pt>
                <c:pt idx="629">
                  <c:v>18.8667</c:v>
                </c:pt>
                <c:pt idx="630">
                  <c:v>18.9</c:v>
                </c:pt>
                <c:pt idx="631">
                  <c:v>18.9</c:v>
                </c:pt>
                <c:pt idx="632">
                  <c:v>18.9</c:v>
                </c:pt>
                <c:pt idx="633">
                  <c:v>18.9</c:v>
                </c:pt>
                <c:pt idx="634">
                  <c:v>18.9</c:v>
                </c:pt>
                <c:pt idx="635">
                  <c:v>18.9</c:v>
                </c:pt>
                <c:pt idx="636">
                  <c:v>18.9</c:v>
                </c:pt>
                <c:pt idx="637">
                  <c:v>18.9</c:v>
                </c:pt>
                <c:pt idx="638">
                  <c:v>18.9033</c:v>
                </c:pt>
                <c:pt idx="639">
                  <c:v>18.9</c:v>
                </c:pt>
                <c:pt idx="640">
                  <c:v>18.9</c:v>
                </c:pt>
                <c:pt idx="641">
                  <c:v>18.9066999999999</c:v>
                </c:pt>
                <c:pt idx="642">
                  <c:v>18.9266999999999</c:v>
                </c:pt>
                <c:pt idx="643">
                  <c:v>18.94</c:v>
                </c:pt>
                <c:pt idx="644">
                  <c:v>18.9533</c:v>
                </c:pt>
                <c:pt idx="645">
                  <c:v>18.9632999999999</c:v>
                </c:pt>
                <c:pt idx="646">
                  <c:v>18.9766999999999</c:v>
                </c:pt>
                <c:pt idx="647">
                  <c:v>18.99</c:v>
                </c:pt>
                <c:pt idx="648">
                  <c:v>18.9832999999999</c:v>
                </c:pt>
                <c:pt idx="649">
                  <c:v>18.9866999999999</c:v>
                </c:pt>
                <c:pt idx="650">
                  <c:v>19</c:v>
                </c:pt>
                <c:pt idx="651">
                  <c:v>19</c:v>
                </c:pt>
                <c:pt idx="652">
                  <c:v>19</c:v>
                </c:pt>
                <c:pt idx="653">
                  <c:v>19</c:v>
                </c:pt>
                <c:pt idx="654">
                  <c:v>19</c:v>
                </c:pt>
                <c:pt idx="655">
                  <c:v>19.0033</c:v>
                </c:pt>
                <c:pt idx="656">
                  <c:v>19</c:v>
                </c:pt>
                <c:pt idx="657">
                  <c:v>19.0065</c:v>
                </c:pt>
                <c:pt idx="658">
                  <c:v>19.01</c:v>
                </c:pt>
                <c:pt idx="659">
                  <c:v>19.0233</c:v>
                </c:pt>
                <c:pt idx="660">
                  <c:v>19.0267</c:v>
                </c:pt>
                <c:pt idx="661">
                  <c:v>19.0233</c:v>
                </c:pt>
                <c:pt idx="662">
                  <c:v>19.05</c:v>
                </c:pt>
                <c:pt idx="663">
                  <c:v>19.0467</c:v>
                </c:pt>
                <c:pt idx="664">
                  <c:v>19.0733</c:v>
                </c:pt>
                <c:pt idx="665">
                  <c:v>19.0767</c:v>
                </c:pt>
                <c:pt idx="666">
                  <c:v>19.09</c:v>
                </c:pt>
                <c:pt idx="667">
                  <c:v>19.0967</c:v>
                </c:pt>
                <c:pt idx="668">
                  <c:v>19.0933</c:v>
                </c:pt>
                <c:pt idx="669">
                  <c:v>19.1</c:v>
                </c:pt>
                <c:pt idx="670">
                  <c:v>19.1</c:v>
                </c:pt>
                <c:pt idx="671">
                  <c:v>19.1</c:v>
                </c:pt>
                <c:pt idx="672">
                  <c:v>19.1</c:v>
                </c:pt>
                <c:pt idx="673">
                  <c:v>19.1</c:v>
                </c:pt>
                <c:pt idx="674">
                  <c:v>19.1</c:v>
                </c:pt>
                <c:pt idx="675">
                  <c:v>19.1</c:v>
                </c:pt>
                <c:pt idx="676">
                  <c:v>19.1</c:v>
                </c:pt>
                <c:pt idx="677">
                  <c:v>19.11</c:v>
                </c:pt>
                <c:pt idx="678">
                  <c:v>19.1033</c:v>
                </c:pt>
                <c:pt idx="679">
                  <c:v>19.1333</c:v>
                </c:pt>
                <c:pt idx="680">
                  <c:v>19.1433</c:v>
                </c:pt>
                <c:pt idx="681">
                  <c:v>19.1467</c:v>
                </c:pt>
                <c:pt idx="682">
                  <c:v>19.17</c:v>
                </c:pt>
                <c:pt idx="683">
                  <c:v>19.1667</c:v>
                </c:pt>
                <c:pt idx="684">
                  <c:v>19.1567</c:v>
                </c:pt>
                <c:pt idx="685">
                  <c:v>19.1833</c:v>
                </c:pt>
                <c:pt idx="686">
                  <c:v>19.1833</c:v>
                </c:pt>
                <c:pt idx="687">
                  <c:v>19.1967</c:v>
                </c:pt>
                <c:pt idx="688">
                  <c:v>19.2</c:v>
                </c:pt>
                <c:pt idx="689">
                  <c:v>19.2</c:v>
                </c:pt>
                <c:pt idx="690">
                  <c:v>19.2</c:v>
                </c:pt>
                <c:pt idx="691">
                  <c:v>19.2</c:v>
                </c:pt>
                <c:pt idx="692">
                  <c:v>19.2</c:v>
                </c:pt>
                <c:pt idx="693">
                  <c:v>19.2</c:v>
                </c:pt>
                <c:pt idx="694">
                  <c:v>19.2</c:v>
                </c:pt>
                <c:pt idx="695">
                  <c:v>19.2</c:v>
                </c:pt>
                <c:pt idx="696">
                  <c:v>19.2</c:v>
                </c:pt>
                <c:pt idx="697">
                  <c:v>19.2033</c:v>
                </c:pt>
                <c:pt idx="698">
                  <c:v>19.2033</c:v>
                </c:pt>
                <c:pt idx="699">
                  <c:v>19.2167</c:v>
                </c:pt>
                <c:pt idx="700">
                  <c:v>19.24</c:v>
                </c:pt>
                <c:pt idx="701">
                  <c:v>19.25</c:v>
                </c:pt>
                <c:pt idx="702">
                  <c:v>19.2567</c:v>
                </c:pt>
                <c:pt idx="703">
                  <c:v>19.2666999999999</c:v>
                </c:pt>
                <c:pt idx="704">
                  <c:v>19.2433</c:v>
                </c:pt>
                <c:pt idx="705">
                  <c:v>19.2333</c:v>
                </c:pt>
                <c:pt idx="706">
                  <c:v>19.2567</c:v>
                </c:pt>
                <c:pt idx="707">
                  <c:v>19.2666999999999</c:v>
                </c:pt>
                <c:pt idx="708">
                  <c:v>19.2767</c:v>
                </c:pt>
                <c:pt idx="709">
                  <c:v>19.2866999999999</c:v>
                </c:pt>
                <c:pt idx="710">
                  <c:v>19.3</c:v>
                </c:pt>
                <c:pt idx="711">
                  <c:v>19.3</c:v>
                </c:pt>
                <c:pt idx="712">
                  <c:v>19.3</c:v>
                </c:pt>
                <c:pt idx="713">
                  <c:v>19.3</c:v>
                </c:pt>
                <c:pt idx="714">
                  <c:v>19.3</c:v>
                </c:pt>
                <c:pt idx="715">
                  <c:v>19.3</c:v>
                </c:pt>
                <c:pt idx="716">
                  <c:v>19.3</c:v>
                </c:pt>
                <c:pt idx="717">
                  <c:v>19.3</c:v>
                </c:pt>
                <c:pt idx="718">
                  <c:v>19.3</c:v>
                </c:pt>
                <c:pt idx="719">
                  <c:v>19.31</c:v>
                </c:pt>
                <c:pt idx="720">
                  <c:v>19.3133</c:v>
                </c:pt>
                <c:pt idx="721">
                  <c:v>19.3167</c:v>
                </c:pt>
                <c:pt idx="722">
                  <c:v>19.3433</c:v>
                </c:pt>
                <c:pt idx="723">
                  <c:v>19.35</c:v>
                </c:pt>
                <c:pt idx="724">
                  <c:v>19.3633</c:v>
                </c:pt>
                <c:pt idx="725">
                  <c:v>19.38</c:v>
                </c:pt>
                <c:pt idx="726">
                  <c:v>19.3933</c:v>
                </c:pt>
                <c:pt idx="727">
                  <c:v>19.4</c:v>
                </c:pt>
                <c:pt idx="728">
                  <c:v>19.4</c:v>
                </c:pt>
                <c:pt idx="729">
                  <c:v>19.4</c:v>
                </c:pt>
                <c:pt idx="730">
                  <c:v>19.4</c:v>
                </c:pt>
                <c:pt idx="731">
                  <c:v>19.4</c:v>
                </c:pt>
                <c:pt idx="732">
                  <c:v>19.4</c:v>
                </c:pt>
                <c:pt idx="733">
                  <c:v>19.4</c:v>
                </c:pt>
                <c:pt idx="734">
                  <c:v>19.4033</c:v>
                </c:pt>
                <c:pt idx="735">
                  <c:v>19.4</c:v>
                </c:pt>
                <c:pt idx="736">
                  <c:v>19.4133</c:v>
                </c:pt>
                <c:pt idx="737">
                  <c:v>19.4133</c:v>
                </c:pt>
                <c:pt idx="738">
                  <c:v>19.4367</c:v>
                </c:pt>
                <c:pt idx="739">
                  <c:v>19.4632999999999</c:v>
                </c:pt>
                <c:pt idx="740">
                  <c:v>19.47</c:v>
                </c:pt>
                <c:pt idx="741">
                  <c:v>19.4866999999999</c:v>
                </c:pt>
                <c:pt idx="742">
                  <c:v>19.5</c:v>
                </c:pt>
                <c:pt idx="743">
                  <c:v>19.5</c:v>
                </c:pt>
                <c:pt idx="744">
                  <c:v>19.5</c:v>
                </c:pt>
                <c:pt idx="745">
                  <c:v>19.5</c:v>
                </c:pt>
                <c:pt idx="746">
                  <c:v>19.5</c:v>
                </c:pt>
                <c:pt idx="747">
                  <c:v>19.5</c:v>
                </c:pt>
                <c:pt idx="748">
                  <c:v>19.5</c:v>
                </c:pt>
                <c:pt idx="749">
                  <c:v>19.5</c:v>
                </c:pt>
                <c:pt idx="750">
                  <c:v>19.5</c:v>
                </c:pt>
                <c:pt idx="751">
                  <c:v>19.5167</c:v>
                </c:pt>
                <c:pt idx="752">
                  <c:v>19.53</c:v>
                </c:pt>
                <c:pt idx="753">
                  <c:v>19.5267</c:v>
                </c:pt>
                <c:pt idx="754">
                  <c:v>19.5567</c:v>
                </c:pt>
                <c:pt idx="755">
                  <c:v>19.5633</c:v>
                </c:pt>
                <c:pt idx="756">
                  <c:v>19.5767</c:v>
                </c:pt>
                <c:pt idx="757">
                  <c:v>19.59</c:v>
                </c:pt>
                <c:pt idx="758">
                  <c:v>19.5866999999999</c:v>
                </c:pt>
                <c:pt idx="759">
                  <c:v>19.6</c:v>
                </c:pt>
                <c:pt idx="760">
                  <c:v>19.6</c:v>
                </c:pt>
                <c:pt idx="761">
                  <c:v>19.6</c:v>
                </c:pt>
                <c:pt idx="762">
                  <c:v>19.6</c:v>
                </c:pt>
                <c:pt idx="763">
                  <c:v>19.6</c:v>
                </c:pt>
                <c:pt idx="764">
                  <c:v>19.6</c:v>
                </c:pt>
                <c:pt idx="765">
                  <c:v>19.6133</c:v>
                </c:pt>
                <c:pt idx="766">
                  <c:v>19.61</c:v>
                </c:pt>
                <c:pt idx="767">
                  <c:v>19.63</c:v>
                </c:pt>
                <c:pt idx="768">
                  <c:v>19.6367</c:v>
                </c:pt>
                <c:pt idx="769">
                  <c:v>19.6267</c:v>
                </c:pt>
                <c:pt idx="770">
                  <c:v>19.65</c:v>
                </c:pt>
                <c:pt idx="771">
                  <c:v>19.6567</c:v>
                </c:pt>
                <c:pt idx="772">
                  <c:v>19.6633</c:v>
                </c:pt>
                <c:pt idx="773">
                  <c:v>19.6667</c:v>
                </c:pt>
                <c:pt idx="774">
                  <c:v>19.6833</c:v>
                </c:pt>
                <c:pt idx="775">
                  <c:v>19.69</c:v>
                </c:pt>
                <c:pt idx="776">
                  <c:v>19.7</c:v>
                </c:pt>
                <c:pt idx="777">
                  <c:v>19.7</c:v>
                </c:pt>
                <c:pt idx="778">
                  <c:v>19.7</c:v>
                </c:pt>
                <c:pt idx="779">
                  <c:v>19.7</c:v>
                </c:pt>
                <c:pt idx="780">
                  <c:v>19.7133</c:v>
                </c:pt>
                <c:pt idx="781">
                  <c:v>19.7133</c:v>
                </c:pt>
                <c:pt idx="782">
                  <c:v>19.74</c:v>
                </c:pt>
                <c:pt idx="783">
                  <c:v>19.7333</c:v>
                </c:pt>
                <c:pt idx="784">
                  <c:v>19.7466999999999</c:v>
                </c:pt>
                <c:pt idx="785">
                  <c:v>19.75</c:v>
                </c:pt>
                <c:pt idx="786">
                  <c:v>19.7533</c:v>
                </c:pt>
                <c:pt idx="787">
                  <c:v>19.7666999999999</c:v>
                </c:pt>
                <c:pt idx="788">
                  <c:v>19.7967</c:v>
                </c:pt>
                <c:pt idx="789">
                  <c:v>19.8</c:v>
                </c:pt>
                <c:pt idx="790">
                  <c:v>19.8</c:v>
                </c:pt>
                <c:pt idx="791">
                  <c:v>19.8</c:v>
                </c:pt>
                <c:pt idx="792">
                  <c:v>19.8</c:v>
                </c:pt>
                <c:pt idx="793">
                  <c:v>19.8</c:v>
                </c:pt>
                <c:pt idx="794">
                  <c:v>19.8067</c:v>
                </c:pt>
                <c:pt idx="795">
                  <c:v>19.8</c:v>
                </c:pt>
                <c:pt idx="796">
                  <c:v>19.8233</c:v>
                </c:pt>
                <c:pt idx="797">
                  <c:v>19.84</c:v>
                </c:pt>
                <c:pt idx="798">
                  <c:v>19.8433</c:v>
                </c:pt>
                <c:pt idx="799">
                  <c:v>19.89</c:v>
                </c:pt>
                <c:pt idx="800">
                  <c:v>19.9</c:v>
                </c:pt>
                <c:pt idx="801">
                  <c:v>19.9</c:v>
                </c:pt>
                <c:pt idx="802">
                  <c:v>19.9</c:v>
                </c:pt>
                <c:pt idx="803">
                  <c:v>19.9</c:v>
                </c:pt>
                <c:pt idx="804">
                  <c:v>19.9</c:v>
                </c:pt>
                <c:pt idx="805">
                  <c:v>19.9</c:v>
                </c:pt>
                <c:pt idx="806">
                  <c:v>19.91</c:v>
                </c:pt>
                <c:pt idx="807">
                  <c:v>19.92</c:v>
                </c:pt>
                <c:pt idx="808">
                  <c:v>19.9266999999999</c:v>
                </c:pt>
                <c:pt idx="809">
                  <c:v>19.95</c:v>
                </c:pt>
                <c:pt idx="810">
                  <c:v>19.97</c:v>
                </c:pt>
                <c:pt idx="811">
                  <c:v>20</c:v>
                </c:pt>
                <c:pt idx="812">
                  <c:v>20</c:v>
                </c:pt>
                <c:pt idx="813">
                  <c:v>20</c:v>
                </c:pt>
                <c:pt idx="814">
                  <c:v>20</c:v>
                </c:pt>
                <c:pt idx="815">
                  <c:v>20</c:v>
                </c:pt>
                <c:pt idx="816">
                  <c:v>20</c:v>
                </c:pt>
                <c:pt idx="817">
                  <c:v>20.0167</c:v>
                </c:pt>
                <c:pt idx="818">
                  <c:v>20.0267</c:v>
                </c:pt>
                <c:pt idx="819">
                  <c:v>20.0633</c:v>
                </c:pt>
                <c:pt idx="820">
                  <c:v>20.0833</c:v>
                </c:pt>
              </c:numCache>
            </c:numRef>
          </c:yVal>
          <c:smooth val="0"/>
        </c:ser>
        <c:axId val="1752597"/>
        <c:axId val="80104203"/>
      </c:scatterChart>
      <c:valAx>
        <c:axId val="1752597"/>
        <c:scaling>
          <c:orientation val="minMax"/>
          <c:min val="14"/>
        </c:scaling>
        <c:delete val="0"/>
        <c:axPos val="b"/>
        <c:majorGridlines>
          <c:spPr>
            <a:ln w="9360">
              <a:solidFill>
                <a:srgbClr val="8b8b8b"/>
              </a:solidFill>
              <a:round/>
            </a:ln>
          </c:spPr>
        </c:majorGridlines>
        <c:title>
          <c:tx>
            <c:rich>
              <a:bodyPr rot="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PT100_1443-7 (degC)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80104203"/>
        <c:crosses val="autoZero"/>
        <c:crossBetween val="midCat"/>
      </c:valAx>
      <c:valAx>
        <c:axId val="80104203"/>
        <c:scaling>
          <c:orientation val="minMax"/>
          <c:min val="12"/>
        </c:scaling>
        <c:delete val="0"/>
        <c:axPos val="l"/>
        <c:majorGridlines>
          <c:spPr>
            <a:ln w="9360">
              <a:solidFill>
                <a:srgbClr val="8b8b8b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Temperature (degC)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1752597"/>
        <c:crosses val="autoZero"/>
        <c:crossBetween val="midCat"/>
      </c:valAx>
      <c:spPr>
        <a:solidFill>
          <a:srgbClr val="ffffff"/>
        </a:solidFill>
        <a:ln>
          <a:noFill/>
        </a:ln>
      </c:spPr>
    </c:plotArea>
    <c:legend>
      <c:layout>
        <c:manualLayout>
          <c:xMode val="edge"/>
          <c:yMode val="edge"/>
          <c:x val="0.390685896217819"/>
          <c:y val="0.928650902336894"/>
          <c:w val="0.255565853715287"/>
          <c:h val="0.0629755062561277"/>
        </c:manualLayout>
      </c:layout>
      <c:spPr>
        <a:noFill/>
        <a:ln>
          <a:noFill/>
        </a:ln>
      </c:spPr>
      <c:txPr>
        <a:bodyPr/>
        <a:lstStyle/>
        <a:p>
          <a:pPr>
            <a:defRPr b="0" sz="1000" spc="-1" strike="noStrike">
              <a:solidFill>
                <a:srgbClr val="000000"/>
              </a:solidFill>
              <a:latin typeface="Gill Sans MT"/>
            </a:defRPr>
          </a:pPr>
        </a:p>
      </c:txPr>
    </c:legend>
    <c:plotVisOnly val="1"/>
    <c:dispBlanksAs val="gap"/>
  </c:chart>
  <c:spPr>
    <a:noFill/>
    <a:ln>
      <a:noFill/>
    </a:ln>
  </c:spPr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roundedCorners val="0"/>
  <c:chart>
    <c:title>
      <c:tx>
        <c:rich>
          <a:bodyPr rot="0"/>
          <a:lstStyle/>
          <a:p>
            <a:pPr>
              <a:defRPr b="1" sz="1800" spc="-1" strike="noStrike">
                <a:solidFill>
                  <a:srgbClr val="000000"/>
                </a:solidFill>
                <a:latin typeface="Gill Sans MT"/>
              </a:defRPr>
            </a:pPr>
            <a:r>
              <a:rPr b="1" sz="1800" spc="-1" strike="noStrike">
                <a:solidFill>
                  <a:srgbClr val="000000"/>
                </a:solidFill>
                <a:latin typeface="Gill Sans MT"/>
              </a:rPr>
              <a:t>Pressure
(28-29/07 Overnight)</a:t>
            </a:r>
          </a:p>
        </c:rich>
      </c:tx>
      <c:overlay val="0"/>
      <c:spPr>
        <a:noFill/>
        <a:ln>
          <a:noFill/>
        </a:ln>
      </c:spPr>
    </c:title>
    <c:autoTitleDeleted val="0"/>
    <c:plotArea>
      <c:scatterChart>
        <c:scatterStyle val="lineMarker"/>
        <c:varyColors val="0"/>
        <c:ser>
          <c:idx val="0"/>
          <c:order val="0"/>
          <c:tx>
            <c:strRef>
              <c:f>label 0</c:f>
              <c:strCache>
                <c:ptCount val="1"/>
                <c:pt idx="0">
                  <c:v>WxS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1</c:f>
              <c:numCache>
                <c:formatCode>General</c:formatCode>
                <c:ptCount val="535"/>
                <c:pt idx="0">
                  <c:v>0.705555555555556</c:v>
                </c:pt>
                <c:pt idx="1">
                  <c:v>0.70625</c:v>
                </c:pt>
                <c:pt idx="2">
                  <c:v>0.706944444444445</c:v>
                </c:pt>
                <c:pt idx="3">
                  <c:v>0.707638888888889</c:v>
                </c:pt>
                <c:pt idx="4">
                  <c:v>0.708333333333334</c:v>
                </c:pt>
                <c:pt idx="5">
                  <c:v>0.709027777777778</c:v>
                </c:pt>
                <c:pt idx="6">
                  <c:v>0.709722222222222</c:v>
                </c:pt>
                <c:pt idx="7">
                  <c:v>0.710416666666667</c:v>
                </c:pt>
                <c:pt idx="8">
                  <c:v>0.711111111111111</c:v>
                </c:pt>
                <c:pt idx="9">
                  <c:v>0.711805555555556</c:v>
                </c:pt>
                <c:pt idx="10">
                  <c:v>0.7125</c:v>
                </c:pt>
                <c:pt idx="11">
                  <c:v>0.713194444444445</c:v>
                </c:pt>
                <c:pt idx="12">
                  <c:v>0.713888888888889</c:v>
                </c:pt>
                <c:pt idx="13">
                  <c:v>0.714583333333333</c:v>
                </c:pt>
                <c:pt idx="14">
                  <c:v>0.715277777777778</c:v>
                </c:pt>
                <c:pt idx="15">
                  <c:v>0.715972222222222</c:v>
                </c:pt>
                <c:pt idx="16">
                  <c:v>0.716666666666667</c:v>
                </c:pt>
                <c:pt idx="17">
                  <c:v>0.717361111111111</c:v>
                </c:pt>
                <c:pt idx="18">
                  <c:v>0.718055555555556</c:v>
                </c:pt>
                <c:pt idx="19">
                  <c:v>0.71875</c:v>
                </c:pt>
                <c:pt idx="20">
                  <c:v>0.719444444444445</c:v>
                </c:pt>
                <c:pt idx="21">
                  <c:v>0.720138888888889</c:v>
                </c:pt>
                <c:pt idx="22">
                  <c:v>0.720833333333333</c:v>
                </c:pt>
                <c:pt idx="23">
                  <c:v>0.721527777777778</c:v>
                </c:pt>
                <c:pt idx="24">
                  <c:v>0.722222222222222</c:v>
                </c:pt>
                <c:pt idx="25">
                  <c:v>0.722916666666667</c:v>
                </c:pt>
                <c:pt idx="26">
                  <c:v>0.723611111111111</c:v>
                </c:pt>
                <c:pt idx="27">
                  <c:v>0.724305555555556</c:v>
                </c:pt>
                <c:pt idx="28">
                  <c:v>0.725</c:v>
                </c:pt>
                <c:pt idx="29">
                  <c:v>0.725694444444445</c:v>
                </c:pt>
                <c:pt idx="30">
                  <c:v>0.726388888888889</c:v>
                </c:pt>
                <c:pt idx="31">
                  <c:v>0.727083333333334</c:v>
                </c:pt>
                <c:pt idx="32">
                  <c:v>0.727777777777778</c:v>
                </c:pt>
                <c:pt idx="33">
                  <c:v>0.728472222222222</c:v>
                </c:pt>
                <c:pt idx="34">
                  <c:v>0.729166666666667</c:v>
                </c:pt>
                <c:pt idx="35">
                  <c:v>0.729861111111111</c:v>
                </c:pt>
                <c:pt idx="36">
                  <c:v>0.730555555555556</c:v>
                </c:pt>
                <c:pt idx="37">
                  <c:v>0.73125</c:v>
                </c:pt>
                <c:pt idx="38">
                  <c:v>0.731944444444445</c:v>
                </c:pt>
                <c:pt idx="39">
                  <c:v>0.732638888888889</c:v>
                </c:pt>
                <c:pt idx="40">
                  <c:v>0.733333333333334</c:v>
                </c:pt>
                <c:pt idx="41">
                  <c:v>0.734027777777778</c:v>
                </c:pt>
                <c:pt idx="42">
                  <c:v>0.734722222222223</c:v>
                </c:pt>
                <c:pt idx="43">
                  <c:v>0.735416666666666</c:v>
                </c:pt>
                <c:pt idx="44">
                  <c:v>0.736111111111111</c:v>
                </c:pt>
                <c:pt idx="45">
                  <c:v>0.736805555555556</c:v>
                </c:pt>
                <c:pt idx="46">
                  <c:v>0.7375</c:v>
                </c:pt>
                <c:pt idx="47">
                  <c:v>0.738194444444445</c:v>
                </c:pt>
                <c:pt idx="48">
                  <c:v>0.738888888888889</c:v>
                </c:pt>
                <c:pt idx="49">
                  <c:v>0.739583333333334</c:v>
                </c:pt>
                <c:pt idx="50">
                  <c:v>0.740277777777778</c:v>
                </c:pt>
                <c:pt idx="51">
                  <c:v>0.740972222222222</c:v>
                </c:pt>
                <c:pt idx="52">
                  <c:v>0.741666666666667</c:v>
                </c:pt>
                <c:pt idx="53">
                  <c:v>0.742361111111111</c:v>
                </c:pt>
                <c:pt idx="54">
                  <c:v>0.743055555555556</c:v>
                </c:pt>
                <c:pt idx="55">
                  <c:v>0.74375</c:v>
                </c:pt>
                <c:pt idx="56">
                  <c:v>0.744444444444445</c:v>
                </c:pt>
                <c:pt idx="57">
                  <c:v>0.745138888888889</c:v>
                </c:pt>
                <c:pt idx="58">
                  <c:v>0.745833333333333</c:v>
                </c:pt>
                <c:pt idx="59">
                  <c:v>0.746527777777778</c:v>
                </c:pt>
                <c:pt idx="60">
                  <c:v>0.747222222222222</c:v>
                </c:pt>
                <c:pt idx="61">
                  <c:v>0.747916666666667</c:v>
                </c:pt>
                <c:pt idx="62">
                  <c:v>0.748611111111111</c:v>
                </c:pt>
                <c:pt idx="63">
                  <c:v>0.749305555555556</c:v>
                </c:pt>
                <c:pt idx="64">
                  <c:v>0.75</c:v>
                </c:pt>
                <c:pt idx="65">
                  <c:v>0.750694444444445</c:v>
                </c:pt>
                <c:pt idx="66">
                  <c:v>0.751388888888889</c:v>
                </c:pt>
                <c:pt idx="67">
                  <c:v>0.752083333333334</c:v>
                </c:pt>
                <c:pt idx="68">
                  <c:v>0.752777777777778</c:v>
                </c:pt>
                <c:pt idx="69">
                  <c:v>0.753472222222222</c:v>
                </c:pt>
                <c:pt idx="70">
                  <c:v>0.754166666666667</c:v>
                </c:pt>
                <c:pt idx="71">
                  <c:v>0.754861111111111</c:v>
                </c:pt>
                <c:pt idx="72">
                  <c:v>0.755555555555556</c:v>
                </c:pt>
                <c:pt idx="73">
                  <c:v>0.75625</c:v>
                </c:pt>
                <c:pt idx="74">
                  <c:v>0.756944444444445</c:v>
                </c:pt>
                <c:pt idx="75">
                  <c:v>0.757638888888889</c:v>
                </c:pt>
                <c:pt idx="76">
                  <c:v>0.758333333333334</c:v>
                </c:pt>
                <c:pt idx="77">
                  <c:v>0.759027777777778</c:v>
                </c:pt>
                <c:pt idx="78">
                  <c:v>0.759722222222222</c:v>
                </c:pt>
                <c:pt idx="79">
                  <c:v>0.760416666666667</c:v>
                </c:pt>
                <c:pt idx="80">
                  <c:v>0.761111111111111</c:v>
                </c:pt>
                <c:pt idx="81">
                  <c:v>0.761805555555556</c:v>
                </c:pt>
                <c:pt idx="82">
                  <c:v>0.7625</c:v>
                </c:pt>
                <c:pt idx="83">
                  <c:v>0.763194444444445</c:v>
                </c:pt>
                <c:pt idx="84">
                  <c:v>0.763888888888889</c:v>
                </c:pt>
                <c:pt idx="85">
                  <c:v>0.764583333333334</c:v>
                </c:pt>
                <c:pt idx="86">
                  <c:v>0.765277777777778</c:v>
                </c:pt>
                <c:pt idx="87">
                  <c:v>0.765972222222222</c:v>
                </c:pt>
                <c:pt idx="88">
                  <c:v>0.766666666666667</c:v>
                </c:pt>
                <c:pt idx="89">
                  <c:v>0.767361111111111</c:v>
                </c:pt>
                <c:pt idx="90">
                  <c:v>0.768055555555556</c:v>
                </c:pt>
                <c:pt idx="91">
                  <c:v>0.76875</c:v>
                </c:pt>
                <c:pt idx="92">
                  <c:v>0.769444444444445</c:v>
                </c:pt>
                <c:pt idx="93">
                  <c:v>0.770138888888889</c:v>
                </c:pt>
                <c:pt idx="94">
                  <c:v>0.770833333333334</c:v>
                </c:pt>
                <c:pt idx="95">
                  <c:v>0.771527777777778</c:v>
                </c:pt>
                <c:pt idx="96">
                  <c:v>0.772222222222222</c:v>
                </c:pt>
                <c:pt idx="97">
                  <c:v>0.772916666666667</c:v>
                </c:pt>
                <c:pt idx="98">
                  <c:v>0.773611111111111</c:v>
                </c:pt>
                <c:pt idx="99">
                  <c:v>0.774305555555556</c:v>
                </c:pt>
                <c:pt idx="100">
                  <c:v>0.775</c:v>
                </c:pt>
                <c:pt idx="101">
                  <c:v>0.775694444444445</c:v>
                </c:pt>
                <c:pt idx="102">
                  <c:v>0.776388888888889</c:v>
                </c:pt>
                <c:pt idx="103">
                  <c:v>0.777083333333333</c:v>
                </c:pt>
                <c:pt idx="104">
                  <c:v>0.777777777777778</c:v>
                </c:pt>
                <c:pt idx="105">
                  <c:v>0.778472222222222</c:v>
                </c:pt>
                <c:pt idx="106">
                  <c:v>0.779166666666666</c:v>
                </c:pt>
                <c:pt idx="107">
                  <c:v>0.779861111111111</c:v>
                </c:pt>
                <c:pt idx="108">
                  <c:v>0.780555555555555</c:v>
                </c:pt>
                <c:pt idx="109">
                  <c:v>0.78125</c:v>
                </c:pt>
                <c:pt idx="110">
                  <c:v>0.781944444444445</c:v>
                </c:pt>
                <c:pt idx="111">
                  <c:v>0.782638888888889</c:v>
                </c:pt>
                <c:pt idx="112">
                  <c:v>0.783333333333333</c:v>
                </c:pt>
                <c:pt idx="113">
                  <c:v>0.784027777777778</c:v>
                </c:pt>
                <c:pt idx="114">
                  <c:v>0.784722222222222</c:v>
                </c:pt>
                <c:pt idx="115">
                  <c:v>0.785416666666666</c:v>
                </c:pt>
                <c:pt idx="116">
                  <c:v>0.786111111111111</c:v>
                </c:pt>
                <c:pt idx="117">
                  <c:v>0.786805555555556</c:v>
                </c:pt>
                <c:pt idx="118">
                  <c:v>0.7875</c:v>
                </c:pt>
                <c:pt idx="119">
                  <c:v>0.788194444444444</c:v>
                </c:pt>
                <c:pt idx="120">
                  <c:v>0.788888888888889</c:v>
                </c:pt>
                <c:pt idx="121">
                  <c:v>0.789583333333333</c:v>
                </c:pt>
                <c:pt idx="122">
                  <c:v>0.790277777777778</c:v>
                </c:pt>
                <c:pt idx="123">
                  <c:v>0.790972222222222</c:v>
                </c:pt>
                <c:pt idx="124">
                  <c:v>0.791666666666666</c:v>
                </c:pt>
                <c:pt idx="125">
                  <c:v>0.792361111111111</c:v>
                </c:pt>
                <c:pt idx="126">
                  <c:v>0.793055555555556</c:v>
                </c:pt>
                <c:pt idx="127">
                  <c:v>0.79375</c:v>
                </c:pt>
                <c:pt idx="128">
                  <c:v>0.794444444444444</c:v>
                </c:pt>
                <c:pt idx="129">
                  <c:v>0.795138888888889</c:v>
                </c:pt>
                <c:pt idx="130">
                  <c:v>0.795833333333333</c:v>
                </c:pt>
                <c:pt idx="131">
                  <c:v>0.796527777777778</c:v>
                </c:pt>
                <c:pt idx="132">
                  <c:v>0.797222222222222</c:v>
                </c:pt>
                <c:pt idx="133">
                  <c:v>0.797916666666666</c:v>
                </c:pt>
                <c:pt idx="134">
                  <c:v>0.798611111111111</c:v>
                </c:pt>
                <c:pt idx="135">
                  <c:v>0.799305555555556</c:v>
                </c:pt>
                <c:pt idx="136">
                  <c:v>0.8</c:v>
                </c:pt>
                <c:pt idx="137">
                  <c:v>0.800694444444445</c:v>
                </c:pt>
                <c:pt idx="138">
                  <c:v>0.801388888888889</c:v>
                </c:pt>
                <c:pt idx="139">
                  <c:v>0.802083333333333</c:v>
                </c:pt>
                <c:pt idx="140">
                  <c:v>0.802777777777778</c:v>
                </c:pt>
                <c:pt idx="141">
                  <c:v>0.803472222222222</c:v>
                </c:pt>
                <c:pt idx="142">
                  <c:v>0.804166666666666</c:v>
                </c:pt>
                <c:pt idx="143">
                  <c:v>0.804861111111111</c:v>
                </c:pt>
                <c:pt idx="144">
                  <c:v>0.805555555555555</c:v>
                </c:pt>
                <c:pt idx="145">
                  <c:v>0.80625</c:v>
                </c:pt>
                <c:pt idx="146">
                  <c:v>0.806944444444444</c:v>
                </c:pt>
                <c:pt idx="147">
                  <c:v>0.807638888888889</c:v>
                </c:pt>
                <c:pt idx="148">
                  <c:v>0.808333333333333</c:v>
                </c:pt>
                <c:pt idx="149">
                  <c:v>0.809027777777778</c:v>
                </c:pt>
                <c:pt idx="150">
                  <c:v>0.809722222222222</c:v>
                </c:pt>
                <c:pt idx="151">
                  <c:v>0.810416666666666</c:v>
                </c:pt>
                <c:pt idx="152">
                  <c:v>0.811111111111111</c:v>
                </c:pt>
                <c:pt idx="153">
                  <c:v>0.811805555555555</c:v>
                </c:pt>
                <c:pt idx="154">
                  <c:v>0.8125</c:v>
                </c:pt>
                <c:pt idx="155">
                  <c:v>0.813194444444444</c:v>
                </c:pt>
                <c:pt idx="156">
                  <c:v>0.813888888888889</c:v>
                </c:pt>
                <c:pt idx="157">
                  <c:v>0.814583333333333</c:v>
                </c:pt>
                <c:pt idx="158">
                  <c:v>0.815277777777778</c:v>
                </c:pt>
                <c:pt idx="159">
                  <c:v>0.815972222222222</c:v>
                </c:pt>
                <c:pt idx="160">
                  <c:v>0.816666666666666</c:v>
                </c:pt>
                <c:pt idx="161">
                  <c:v>0.817361111111111</c:v>
                </c:pt>
                <c:pt idx="162">
                  <c:v>0.818055555555555</c:v>
                </c:pt>
                <c:pt idx="163">
                  <c:v>0.81875</c:v>
                </c:pt>
                <c:pt idx="164">
                  <c:v>0.819444444444444</c:v>
                </c:pt>
                <c:pt idx="165">
                  <c:v>0.820138888888889</c:v>
                </c:pt>
                <c:pt idx="166">
                  <c:v>0.820833333333333</c:v>
                </c:pt>
                <c:pt idx="167">
                  <c:v>0.821527777777778</c:v>
                </c:pt>
                <c:pt idx="168">
                  <c:v>0.822222222222222</c:v>
                </c:pt>
                <c:pt idx="169">
                  <c:v>0.822916666666666</c:v>
                </c:pt>
                <c:pt idx="170">
                  <c:v>0.823611111111111</c:v>
                </c:pt>
                <c:pt idx="171">
                  <c:v>0.824305555555555</c:v>
                </c:pt>
                <c:pt idx="172">
                  <c:v>0.825</c:v>
                </c:pt>
                <c:pt idx="173">
                  <c:v>0.825694444444444</c:v>
                </c:pt>
                <c:pt idx="174">
                  <c:v>0.826388888888889</c:v>
                </c:pt>
                <c:pt idx="175">
                  <c:v>0.827083333333333</c:v>
                </c:pt>
                <c:pt idx="176">
                  <c:v>0.827777777777778</c:v>
                </c:pt>
                <c:pt idx="177">
                  <c:v>0.828472222222222</c:v>
                </c:pt>
                <c:pt idx="178">
                  <c:v>0.829166666666666</c:v>
                </c:pt>
                <c:pt idx="179">
                  <c:v>0.829861111111111</c:v>
                </c:pt>
                <c:pt idx="180">
                  <c:v>0.830555555555556</c:v>
                </c:pt>
                <c:pt idx="181">
                  <c:v>0.83125</c:v>
                </c:pt>
                <c:pt idx="182">
                  <c:v>0.831944444444444</c:v>
                </c:pt>
                <c:pt idx="183">
                  <c:v>0.832638888888889</c:v>
                </c:pt>
                <c:pt idx="184">
                  <c:v>0.833333333333333</c:v>
                </c:pt>
                <c:pt idx="185">
                  <c:v>0.834027777777778</c:v>
                </c:pt>
                <c:pt idx="186">
                  <c:v>0.834722222222222</c:v>
                </c:pt>
                <c:pt idx="187">
                  <c:v>0.835416666666666</c:v>
                </c:pt>
                <c:pt idx="188">
                  <c:v>0.836111111111111</c:v>
                </c:pt>
                <c:pt idx="189">
                  <c:v>0.836805555555555</c:v>
                </c:pt>
                <c:pt idx="190">
                  <c:v>0.8375</c:v>
                </c:pt>
                <c:pt idx="191">
                  <c:v>0.838194444444444</c:v>
                </c:pt>
                <c:pt idx="192">
                  <c:v>0.838888888888889</c:v>
                </c:pt>
                <c:pt idx="193">
                  <c:v>0.839583333333333</c:v>
                </c:pt>
                <c:pt idx="194">
                  <c:v>0.840277777777777</c:v>
                </c:pt>
                <c:pt idx="195">
                  <c:v>0.840972222222222</c:v>
                </c:pt>
                <c:pt idx="196">
                  <c:v>0.841666666666666</c:v>
                </c:pt>
                <c:pt idx="197">
                  <c:v>0.842361111111111</c:v>
                </c:pt>
                <c:pt idx="198">
                  <c:v>0.843055555555555</c:v>
                </c:pt>
                <c:pt idx="199">
                  <c:v>0.84375</c:v>
                </c:pt>
                <c:pt idx="200">
                  <c:v>0.844444444444444</c:v>
                </c:pt>
                <c:pt idx="201">
                  <c:v>0.845138888888889</c:v>
                </c:pt>
                <c:pt idx="202">
                  <c:v>0.845833333333333</c:v>
                </c:pt>
                <c:pt idx="203">
                  <c:v>0.846527777777777</c:v>
                </c:pt>
                <c:pt idx="204">
                  <c:v>0.847222222222222</c:v>
                </c:pt>
                <c:pt idx="205">
                  <c:v>0.847916666666666</c:v>
                </c:pt>
                <c:pt idx="206">
                  <c:v>0.848611111111111</c:v>
                </c:pt>
                <c:pt idx="207">
                  <c:v>0.849305555555555</c:v>
                </c:pt>
                <c:pt idx="208">
                  <c:v>0.85</c:v>
                </c:pt>
                <c:pt idx="209">
                  <c:v>0.850694444444444</c:v>
                </c:pt>
                <c:pt idx="210">
                  <c:v>0.851388888888889</c:v>
                </c:pt>
                <c:pt idx="211">
                  <c:v>0.852083333333333</c:v>
                </c:pt>
                <c:pt idx="212">
                  <c:v>0.852777777777778</c:v>
                </c:pt>
                <c:pt idx="213">
                  <c:v>0.853472222222221</c:v>
                </c:pt>
                <c:pt idx="214">
                  <c:v>0.854166666666666</c:v>
                </c:pt>
                <c:pt idx="215">
                  <c:v>0.854861111111111</c:v>
                </c:pt>
                <c:pt idx="216">
                  <c:v>0.855555555555555</c:v>
                </c:pt>
                <c:pt idx="217">
                  <c:v>0.85625</c:v>
                </c:pt>
                <c:pt idx="218">
                  <c:v>0.856944444444444</c:v>
                </c:pt>
                <c:pt idx="219">
                  <c:v>0.857638888888889</c:v>
                </c:pt>
                <c:pt idx="220">
                  <c:v>0.858333333333333</c:v>
                </c:pt>
                <c:pt idx="221">
                  <c:v>0.859027777777778</c:v>
                </c:pt>
                <c:pt idx="222">
                  <c:v>0.859722222222222</c:v>
                </c:pt>
                <c:pt idx="223">
                  <c:v>0.860416666666666</c:v>
                </c:pt>
                <c:pt idx="224">
                  <c:v>0.861111111111111</c:v>
                </c:pt>
                <c:pt idx="225">
                  <c:v>0.861805555555556</c:v>
                </c:pt>
                <c:pt idx="226">
                  <c:v>0.8625</c:v>
                </c:pt>
                <c:pt idx="227">
                  <c:v>0.863194444444444</c:v>
                </c:pt>
                <c:pt idx="228">
                  <c:v>0.863888888888889</c:v>
                </c:pt>
                <c:pt idx="229">
                  <c:v>0.864583333333333</c:v>
                </c:pt>
                <c:pt idx="230">
                  <c:v>0.865277777777778</c:v>
                </c:pt>
                <c:pt idx="231">
                  <c:v>0.865972222222222</c:v>
                </c:pt>
                <c:pt idx="232">
                  <c:v>0.866666666666666</c:v>
                </c:pt>
                <c:pt idx="233">
                  <c:v>0.867361111111111</c:v>
                </c:pt>
                <c:pt idx="234">
                  <c:v>0.868055555555555</c:v>
                </c:pt>
                <c:pt idx="235">
                  <c:v>0.86875</c:v>
                </c:pt>
                <c:pt idx="236">
                  <c:v>0.869444444444444</c:v>
                </c:pt>
                <c:pt idx="237">
                  <c:v>0.870138888888889</c:v>
                </c:pt>
                <c:pt idx="238">
                  <c:v>0.870833333333333</c:v>
                </c:pt>
                <c:pt idx="239">
                  <c:v>0.871527777777777</c:v>
                </c:pt>
                <c:pt idx="240">
                  <c:v>0.872222222222222</c:v>
                </c:pt>
                <c:pt idx="241">
                  <c:v>0.872916666666666</c:v>
                </c:pt>
                <c:pt idx="242">
                  <c:v>0.873611111111111</c:v>
                </c:pt>
                <c:pt idx="243">
                  <c:v>0.874305555555555</c:v>
                </c:pt>
                <c:pt idx="244">
                  <c:v>0.875</c:v>
                </c:pt>
                <c:pt idx="245">
                  <c:v>0.875694444444444</c:v>
                </c:pt>
                <c:pt idx="246">
                  <c:v>0.876388888888889</c:v>
                </c:pt>
                <c:pt idx="247">
                  <c:v>0.877083333333333</c:v>
                </c:pt>
                <c:pt idx="248">
                  <c:v>0.877777777777778</c:v>
                </c:pt>
                <c:pt idx="249">
                  <c:v>0.878472222222221</c:v>
                </c:pt>
                <c:pt idx="250">
                  <c:v>0.879166666666666</c:v>
                </c:pt>
                <c:pt idx="251">
                  <c:v>0.879861111111111</c:v>
                </c:pt>
                <c:pt idx="252">
                  <c:v>0.880555555555555</c:v>
                </c:pt>
                <c:pt idx="253">
                  <c:v>0.881249999999999</c:v>
                </c:pt>
                <c:pt idx="254">
                  <c:v>0.881944444444444</c:v>
                </c:pt>
                <c:pt idx="255">
                  <c:v>0.882638888888888</c:v>
                </c:pt>
                <c:pt idx="256">
                  <c:v>0.883333333333333</c:v>
                </c:pt>
                <c:pt idx="257">
                  <c:v>0.884027777777777</c:v>
                </c:pt>
                <c:pt idx="258">
                  <c:v>0.884722222222221</c:v>
                </c:pt>
                <c:pt idx="259">
                  <c:v>0.885416666666666</c:v>
                </c:pt>
                <c:pt idx="260">
                  <c:v>0.886111111111111</c:v>
                </c:pt>
                <c:pt idx="261">
                  <c:v>0.886805555555555</c:v>
                </c:pt>
                <c:pt idx="262">
                  <c:v>0.887499999999999</c:v>
                </c:pt>
                <c:pt idx="263">
                  <c:v>0.888194444444444</c:v>
                </c:pt>
                <c:pt idx="264">
                  <c:v>0.888888888888888</c:v>
                </c:pt>
                <c:pt idx="265">
                  <c:v>0.889583333333333</c:v>
                </c:pt>
                <c:pt idx="266">
                  <c:v>0.890277777777777</c:v>
                </c:pt>
                <c:pt idx="267">
                  <c:v>0.890972222222221</c:v>
                </c:pt>
                <c:pt idx="268">
                  <c:v>0.891666666666666</c:v>
                </c:pt>
                <c:pt idx="269">
                  <c:v>0.892361111111111</c:v>
                </c:pt>
                <c:pt idx="270">
                  <c:v>0.893055555555555</c:v>
                </c:pt>
                <c:pt idx="271">
                  <c:v>0.89375</c:v>
                </c:pt>
                <c:pt idx="272">
                  <c:v>0.894444444444444</c:v>
                </c:pt>
                <c:pt idx="273">
                  <c:v>0.895138888888888</c:v>
                </c:pt>
                <c:pt idx="274">
                  <c:v>0.895833333333333</c:v>
                </c:pt>
                <c:pt idx="275">
                  <c:v>0.896527777777777</c:v>
                </c:pt>
                <c:pt idx="276">
                  <c:v>0.897222222222222</c:v>
                </c:pt>
                <c:pt idx="277">
                  <c:v>0.897916666666666</c:v>
                </c:pt>
                <c:pt idx="278">
                  <c:v>0.898611111111111</c:v>
                </c:pt>
                <c:pt idx="279">
                  <c:v>0.899305555555555</c:v>
                </c:pt>
                <c:pt idx="280">
                  <c:v>0.9</c:v>
                </c:pt>
                <c:pt idx="281">
                  <c:v>0.900694444444444</c:v>
                </c:pt>
                <c:pt idx="282">
                  <c:v>0.901388888888888</c:v>
                </c:pt>
                <c:pt idx="283">
                  <c:v>0.902083333333333</c:v>
                </c:pt>
                <c:pt idx="284">
                  <c:v>0.902777777777777</c:v>
                </c:pt>
                <c:pt idx="285">
                  <c:v>0.903472222222222</c:v>
                </c:pt>
                <c:pt idx="286">
                  <c:v>0.904166666666666</c:v>
                </c:pt>
                <c:pt idx="287">
                  <c:v>0.90486111111111</c:v>
                </c:pt>
                <c:pt idx="288">
                  <c:v>0.905555555555555</c:v>
                </c:pt>
                <c:pt idx="289">
                  <c:v>0.906249999999999</c:v>
                </c:pt>
                <c:pt idx="290">
                  <c:v>0.906944444444444</c:v>
                </c:pt>
                <c:pt idx="291">
                  <c:v>0.907638888888888</c:v>
                </c:pt>
                <c:pt idx="292">
                  <c:v>0.908333333333333</c:v>
                </c:pt>
                <c:pt idx="293">
                  <c:v>0.909027777777777</c:v>
                </c:pt>
                <c:pt idx="294">
                  <c:v>0.909722222222222</c:v>
                </c:pt>
                <c:pt idx="295">
                  <c:v>0.910416666666666</c:v>
                </c:pt>
                <c:pt idx="296">
                  <c:v>0.91111111111111</c:v>
                </c:pt>
                <c:pt idx="297">
                  <c:v>0.911805555555555</c:v>
                </c:pt>
                <c:pt idx="298">
                  <c:v>0.912499999999999</c:v>
                </c:pt>
                <c:pt idx="299">
                  <c:v>0.913194444444443</c:v>
                </c:pt>
                <c:pt idx="300">
                  <c:v>0.913888888888888</c:v>
                </c:pt>
                <c:pt idx="301">
                  <c:v>0.914583333333333</c:v>
                </c:pt>
                <c:pt idx="302">
                  <c:v>0.915277777777777</c:v>
                </c:pt>
                <c:pt idx="303">
                  <c:v>0.915972222222222</c:v>
                </c:pt>
                <c:pt idx="304">
                  <c:v>0.916666666666666</c:v>
                </c:pt>
                <c:pt idx="305">
                  <c:v>0.917361111111111</c:v>
                </c:pt>
                <c:pt idx="306">
                  <c:v>0.918055555555555</c:v>
                </c:pt>
                <c:pt idx="307">
                  <c:v>0.91875</c:v>
                </c:pt>
                <c:pt idx="308">
                  <c:v>0.919444444444444</c:v>
                </c:pt>
                <c:pt idx="309">
                  <c:v>0.920138888888888</c:v>
                </c:pt>
                <c:pt idx="310">
                  <c:v>0.920833333333333</c:v>
                </c:pt>
                <c:pt idx="311">
                  <c:v>0.921527777777777</c:v>
                </c:pt>
                <c:pt idx="312">
                  <c:v>0.922222222222222</c:v>
                </c:pt>
                <c:pt idx="313">
                  <c:v>0.922916666666666</c:v>
                </c:pt>
                <c:pt idx="314">
                  <c:v>0.923611111111111</c:v>
                </c:pt>
                <c:pt idx="315">
                  <c:v>0.924305555555555</c:v>
                </c:pt>
                <c:pt idx="316">
                  <c:v>0.925</c:v>
                </c:pt>
                <c:pt idx="317">
                  <c:v>0.925694444444444</c:v>
                </c:pt>
                <c:pt idx="318">
                  <c:v>0.926388888888888</c:v>
                </c:pt>
                <c:pt idx="319">
                  <c:v>0.927083333333333</c:v>
                </c:pt>
                <c:pt idx="320">
                  <c:v>0.927777777777777</c:v>
                </c:pt>
                <c:pt idx="321">
                  <c:v>0.928472222222221</c:v>
                </c:pt>
                <c:pt idx="322">
                  <c:v>0.929166666666666</c:v>
                </c:pt>
                <c:pt idx="323">
                  <c:v>0.92986111111111</c:v>
                </c:pt>
                <c:pt idx="324">
                  <c:v>0.930555555555555</c:v>
                </c:pt>
                <c:pt idx="325">
                  <c:v>0.931249999999999</c:v>
                </c:pt>
                <c:pt idx="326">
                  <c:v>0.931944444444444</c:v>
                </c:pt>
                <c:pt idx="327">
                  <c:v>0.932638888888888</c:v>
                </c:pt>
                <c:pt idx="328">
                  <c:v>0.933333333333333</c:v>
                </c:pt>
                <c:pt idx="329">
                  <c:v>0.934027777777777</c:v>
                </c:pt>
                <c:pt idx="330">
                  <c:v>0.934722222222221</c:v>
                </c:pt>
                <c:pt idx="331">
                  <c:v>0.935416666666666</c:v>
                </c:pt>
                <c:pt idx="332">
                  <c:v>0.93611111111111</c:v>
                </c:pt>
                <c:pt idx="333">
                  <c:v>0.936805555555555</c:v>
                </c:pt>
                <c:pt idx="334">
                  <c:v>0.937499999999999</c:v>
                </c:pt>
                <c:pt idx="335">
                  <c:v>0.938194444444444</c:v>
                </c:pt>
                <c:pt idx="336">
                  <c:v>0.938888888888888</c:v>
                </c:pt>
                <c:pt idx="337">
                  <c:v>0.939583333333333</c:v>
                </c:pt>
                <c:pt idx="338">
                  <c:v>0.940277777777777</c:v>
                </c:pt>
                <c:pt idx="339">
                  <c:v>0.940972222222221</c:v>
                </c:pt>
                <c:pt idx="340">
                  <c:v>0.941666666666666</c:v>
                </c:pt>
                <c:pt idx="341">
                  <c:v>0.94236111111111</c:v>
                </c:pt>
                <c:pt idx="342">
                  <c:v>0.943055555555555</c:v>
                </c:pt>
                <c:pt idx="343">
                  <c:v>0.943749999999999</c:v>
                </c:pt>
                <c:pt idx="344">
                  <c:v>0.944444444444444</c:v>
                </c:pt>
                <c:pt idx="345">
                  <c:v>0.945138888888888</c:v>
                </c:pt>
                <c:pt idx="346">
                  <c:v>0.945833333333333</c:v>
                </c:pt>
                <c:pt idx="347">
                  <c:v>0.946527777777777</c:v>
                </c:pt>
                <c:pt idx="348">
                  <c:v>0.947222222222221</c:v>
                </c:pt>
                <c:pt idx="349">
                  <c:v>0.947916666666666</c:v>
                </c:pt>
                <c:pt idx="350">
                  <c:v>0.948611111111111</c:v>
                </c:pt>
                <c:pt idx="351">
                  <c:v>0.949305555555555</c:v>
                </c:pt>
                <c:pt idx="352">
                  <c:v>0.949999999999999</c:v>
                </c:pt>
                <c:pt idx="353">
                  <c:v>0.950694444444444</c:v>
                </c:pt>
                <c:pt idx="354">
                  <c:v>0.951388888888888</c:v>
                </c:pt>
                <c:pt idx="355">
                  <c:v>0.952083333333333</c:v>
                </c:pt>
                <c:pt idx="356">
                  <c:v>0.952777777777777</c:v>
                </c:pt>
                <c:pt idx="357">
                  <c:v>0.953472222222221</c:v>
                </c:pt>
                <c:pt idx="358">
                  <c:v>0.954166666666666</c:v>
                </c:pt>
                <c:pt idx="359">
                  <c:v>0.954861111111111</c:v>
                </c:pt>
                <c:pt idx="360">
                  <c:v>0.955555555555555</c:v>
                </c:pt>
                <c:pt idx="361">
                  <c:v>0.956249999999999</c:v>
                </c:pt>
                <c:pt idx="362">
                  <c:v>0.956944444444444</c:v>
                </c:pt>
                <c:pt idx="363">
                  <c:v>0.957638888888888</c:v>
                </c:pt>
                <c:pt idx="364">
                  <c:v>0.958333333333333</c:v>
                </c:pt>
                <c:pt idx="365">
                  <c:v>0.959027777777777</c:v>
                </c:pt>
                <c:pt idx="366">
                  <c:v>0.959722222222222</c:v>
                </c:pt>
                <c:pt idx="367">
                  <c:v>0.960416666666666</c:v>
                </c:pt>
                <c:pt idx="368">
                  <c:v>0.96111111111111</c:v>
                </c:pt>
                <c:pt idx="369">
                  <c:v>0.961805555555555</c:v>
                </c:pt>
                <c:pt idx="370">
                  <c:v>0.962499999999999</c:v>
                </c:pt>
                <c:pt idx="371">
                  <c:v>0.963194444444444</c:v>
                </c:pt>
                <c:pt idx="372">
                  <c:v>0.963888888888888</c:v>
                </c:pt>
                <c:pt idx="373">
                  <c:v>0.964583333333333</c:v>
                </c:pt>
                <c:pt idx="374">
                  <c:v>0.965277777777777</c:v>
                </c:pt>
                <c:pt idx="375">
                  <c:v>0.965972222222221</c:v>
                </c:pt>
                <c:pt idx="376">
                  <c:v>0.966666666666666</c:v>
                </c:pt>
                <c:pt idx="377">
                  <c:v>0.96736111111111</c:v>
                </c:pt>
                <c:pt idx="378">
                  <c:v>0.968055555555555</c:v>
                </c:pt>
                <c:pt idx="379">
                  <c:v>0.968749999999999</c:v>
                </c:pt>
                <c:pt idx="380">
                  <c:v>0.969444444444444</c:v>
                </c:pt>
                <c:pt idx="381">
                  <c:v>0.970138888888888</c:v>
                </c:pt>
                <c:pt idx="382">
                  <c:v>0.970833333333333</c:v>
                </c:pt>
                <c:pt idx="383">
                  <c:v>0.971527777777777</c:v>
                </c:pt>
                <c:pt idx="384">
                  <c:v>0.972222222222221</c:v>
                </c:pt>
                <c:pt idx="385">
                  <c:v>0.972916666666666</c:v>
                </c:pt>
                <c:pt idx="386">
                  <c:v>0.97361111111111</c:v>
                </c:pt>
                <c:pt idx="387">
                  <c:v>0.974305555555555</c:v>
                </c:pt>
                <c:pt idx="388">
                  <c:v>0.974999999999999</c:v>
                </c:pt>
                <c:pt idx="389">
                  <c:v>0.975694444444444</c:v>
                </c:pt>
                <c:pt idx="390">
                  <c:v>0.976388888888888</c:v>
                </c:pt>
                <c:pt idx="391">
                  <c:v>0.977083333333333</c:v>
                </c:pt>
                <c:pt idx="392">
                  <c:v>0.977777777777777</c:v>
                </c:pt>
                <c:pt idx="393">
                  <c:v>0.978472222222221</c:v>
                </c:pt>
                <c:pt idx="394">
                  <c:v>0.979166666666666</c:v>
                </c:pt>
                <c:pt idx="395">
                  <c:v>0.979861111111111</c:v>
                </c:pt>
                <c:pt idx="396">
                  <c:v>0.980555555555555</c:v>
                </c:pt>
                <c:pt idx="397">
                  <c:v>0.981249999999999</c:v>
                </c:pt>
                <c:pt idx="398">
                  <c:v>0.981944444444444</c:v>
                </c:pt>
                <c:pt idx="399">
                  <c:v>0.982638888888888</c:v>
                </c:pt>
                <c:pt idx="400">
                  <c:v>0.983333333333333</c:v>
                </c:pt>
                <c:pt idx="401">
                  <c:v>0.984027777777777</c:v>
                </c:pt>
                <c:pt idx="402">
                  <c:v>0.984722222222221</c:v>
                </c:pt>
                <c:pt idx="403">
                  <c:v>0.985416666666665</c:v>
                </c:pt>
                <c:pt idx="404">
                  <c:v>0.98611111111111</c:v>
                </c:pt>
                <c:pt idx="405">
                  <c:v>0.986805555555555</c:v>
                </c:pt>
                <c:pt idx="406">
                  <c:v>0.987499999999999</c:v>
                </c:pt>
                <c:pt idx="407">
                  <c:v>0.988194444444444</c:v>
                </c:pt>
                <c:pt idx="408">
                  <c:v>0.988888888888888</c:v>
                </c:pt>
                <c:pt idx="409">
                  <c:v>0.989583333333333</c:v>
                </c:pt>
                <c:pt idx="410">
                  <c:v>0.990277777777777</c:v>
                </c:pt>
                <c:pt idx="411">
                  <c:v>0.990972222222221</c:v>
                </c:pt>
                <c:pt idx="412">
                  <c:v>0.991666666666666</c:v>
                </c:pt>
                <c:pt idx="413">
                  <c:v>0.99236111111111</c:v>
                </c:pt>
                <c:pt idx="414">
                  <c:v>0.993055555555555</c:v>
                </c:pt>
                <c:pt idx="415">
                  <c:v>0.993749999999999</c:v>
                </c:pt>
                <c:pt idx="416">
                  <c:v>0.994444444444444</c:v>
                </c:pt>
                <c:pt idx="417">
                  <c:v>0.995138888888888</c:v>
                </c:pt>
                <c:pt idx="418">
                  <c:v>0.995833333333333</c:v>
                </c:pt>
                <c:pt idx="419">
                  <c:v>0.996527777777776</c:v>
                </c:pt>
                <c:pt idx="420">
                  <c:v>0.997222222222221</c:v>
                </c:pt>
                <c:pt idx="421">
                  <c:v>0.997916666666666</c:v>
                </c:pt>
                <c:pt idx="422">
                  <c:v>0.99861111111111</c:v>
                </c:pt>
                <c:pt idx="423">
                  <c:v>0.999305555555555</c:v>
                </c:pt>
                <c:pt idx="424">
                  <c:v>0.999999999999999</c:v>
                </c:pt>
                <c:pt idx="425">
                  <c:v>1.00069444444444</c:v>
                </c:pt>
                <c:pt idx="426">
                  <c:v>1.00138888888889</c:v>
                </c:pt>
                <c:pt idx="427">
                  <c:v>1.00208333333333</c:v>
                </c:pt>
                <c:pt idx="428">
                  <c:v>1.00277777777778</c:v>
                </c:pt>
                <c:pt idx="429">
                  <c:v>1.00347222222222</c:v>
                </c:pt>
                <c:pt idx="430">
                  <c:v>1.00416666666667</c:v>
                </c:pt>
                <c:pt idx="431">
                  <c:v>1.00486111111111</c:v>
                </c:pt>
                <c:pt idx="432">
                  <c:v>1.00555555555556</c:v>
                </c:pt>
                <c:pt idx="433">
                  <c:v>1.00625</c:v>
                </c:pt>
                <c:pt idx="434">
                  <c:v>1.00694444444444</c:v>
                </c:pt>
                <c:pt idx="435">
                  <c:v>1.00763888888889</c:v>
                </c:pt>
                <c:pt idx="436">
                  <c:v>1.00833333333333</c:v>
                </c:pt>
                <c:pt idx="437">
                  <c:v>1.00902777777778</c:v>
                </c:pt>
                <c:pt idx="438">
                  <c:v>1.00972222222222</c:v>
                </c:pt>
                <c:pt idx="439">
                  <c:v>1.01041666666667</c:v>
                </c:pt>
                <c:pt idx="440">
                  <c:v>1.01111111111111</c:v>
                </c:pt>
                <c:pt idx="441">
                  <c:v>1.01180555555556</c:v>
                </c:pt>
                <c:pt idx="442">
                  <c:v>1.0125</c:v>
                </c:pt>
                <c:pt idx="443">
                  <c:v>1.01319444444445</c:v>
                </c:pt>
                <c:pt idx="444">
                  <c:v>1.01388888888889</c:v>
                </c:pt>
                <c:pt idx="445">
                  <c:v>1.01458333333333</c:v>
                </c:pt>
                <c:pt idx="446">
                  <c:v>1.01527777777778</c:v>
                </c:pt>
                <c:pt idx="447">
                  <c:v>1.01597222222222</c:v>
                </c:pt>
                <c:pt idx="448">
                  <c:v>1.01666666666667</c:v>
                </c:pt>
                <c:pt idx="449">
                  <c:v>1.01736111111111</c:v>
                </c:pt>
                <c:pt idx="450">
                  <c:v>1.01805555555556</c:v>
                </c:pt>
                <c:pt idx="451">
                  <c:v>1.01875</c:v>
                </c:pt>
                <c:pt idx="452">
                  <c:v>1.01944444444445</c:v>
                </c:pt>
                <c:pt idx="453">
                  <c:v>1.02013888888889</c:v>
                </c:pt>
                <c:pt idx="454">
                  <c:v>1.02083333333334</c:v>
                </c:pt>
                <c:pt idx="455">
                  <c:v>1.02152777777778</c:v>
                </c:pt>
                <c:pt idx="456">
                  <c:v>1.02222222222222</c:v>
                </c:pt>
                <c:pt idx="457">
                  <c:v>1.02291666666667</c:v>
                </c:pt>
                <c:pt idx="458">
                  <c:v>1.02361111111111</c:v>
                </c:pt>
                <c:pt idx="459">
                  <c:v>1.02430555555556</c:v>
                </c:pt>
                <c:pt idx="460">
                  <c:v>1.025</c:v>
                </c:pt>
                <c:pt idx="461">
                  <c:v>1.02569444444445</c:v>
                </c:pt>
                <c:pt idx="462">
                  <c:v>1.02638888888889</c:v>
                </c:pt>
                <c:pt idx="463">
                  <c:v>1.02708333333334</c:v>
                </c:pt>
                <c:pt idx="464">
                  <c:v>1.02777777777778</c:v>
                </c:pt>
                <c:pt idx="465">
                  <c:v>1.02847222222223</c:v>
                </c:pt>
                <c:pt idx="466">
                  <c:v>1.02916666666667</c:v>
                </c:pt>
                <c:pt idx="467">
                  <c:v>1.02986111111111</c:v>
                </c:pt>
                <c:pt idx="468">
                  <c:v>1.03055555555556</c:v>
                </c:pt>
                <c:pt idx="469">
                  <c:v>1.03125</c:v>
                </c:pt>
                <c:pt idx="470">
                  <c:v>1.03194444444445</c:v>
                </c:pt>
                <c:pt idx="471">
                  <c:v>1.03263888888889</c:v>
                </c:pt>
                <c:pt idx="472">
                  <c:v>1.03333333333334</c:v>
                </c:pt>
                <c:pt idx="473">
                  <c:v>1.03402777777778</c:v>
                </c:pt>
                <c:pt idx="474">
                  <c:v>1.03472222222223</c:v>
                </c:pt>
                <c:pt idx="475">
                  <c:v>1.03541666666667</c:v>
                </c:pt>
                <c:pt idx="476">
                  <c:v>1.03611111111112</c:v>
                </c:pt>
                <c:pt idx="477">
                  <c:v>1.03680555555556</c:v>
                </c:pt>
                <c:pt idx="478">
                  <c:v>1.0375</c:v>
                </c:pt>
                <c:pt idx="479">
                  <c:v>1.03819444444445</c:v>
                </c:pt>
                <c:pt idx="480">
                  <c:v>1.03888888888889</c:v>
                </c:pt>
                <c:pt idx="481">
                  <c:v>1.03958333333334</c:v>
                </c:pt>
                <c:pt idx="482">
                  <c:v>1.04027777777778</c:v>
                </c:pt>
                <c:pt idx="483">
                  <c:v>1.04097222222223</c:v>
                </c:pt>
                <c:pt idx="484">
                  <c:v>1.04166666666667</c:v>
                </c:pt>
                <c:pt idx="485">
                  <c:v>1.04236111111112</c:v>
                </c:pt>
                <c:pt idx="486">
                  <c:v>1.04305555555556</c:v>
                </c:pt>
                <c:pt idx="487">
                  <c:v>1.04375000000001</c:v>
                </c:pt>
                <c:pt idx="488">
                  <c:v>1.04444444444445</c:v>
                </c:pt>
                <c:pt idx="489">
                  <c:v>1.04513888888889</c:v>
                </c:pt>
                <c:pt idx="490">
                  <c:v>1.04583333333334</c:v>
                </c:pt>
                <c:pt idx="491">
                  <c:v>1.04652777777778</c:v>
                </c:pt>
                <c:pt idx="492">
                  <c:v>1.04722222222223</c:v>
                </c:pt>
                <c:pt idx="493">
                  <c:v>1.04791666666667</c:v>
                </c:pt>
                <c:pt idx="494">
                  <c:v>1.04861111111112</c:v>
                </c:pt>
                <c:pt idx="495">
                  <c:v>1.04930555555556</c:v>
                </c:pt>
                <c:pt idx="496">
                  <c:v>1.05000000000001</c:v>
                </c:pt>
                <c:pt idx="497">
                  <c:v>1.05069444444445</c:v>
                </c:pt>
                <c:pt idx="498">
                  <c:v>1.0513888888889</c:v>
                </c:pt>
                <c:pt idx="499">
                  <c:v>1.05208333333334</c:v>
                </c:pt>
                <c:pt idx="500">
                  <c:v>1.05277777777779</c:v>
                </c:pt>
                <c:pt idx="501">
                  <c:v>1.05347222222223</c:v>
                </c:pt>
                <c:pt idx="502">
                  <c:v>1.05416666666667</c:v>
                </c:pt>
                <c:pt idx="503">
                  <c:v>1.05486111111112</c:v>
                </c:pt>
                <c:pt idx="504">
                  <c:v>1.05555555555556</c:v>
                </c:pt>
                <c:pt idx="505">
                  <c:v>1.05625000000001</c:v>
                </c:pt>
                <c:pt idx="506">
                  <c:v>1.05694444444445</c:v>
                </c:pt>
                <c:pt idx="507">
                  <c:v>1.0576388888889</c:v>
                </c:pt>
                <c:pt idx="508">
                  <c:v>1.05833333333334</c:v>
                </c:pt>
                <c:pt idx="509">
                  <c:v>1.05902777777779</c:v>
                </c:pt>
                <c:pt idx="510">
                  <c:v>1.05972222222223</c:v>
                </c:pt>
                <c:pt idx="511">
                  <c:v>1.06041666666668</c:v>
                </c:pt>
                <c:pt idx="512">
                  <c:v>1.06111111111112</c:v>
                </c:pt>
                <c:pt idx="513">
                  <c:v>1.06180555555556</c:v>
                </c:pt>
                <c:pt idx="514">
                  <c:v>1.06250000000001</c:v>
                </c:pt>
                <c:pt idx="515">
                  <c:v>1.06319444444445</c:v>
                </c:pt>
                <c:pt idx="516">
                  <c:v>1.0638888888889</c:v>
                </c:pt>
                <c:pt idx="517">
                  <c:v>1.06458333333334</c:v>
                </c:pt>
                <c:pt idx="518">
                  <c:v>1.06527777777779</c:v>
                </c:pt>
                <c:pt idx="519">
                  <c:v>1.06597222222223</c:v>
                </c:pt>
                <c:pt idx="520">
                  <c:v>1.06666666666668</c:v>
                </c:pt>
                <c:pt idx="521">
                  <c:v>1.06736111111112</c:v>
                </c:pt>
                <c:pt idx="522">
                  <c:v>1.06805555555557</c:v>
                </c:pt>
                <c:pt idx="523">
                  <c:v>1.06875000000001</c:v>
                </c:pt>
                <c:pt idx="524">
                  <c:v>1.06944444444445</c:v>
                </c:pt>
                <c:pt idx="525">
                  <c:v>1.0701388888889</c:v>
                </c:pt>
                <c:pt idx="526">
                  <c:v>1.07083333333334</c:v>
                </c:pt>
                <c:pt idx="527">
                  <c:v>1.07152777777779</c:v>
                </c:pt>
                <c:pt idx="528">
                  <c:v>1.07222222222223</c:v>
                </c:pt>
                <c:pt idx="529">
                  <c:v>1.07291666666668</c:v>
                </c:pt>
                <c:pt idx="530">
                  <c:v>1.07361111111112</c:v>
                </c:pt>
                <c:pt idx="531">
                  <c:v>1.07430555555557</c:v>
                </c:pt>
                <c:pt idx="532">
                  <c:v>1.07500000000001</c:v>
                </c:pt>
                <c:pt idx="533">
                  <c:v>1.07569444444445</c:v>
                </c:pt>
                <c:pt idx="534">
                  <c:v>1.0763888888889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535"/>
                <c:pt idx="0">
                  <c:v>973.24</c:v>
                </c:pt>
                <c:pt idx="1">
                  <c:v>1006.78</c:v>
                </c:pt>
                <c:pt idx="2">
                  <c:v>1006.75</c:v>
                </c:pt>
                <c:pt idx="3">
                  <c:v>1006.74</c:v>
                </c:pt>
                <c:pt idx="4">
                  <c:v>1006.75</c:v>
                </c:pt>
                <c:pt idx="5">
                  <c:v>1006.77</c:v>
                </c:pt>
                <c:pt idx="6">
                  <c:v>1006.77</c:v>
                </c:pt>
                <c:pt idx="7">
                  <c:v>1006.78</c:v>
                </c:pt>
                <c:pt idx="8">
                  <c:v>1006.76</c:v>
                </c:pt>
                <c:pt idx="9">
                  <c:v>1006.73</c:v>
                </c:pt>
                <c:pt idx="10">
                  <c:v>1006.73</c:v>
                </c:pt>
                <c:pt idx="11">
                  <c:v>1006.73</c:v>
                </c:pt>
                <c:pt idx="12">
                  <c:v>1006.73</c:v>
                </c:pt>
                <c:pt idx="13">
                  <c:v>1006.73</c:v>
                </c:pt>
                <c:pt idx="14">
                  <c:v>1006.75</c:v>
                </c:pt>
                <c:pt idx="15">
                  <c:v>1006.74</c:v>
                </c:pt>
                <c:pt idx="16">
                  <c:v>1006.74</c:v>
                </c:pt>
                <c:pt idx="17">
                  <c:v>1006.77</c:v>
                </c:pt>
                <c:pt idx="18">
                  <c:v>1006.8</c:v>
                </c:pt>
                <c:pt idx="19">
                  <c:v>1006.84</c:v>
                </c:pt>
                <c:pt idx="20">
                  <c:v>1006.92</c:v>
                </c:pt>
                <c:pt idx="21">
                  <c:v>1006.96</c:v>
                </c:pt>
                <c:pt idx="22">
                  <c:v>1006.99</c:v>
                </c:pt>
                <c:pt idx="23">
                  <c:v>1006.97</c:v>
                </c:pt>
                <c:pt idx="24">
                  <c:v>1007.02</c:v>
                </c:pt>
                <c:pt idx="25">
                  <c:v>1007.03</c:v>
                </c:pt>
                <c:pt idx="26">
                  <c:v>1007.01</c:v>
                </c:pt>
                <c:pt idx="27">
                  <c:v>1006.97</c:v>
                </c:pt>
                <c:pt idx="28">
                  <c:v>1006.94</c:v>
                </c:pt>
                <c:pt idx="29">
                  <c:v>1006.93</c:v>
                </c:pt>
                <c:pt idx="30">
                  <c:v>1006.94</c:v>
                </c:pt>
                <c:pt idx="31">
                  <c:v>1006.91</c:v>
                </c:pt>
                <c:pt idx="32">
                  <c:v>1006.89</c:v>
                </c:pt>
                <c:pt idx="33">
                  <c:v>1006.84</c:v>
                </c:pt>
                <c:pt idx="34">
                  <c:v>1006.85</c:v>
                </c:pt>
                <c:pt idx="35">
                  <c:v>1006.88</c:v>
                </c:pt>
                <c:pt idx="36">
                  <c:v>1006.86</c:v>
                </c:pt>
                <c:pt idx="37">
                  <c:v>1006.84</c:v>
                </c:pt>
                <c:pt idx="38">
                  <c:v>1006.85</c:v>
                </c:pt>
                <c:pt idx="39">
                  <c:v>1006.86</c:v>
                </c:pt>
                <c:pt idx="40">
                  <c:v>1006.88</c:v>
                </c:pt>
                <c:pt idx="41">
                  <c:v>1006.91</c:v>
                </c:pt>
                <c:pt idx="42">
                  <c:v>1006.95</c:v>
                </c:pt>
                <c:pt idx="43">
                  <c:v>1006.97</c:v>
                </c:pt>
                <c:pt idx="44">
                  <c:v>1006.99</c:v>
                </c:pt>
                <c:pt idx="45">
                  <c:v>1006.99</c:v>
                </c:pt>
                <c:pt idx="46">
                  <c:v>1007</c:v>
                </c:pt>
                <c:pt idx="47">
                  <c:v>1007</c:v>
                </c:pt>
                <c:pt idx="48">
                  <c:v>1007.01</c:v>
                </c:pt>
                <c:pt idx="49">
                  <c:v>1007.04</c:v>
                </c:pt>
                <c:pt idx="50">
                  <c:v>1007.07</c:v>
                </c:pt>
                <c:pt idx="51">
                  <c:v>1007.1</c:v>
                </c:pt>
                <c:pt idx="52">
                  <c:v>1007.15</c:v>
                </c:pt>
                <c:pt idx="53">
                  <c:v>1007.14</c:v>
                </c:pt>
                <c:pt idx="54">
                  <c:v>1007.13</c:v>
                </c:pt>
                <c:pt idx="55">
                  <c:v>1007.13</c:v>
                </c:pt>
                <c:pt idx="56">
                  <c:v>1007.14</c:v>
                </c:pt>
                <c:pt idx="57">
                  <c:v>1007.12</c:v>
                </c:pt>
                <c:pt idx="58">
                  <c:v>1007.1</c:v>
                </c:pt>
                <c:pt idx="59">
                  <c:v>1007.07</c:v>
                </c:pt>
                <c:pt idx="60">
                  <c:v>1007.04</c:v>
                </c:pt>
                <c:pt idx="61">
                  <c:v>1007.03</c:v>
                </c:pt>
                <c:pt idx="62">
                  <c:v>1007.05</c:v>
                </c:pt>
                <c:pt idx="63">
                  <c:v>1007.07</c:v>
                </c:pt>
                <c:pt idx="64">
                  <c:v>1007.09</c:v>
                </c:pt>
                <c:pt idx="65">
                  <c:v>1007.1</c:v>
                </c:pt>
                <c:pt idx="66">
                  <c:v>1007.11</c:v>
                </c:pt>
                <c:pt idx="67">
                  <c:v>1007.13</c:v>
                </c:pt>
                <c:pt idx="68">
                  <c:v>1007.13</c:v>
                </c:pt>
                <c:pt idx="69">
                  <c:v>1007.12</c:v>
                </c:pt>
                <c:pt idx="70">
                  <c:v>1007.11</c:v>
                </c:pt>
                <c:pt idx="71">
                  <c:v>1007.12</c:v>
                </c:pt>
                <c:pt idx="72">
                  <c:v>1007.13</c:v>
                </c:pt>
                <c:pt idx="73">
                  <c:v>1007.11</c:v>
                </c:pt>
                <c:pt idx="74">
                  <c:v>1007.08</c:v>
                </c:pt>
                <c:pt idx="75">
                  <c:v>1007.07</c:v>
                </c:pt>
                <c:pt idx="76">
                  <c:v>1007.09</c:v>
                </c:pt>
                <c:pt idx="77">
                  <c:v>1007.13</c:v>
                </c:pt>
                <c:pt idx="78">
                  <c:v>1007.15</c:v>
                </c:pt>
                <c:pt idx="79">
                  <c:v>1007.15</c:v>
                </c:pt>
                <c:pt idx="80">
                  <c:v>1007.13</c:v>
                </c:pt>
                <c:pt idx="81">
                  <c:v>1007.11</c:v>
                </c:pt>
                <c:pt idx="82">
                  <c:v>1007.14</c:v>
                </c:pt>
                <c:pt idx="83">
                  <c:v>1007.13</c:v>
                </c:pt>
                <c:pt idx="84">
                  <c:v>1007.14</c:v>
                </c:pt>
                <c:pt idx="85">
                  <c:v>1007.14</c:v>
                </c:pt>
                <c:pt idx="86">
                  <c:v>1007.16</c:v>
                </c:pt>
                <c:pt idx="87">
                  <c:v>1007.19</c:v>
                </c:pt>
                <c:pt idx="88">
                  <c:v>1007.23</c:v>
                </c:pt>
                <c:pt idx="89">
                  <c:v>1007.31</c:v>
                </c:pt>
                <c:pt idx="90">
                  <c:v>1007.37</c:v>
                </c:pt>
                <c:pt idx="91">
                  <c:v>1007.43</c:v>
                </c:pt>
                <c:pt idx="92">
                  <c:v>1007.49</c:v>
                </c:pt>
                <c:pt idx="93">
                  <c:v>1007.51</c:v>
                </c:pt>
                <c:pt idx="94">
                  <c:v>1007.53</c:v>
                </c:pt>
                <c:pt idx="95">
                  <c:v>1007.55</c:v>
                </c:pt>
                <c:pt idx="96">
                  <c:v>1007.54</c:v>
                </c:pt>
                <c:pt idx="97">
                  <c:v>1007.54</c:v>
                </c:pt>
                <c:pt idx="98">
                  <c:v>1007.54</c:v>
                </c:pt>
                <c:pt idx="99">
                  <c:v>1007.5</c:v>
                </c:pt>
                <c:pt idx="100">
                  <c:v>1007.49</c:v>
                </c:pt>
                <c:pt idx="101">
                  <c:v>1007.46</c:v>
                </c:pt>
                <c:pt idx="102">
                  <c:v>1007.48</c:v>
                </c:pt>
                <c:pt idx="103">
                  <c:v>1007.44</c:v>
                </c:pt>
                <c:pt idx="104">
                  <c:v>1007.43</c:v>
                </c:pt>
                <c:pt idx="105">
                  <c:v>1007.42</c:v>
                </c:pt>
                <c:pt idx="106">
                  <c:v>1007.45</c:v>
                </c:pt>
                <c:pt idx="107">
                  <c:v>1007.48</c:v>
                </c:pt>
                <c:pt idx="108">
                  <c:v>1007.49</c:v>
                </c:pt>
                <c:pt idx="109">
                  <c:v>1007.5</c:v>
                </c:pt>
                <c:pt idx="110">
                  <c:v>1007.49</c:v>
                </c:pt>
                <c:pt idx="111">
                  <c:v>1007.49</c:v>
                </c:pt>
                <c:pt idx="112">
                  <c:v>1007.48</c:v>
                </c:pt>
                <c:pt idx="113">
                  <c:v>1007.47</c:v>
                </c:pt>
                <c:pt idx="114">
                  <c:v>1007.47</c:v>
                </c:pt>
                <c:pt idx="115">
                  <c:v>1007.52</c:v>
                </c:pt>
                <c:pt idx="116">
                  <c:v>1007.61</c:v>
                </c:pt>
                <c:pt idx="117">
                  <c:v>1007.66</c:v>
                </c:pt>
                <c:pt idx="118">
                  <c:v>1007.67</c:v>
                </c:pt>
                <c:pt idx="119">
                  <c:v>1007.65</c:v>
                </c:pt>
                <c:pt idx="120">
                  <c:v>1007.66</c:v>
                </c:pt>
                <c:pt idx="121">
                  <c:v>1007.64</c:v>
                </c:pt>
                <c:pt idx="122">
                  <c:v>1007.64</c:v>
                </c:pt>
                <c:pt idx="123">
                  <c:v>1007.63</c:v>
                </c:pt>
                <c:pt idx="124">
                  <c:v>1007.62</c:v>
                </c:pt>
                <c:pt idx="125">
                  <c:v>1007.61</c:v>
                </c:pt>
                <c:pt idx="126">
                  <c:v>1007.58</c:v>
                </c:pt>
                <c:pt idx="127">
                  <c:v>1007.59</c:v>
                </c:pt>
                <c:pt idx="128">
                  <c:v>1007.59</c:v>
                </c:pt>
                <c:pt idx="129">
                  <c:v>1007.59</c:v>
                </c:pt>
                <c:pt idx="130">
                  <c:v>1007.6</c:v>
                </c:pt>
                <c:pt idx="131">
                  <c:v>1007.58</c:v>
                </c:pt>
                <c:pt idx="132">
                  <c:v>1007.58</c:v>
                </c:pt>
                <c:pt idx="133">
                  <c:v>1007.59</c:v>
                </c:pt>
                <c:pt idx="134">
                  <c:v>1007.61</c:v>
                </c:pt>
                <c:pt idx="135">
                  <c:v>1007.64</c:v>
                </c:pt>
                <c:pt idx="136">
                  <c:v>1007.67</c:v>
                </c:pt>
                <c:pt idx="137">
                  <c:v>1007.72</c:v>
                </c:pt>
                <c:pt idx="138">
                  <c:v>1007.78</c:v>
                </c:pt>
                <c:pt idx="139">
                  <c:v>1007.84</c:v>
                </c:pt>
                <c:pt idx="140">
                  <c:v>1007.88</c:v>
                </c:pt>
                <c:pt idx="141">
                  <c:v>1007.93</c:v>
                </c:pt>
                <c:pt idx="142">
                  <c:v>1007.97</c:v>
                </c:pt>
                <c:pt idx="143">
                  <c:v>1007.95</c:v>
                </c:pt>
                <c:pt idx="144">
                  <c:v>1007.95</c:v>
                </c:pt>
                <c:pt idx="145">
                  <c:v>1007.96</c:v>
                </c:pt>
                <c:pt idx="146">
                  <c:v>1007.96</c:v>
                </c:pt>
                <c:pt idx="147">
                  <c:v>1007.96</c:v>
                </c:pt>
                <c:pt idx="148">
                  <c:v>1007.98</c:v>
                </c:pt>
                <c:pt idx="149">
                  <c:v>1007.98</c:v>
                </c:pt>
                <c:pt idx="150">
                  <c:v>1007.98</c:v>
                </c:pt>
                <c:pt idx="151">
                  <c:v>1007.98</c:v>
                </c:pt>
                <c:pt idx="152">
                  <c:v>1007.96</c:v>
                </c:pt>
                <c:pt idx="153">
                  <c:v>1007.95</c:v>
                </c:pt>
                <c:pt idx="154">
                  <c:v>1007.94</c:v>
                </c:pt>
                <c:pt idx="155">
                  <c:v>1007.96</c:v>
                </c:pt>
                <c:pt idx="156">
                  <c:v>1007.97</c:v>
                </c:pt>
                <c:pt idx="157">
                  <c:v>1007.98</c:v>
                </c:pt>
                <c:pt idx="158">
                  <c:v>1007.99</c:v>
                </c:pt>
                <c:pt idx="159">
                  <c:v>1008.01</c:v>
                </c:pt>
                <c:pt idx="160">
                  <c:v>1008.04</c:v>
                </c:pt>
                <c:pt idx="161">
                  <c:v>1008.06</c:v>
                </c:pt>
                <c:pt idx="162">
                  <c:v>1008.09</c:v>
                </c:pt>
                <c:pt idx="163">
                  <c:v>1008.14</c:v>
                </c:pt>
                <c:pt idx="164">
                  <c:v>1008.19</c:v>
                </c:pt>
                <c:pt idx="165">
                  <c:v>1008.24</c:v>
                </c:pt>
                <c:pt idx="166">
                  <c:v>1008.28</c:v>
                </c:pt>
                <c:pt idx="167">
                  <c:v>1008.31</c:v>
                </c:pt>
                <c:pt idx="168">
                  <c:v>1008.34</c:v>
                </c:pt>
                <c:pt idx="169">
                  <c:v>1008.36</c:v>
                </c:pt>
                <c:pt idx="170">
                  <c:v>1008.37</c:v>
                </c:pt>
                <c:pt idx="171">
                  <c:v>1008.37</c:v>
                </c:pt>
                <c:pt idx="172">
                  <c:v>1008.37</c:v>
                </c:pt>
                <c:pt idx="173">
                  <c:v>1008.37</c:v>
                </c:pt>
                <c:pt idx="174">
                  <c:v>1008.36</c:v>
                </c:pt>
                <c:pt idx="175">
                  <c:v>1008.38</c:v>
                </c:pt>
                <c:pt idx="176">
                  <c:v>1008.38</c:v>
                </c:pt>
                <c:pt idx="177">
                  <c:v>1008.4</c:v>
                </c:pt>
                <c:pt idx="178">
                  <c:v>1008.42</c:v>
                </c:pt>
                <c:pt idx="179">
                  <c:v>1008.44</c:v>
                </c:pt>
                <c:pt idx="180">
                  <c:v>1008.45</c:v>
                </c:pt>
                <c:pt idx="181">
                  <c:v>1008.47</c:v>
                </c:pt>
                <c:pt idx="182">
                  <c:v>1008.47</c:v>
                </c:pt>
                <c:pt idx="183">
                  <c:v>1008.47</c:v>
                </c:pt>
                <c:pt idx="184">
                  <c:v>1008.47</c:v>
                </c:pt>
                <c:pt idx="185">
                  <c:v>1008.49</c:v>
                </c:pt>
                <c:pt idx="186">
                  <c:v>1008.49</c:v>
                </c:pt>
                <c:pt idx="187">
                  <c:v>1008.51</c:v>
                </c:pt>
                <c:pt idx="188">
                  <c:v>1008.52</c:v>
                </c:pt>
                <c:pt idx="189">
                  <c:v>1008.54</c:v>
                </c:pt>
                <c:pt idx="190">
                  <c:v>1008.56</c:v>
                </c:pt>
                <c:pt idx="191">
                  <c:v>1008.56</c:v>
                </c:pt>
                <c:pt idx="192">
                  <c:v>1008.59</c:v>
                </c:pt>
                <c:pt idx="193">
                  <c:v>1008.61</c:v>
                </c:pt>
                <c:pt idx="194">
                  <c:v>1008.62</c:v>
                </c:pt>
                <c:pt idx="195">
                  <c:v>1008.62</c:v>
                </c:pt>
                <c:pt idx="196">
                  <c:v>1008.63</c:v>
                </c:pt>
                <c:pt idx="197">
                  <c:v>1008.66</c:v>
                </c:pt>
                <c:pt idx="198">
                  <c:v>1008.65</c:v>
                </c:pt>
                <c:pt idx="199">
                  <c:v>1008.66</c:v>
                </c:pt>
                <c:pt idx="200">
                  <c:v>1008.68</c:v>
                </c:pt>
                <c:pt idx="201">
                  <c:v>1008.69</c:v>
                </c:pt>
                <c:pt idx="202">
                  <c:v>1008.68</c:v>
                </c:pt>
                <c:pt idx="203">
                  <c:v>1008.67</c:v>
                </c:pt>
                <c:pt idx="204">
                  <c:v>1008.67</c:v>
                </c:pt>
                <c:pt idx="205">
                  <c:v>1008.68</c:v>
                </c:pt>
                <c:pt idx="206">
                  <c:v>1008.69</c:v>
                </c:pt>
                <c:pt idx="207">
                  <c:v>1008.69</c:v>
                </c:pt>
                <c:pt idx="208">
                  <c:v>1008.72</c:v>
                </c:pt>
                <c:pt idx="209">
                  <c:v>1008.72</c:v>
                </c:pt>
                <c:pt idx="210">
                  <c:v>1008.73</c:v>
                </c:pt>
                <c:pt idx="211">
                  <c:v>1008.75</c:v>
                </c:pt>
                <c:pt idx="212">
                  <c:v>1008.75</c:v>
                </c:pt>
                <c:pt idx="213">
                  <c:v>1008.76</c:v>
                </c:pt>
                <c:pt idx="214">
                  <c:v>1008.76</c:v>
                </c:pt>
                <c:pt idx="215">
                  <c:v>1008.78</c:v>
                </c:pt>
                <c:pt idx="216">
                  <c:v>1008.8</c:v>
                </c:pt>
                <c:pt idx="217">
                  <c:v>1008.81</c:v>
                </c:pt>
                <c:pt idx="218">
                  <c:v>1008.82</c:v>
                </c:pt>
                <c:pt idx="219">
                  <c:v>1008.84</c:v>
                </c:pt>
                <c:pt idx="220">
                  <c:v>1008.86</c:v>
                </c:pt>
                <c:pt idx="221">
                  <c:v>1008.87</c:v>
                </c:pt>
                <c:pt idx="222">
                  <c:v>1008.9</c:v>
                </c:pt>
                <c:pt idx="223">
                  <c:v>1008.92</c:v>
                </c:pt>
                <c:pt idx="224">
                  <c:v>1008.95</c:v>
                </c:pt>
                <c:pt idx="225">
                  <c:v>1008.98</c:v>
                </c:pt>
                <c:pt idx="226">
                  <c:v>1008.99</c:v>
                </c:pt>
                <c:pt idx="227">
                  <c:v>1009.02</c:v>
                </c:pt>
                <c:pt idx="228">
                  <c:v>1009.02</c:v>
                </c:pt>
                <c:pt idx="229">
                  <c:v>1009.03</c:v>
                </c:pt>
                <c:pt idx="230">
                  <c:v>1009.05</c:v>
                </c:pt>
                <c:pt idx="231">
                  <c:v>1009.05</c:v>
                </c:pt>
                <c:pt idx="232">
                  <c:v>1009.04</c:v>
                </c:pt>
                <c:pt idx="233">
                  <c:v>1009.05</c:v>
                </c:pt>
                <c:pt idx="234">
                  <c:v>1009.06</c:v>
                </c:pt>
                <c:pt idx="235">
                  <c:v>1009.08</c:v>
                </c:pt>
                <c:pt idx="236">
                  <c:v>1009.09</c:v>
                </c:pt>
                <c:pt idx="237">
                  <c:v>1009.09</c:v>
                </c:pt>
                <c:pt idx="238">
                  <c:v>1009.11</c:v>
                </c:pt>
                <c:pt idx="239">
                  <c:v>1009.11</c:v>
                </c:pt>
                <c:pt idx="240">
                  <c:v>1009.11</c:v>
                </c:pt>
                <c:pt idx="241">
                  <c:v>1009.11</c:v>
                </c:pt>
                <c:pt idx="242">
                  <c:v>1009.12</c:v>
                </c:pt>
                <c:pt idx="243">
                  <c:v>1009.13</c:v>
                </c:pt>
                <c:pt idx="244">
                  <c:v>1009.13</c:v>
                </c:pt>
                <c:pt idx="245">
                  <c:v>1009.14</c:v>
                </c:pt>
                <c:pt idx="246">
                  <c:v>1009.14</c:v>
                </c:pt>
                <c:pt idx="247">
                  <c:v>1009.15</c:v>
                </c:pt>
                <c:pt idx="248">
                  <c:v>1009.17</c:v>
                </c:pt>
                <c:pt idx="249">
                  <c:v>1009.19</c:v>
                </c:pt>
                <c:pt idx="250">
                  <c:v>1009.2</c:v>
                </c:pt>
                <c:pt idx="251">
                  <c:v>1009.2</c:v>
                </c:pt>
                <c:pt idx="252">
                  <c:v>1009.2</c:v>
                </c:pt>
                <c:pt idx="253">
                  <c:v>1009.19</c:v>
                </c:pt>
                <c:pt idx="254">
                  <c:v>1009.18</c:v>
                </c:pt>
                <c:pt idx="255">
                  <c:v>1009.18</c:v>
                </c:pt>
                <c:pt idx="256">
                  <c:v>1009.2</c:v>
                </c:pt>
                <c:pt idx="257">
                  <c:v>1009.2</c:v>
                </c:pt>
                <c:pt idx="258">
                  <c:v>1009.22</c:v>
                </c:pt>
                <c:pt idx="259">
                  <c:v>1009.21</c:v>
                </c:pt>
                <c:pt idx="260">
                  <c:v>1009.22</c:v>
                </c:pt>
                <c:pt idx="261">
                  <c:v>1009.25</c:v>
                </c:pt>
                <c:pt idx="262">
                  <c:v>1009.28</c:v>
                </c:pt>
                <c:pt idx="263">
                  <c:v>1009.29</c:v>
                </c:pt>
                <c:pt idx="264">
                  <c:v>1009.31</c:v>
                </c:pt>
                <c:pt idx="265">
                  <c:v>1009.32</c:v>
                </c:pt>
                <c:pt idx="266">
                  <c:v>1009.34</c:v>
                </c:pt>
                <c:pt idx="267">
                  <c:v>1009.34</c:v>
                </c:pt>
                <c:pt idx="268">
                  <c:v>1009.36</c:v>
                </c:pt>
                <c:pt idx="269">
                  <c:v>1009.35</c:v>
                </c:pt>
                <c:pt idx="270">
                  <c:v>1009.35</c:v>
                </c:pt>
                <c:pt idx="271">
                  <c:v>1009.35</c:v>
                </c:pt>
                <c:pt idx="272">
                  <c:v>1009.34</c:v>
                </c:pt>
                <c:pt idx="273">
                  <c:v>1009.35</c:v>
                </c:pt>
                <c:pt idx="274">
                  <c:v>1009.36</c:v>
                </c:pt>
                <c:pt idx="275">
                  <c:v>1009.36</c:v>
                </c:pt>
                <c:pt idx="276">
                  <c:v>1009.36</c:v>
                </c:pt>
                <c:pt idx="277">
                  <c:v>1009.34</c:v>
                </c:pt>
                <c:pt idx="278">
                  <c:v>1009.35</c:v>
                </c:pt>
                <c:pt idx="279">
                  <c:v>1009.37</c:v>
                </c:pt>
                <c:pt idx="280">
                  <c:v>1009.38</c:v>
                </c:pt>
                <c:pt idx="281">
                  <c:v>1009.38</c:v>
                </c:pt>
                <c:pt idx="282">
                  <c:v>1009.38</c:v>
                </c:pt>
                <c:pt idx="283">
                  <c:v>1009.37</c:v>
                </c:pt>
                <c:pt idx="284">
                  <c:v>1009.37</c:v>
                </c:pt>
                <c:pt idx="285">
                  <c:v>1009.36</c:v>
                </c:pt>
                <c:pt idx="286">
                  <c:v>1009.37</c:v>
                </c:pt>
                <c:pt idx="287">
                  <c:v>1009.4</c:v>
                </c:pt>
                <c:pt idx="288">
                  <c:v>1009.41</c:v>
                </c:pt>
                <c:pt idx="289">
                  <c:v>1009.39</c:v>
                </c:pt>
                <c:pt idx="290">
                  <c:v>1009.36</c:v>
                </c:pt>
                <c:pt idx="291">
                  <c:v>1009.35</c:v>
                </c:pt>
                <c:pt idx="292">
                  <c:v>1009.34</c:v>
                </c:pt>
                <c:pt idx="293">
                  <c:v>1009.34</c:v>
                </c:pt>
                <c:pt idx="294">
                  <c:v>1009.37</c:v>
                </c:pt>
                <c:pt idx="295">
                  <c:v>1009.39</c:v>
                </c:pt>
                <c:pt idx="296">
                  <c:v>1009.4</c:v>
                </c:pt>
                <c:pt idx="297">
                  <c:v>1009.41</c:v>
                </c:pt>
                <c:pt idx="298">
                  <c:v>1009.42</c:v>
                </c:pt>
                <c:pt idx="299">
                  <c:v>1009.44</c:v>
                </c:pt>
                <c:pt idx="300">
                  <c:v>1009.47</c:v>
                </c:pt>
                <c:pt idx="301">
                  <c:v>1009.47</c:v>
                </c:pt>
                <c:pt idx="302">
                  <c:v>1009.49</c:v>
                </c:pt>
                <c:pt idx="303">
                  <c:v>1009.5</c:v>
                </c:pt>
                <c:pt idx="304">
                  <c:v>1009.5</c:v>
                </c:pt>
                <c:pt idx="305">
                  <c:v>1009.51</c:v>
                </c:pt>
                <c:pt idx="306">
                  <c:v>1009.53</c:v>
                </c:pt>
                <c:pt idx="307">
                  <c:v>1009.54</c:v>
                </c:pt>
                <c:pt idx="308">
                  <c:v>1009.54</c:v>
                </c:pt>
                <c:pt idx="309">
                  <c:v>1009.55</c:v>
                </c:pt>
                <c:pt idx="310">
                  <c:v>1009.55</c:v>
                </c:pt>
                <c:pt idx="311">
                  <c:v>1009.53</c:v>
                </c:pt>
                <c:pt idx="312">
                  <c:v>1009.53</c:v>
                </c:pt>
                <c:pt idx="313">
                  <c:v>1009.52</c:v>
                </c:pt>
                <c:pt idx="314">
                  <c:v>1009.51</c:v>
                </c:pt>
                <c:pt idx="315">
                  <c:v>1009.51</c:v>
                </c:pt>
                <c:pt idx="316">
                  <c:v>1009.52</c:v>
                </c:pt>
                <c:pt idx="317">
                  <c:v>1009.53</c:v>
                </c:pt>
                <c:pt idx="318">
                  <c:v>1009.54</c:v>
                </c:pt>
                <c:pt idx="319">
                  <c:v>1009.55</c:v>
                </c:pt>
                <c:pt idx="320">
                  <c:v>1009.56</c:v>
                </c:pt>
                <c:pt idx="321">
                  <c:v>1009.57</c:v>
                </c:pt>
                <c:pt idx="322">
                  <c:v>1009.58</c:v>
                </c:pt>
                <c:pt idx="323">
                  <c:v>1009.59</c:v>
                </c:pt>
                <c:pt idx="324">
                  <c:v>1009.59</c:v>
                </c:pt>
                <c:pt idx="325">
                  <c:v>1009.58</c:v>
                </c:pt>
                <c:pt idx="326">
                  <c:v>1009.55</c:v>
                </c:pt>
                <c:pt idx="327">
                  <c:v>1009.53</c:v>
                </c:pt>
                <c:pt idx="328">
                  <c:v>1009.53</c:v>
                </c:pt>
                <c:pt idx="329">
                  <c:v>1009.55</c:v>
                </c:pt>
                <c:pt idx="330">
                  <c:v>1009.59</c:v>
                </c:pt>
                <c:pt idx="331">
                  <c:v>1009.59</c:v>
                </c:pt>
                <c:pt idx="332">
                  <c:v>1009.59</c:v>
                </c:pt>
                <c:pt idx="333">
                  <c:v>1009.58</c:v>
                </c:pt>
                <c:pt idx="334">
                  <c:v>1009.58</c:v>
                </c:pt>
                <c:pt idx="335">
                  <c:v>1009.57</c:v>
                </c:pt>
                <c:pt idx="336">
                  <c:v>1009.57</c:v>
                </c:pt>
                <c:pt idx="337">
                  <c:v>1009.56</c:v>
                </c:pt>
                <c:pt idx="338">
                  <c:v>1009.55</c:v>
                </c:pt>
                <c:pt idx="339">
                  <c:v>1009.54</c:v>
                </c:pt>
                <c:pt idx="340">
                  <c:v>1009.56</c:v>
                </c:pt>
                <c:pt idx="341">
                  <c:v>1009.56</c:v>
                </c:pt>
                <c:pt idx="342">
                  <c:v>1009.56</c:v>
                </c:pt>
                <c:pt idx="343">
                  <c:v>1009.54</c:v>
                </c:pt>
                <c:pt idx="344">
                  <c:v>1009.5</c:v>
                </c:pt>
                <c:pt idx="345">
                  <c:v>1009.49</c:v>
                </c:pt>
                <c:pt idx="346">
                  <c:v>1009.48</c:v>
                </c:pt>
                <c:pt idx="347">
                  <c:v>1009.47</c:v>
                </c:pt>
                <c:pt idx="348">
                  <c:v>1009.47</c:v>
                </c:pt>
                <c:pt idx="349">
                  <c:v>1009.46</c:v>
                </c:pt>
                <c:pt idx="350">
                  <c:v>1009.44</c:v>
                </c:pt>
                <c:pt idx="351">
                  <c:v>1009.43</c:v>
                </c:pt>
                <c:pt idx="352">
                  <c:v>1009.43</c:v>
                </c:pt>
                <c:pt idx="353">
                  <c:v>1009.41</c:v>
                </c:pt>
                <c:pt idx="354">
                  <c:v>1009.41</c:v>
                </c:pt>
                <c:pt idx="355">
                  <c:v>1009.4</c:v>
                </c:pt>
                <c:pt idx="356">
                  <c:v>1009.41</c:v>
                </c:pt>
                <c:pt idx="357">
                  <c:v>1009.42</c:v>
                </c:pt>
                <c:pt idx="358">
                  <c:v>1009.44</c:v>
                </c:pt>
                <c:pt idx="359">
                  <c:v>1009.45</c:v>
                </c:pt>
                <c:pt idx="360">
                  <c:v>1009.45</c:v>
                </c:pt>
                <c:pt idx="361">
                  <c:v>1009.45</c:v>
                </c:pt>
                <c:pt idx="362">
                  <c:v>1009.46</c:v>
                </c:pt>
                <c:pt idx="363">
                  <c:v>1009.44</c:v>
                </c:pt>
                <c:pt idx="364">
                  <c:v>1009.43</c:v>
                </c:pt>
                <c:pt idx="365">
                  <c:v>1009.43</c:v>
                </c:pt>
                <c:pt idx="366">
                  <c:v>1009.42</c:v>
                </c:pt>
                <c:pt idx="367">
                  <c:v>1009.43</c:v>
                </c:pt>
                <c:pt idx="368">
                  <c:v>1009.44</c:v>
                </c:pt>
                <c:pt idx="369">
                  <c:v>1009.45</c:v>
                </c:pt>
                <c:pt idx="370">
                  <c:v>1009.47</c:v>
                </c:pt>
                <c:pt idx="371">
                  <c:v>1009.48</c:v>
                </c:pt>
                <c:pt idx="372">
                  <c:v>1009.49</c:v>
                </c:pt>
                <c:pt idx="373">
                  <c:v>1009.48</c:v>
                </c:pt>
                <c:pt idx="374">
                  <c:v>1009.48</c:v>
                </c:pt>
                <c:pt idx="375">
                  <c:v>1009.48</c:v>
                </c:pt>
                <c:pt idx="376">
                  <c:v>1009.48</c:v>
                </c:pt>
                <c:pt idx="377">
                  <c:v>1009.48</c:v>
                </c:pt>
                <c:pt idx="378">
                  <c:v>1009.46</c:v>
                </c:pt>
                <c:pt idx="379">
                  <c:v>1009.45</c:v>
                </c:pt>
                <c:pt idx="380">
                  <c:v>1009.44</c:v>
                </c:pt>
                <c:pt idx="381">
                  <c:v>1009.43</c:v>
                </c:pt>
                <c:pt idx="382">
                  <c:v>1009.42</c:v>
                </c:pt>
                <c:pt idx="383">
                  <c:v>1009.43</c:v>
                </c:pt>
                <c:pt idx="384">
                  <c:v>1009.42</c:v>
                </c:pt>
                <c:pt idx="385">
                  <c:v>1009.41</c:v>
                </c:pt>
                <c:pt idx="386">
                  <c:v>1009.42</c:v>
                </c:pt>
                <c:pt idx="387">
                  <c:v>1009.42</c:v>
                </c:pt>
                <c:pt idx="388">
                  <c:v>1009.45</c:v>
                </c:pt>
                <c:pt idx="389">
                  <c:v>1009.46</c:v>
                </c:pt>
                <c:pt idx="390">
                  <c:v>1009.47</c:v>
                </c:pt>
                <c:pt idx="391">
                  <c:v>1009.48</c:v>
                </c:pt>
                <c:pt idx="392">
                  <c:v>1009.51</c:v>
                </c:pt>
                <c:pt idx="393">
                  <c:v>1009.52</c:v>
                </c:pt>
                <c:pt idx="394">
                  <c:v>1009.52</c:v>
                </c:pt>
                <c:pt idx="395">
                  <c:v>1009.52</c:v>
                </c:pt>
                <c:pt idx="396">
                  <c:v>1009.53</c:v>
                </c:pt>
                <c:pt idx="397">
                  <c:v>1009.54</c:v>
                </c:pt>
                <c:pt idx="398">
                  <c:v>1009.53</c:v>
                </c:pt>
                <c:pt idx="399">
                  <c:v>1009.52</c:v>
                </c:pt>
                <c:pt idx="400">
                  <c:v>1009.52</c:v>
                </c:pt>
                <c:pt idx="401">
                  <c:v>1009.51</c:v>
                </c:pt>
                <c:pt idx="402">
                  <c:v>1009.49</c:v>
                </c:pt>
                <c:pt idx="403">
                  <c:v>1009.47</c:v>
                </c:pt>
                <c:pt idx="404">
                  <c:v>1009.46</c:v>
                </c:pt>
                <c:pt idx="405">
                  <c:v>1009.45</c:v>
                </c:pt>
                <c:pt idx="406">
                  <c:v>1009.45</c:v>
                </c:pt>
                <c:pt idx="407">
                  <c:v>1009.46</c:v>
                </c:pt>
                <c:pt idx="408">
                  <c:v>1009.43</c:v>
                </c:pt>
                <c:pt idx="409">
                  <c:v>1009.41</c:v>
                </c:pt>
                <c:pt idx="410">
                  <c:v>1009.37</c:v>
                </c:pt>
                <c:pt idx="411">
                  <c:v>1009.36</c:v>
                </c:pt>
                <c:pt idx="412">
                  <c:v>1009.34</c:v>
                </c:pt>
                <c:pt idx="413">
                  <c:v>1009.33</c:v>
                </c:pt>
                <c:pt idx="414">
                  <c:v>1009.32</c:v>
                </c:pt>
                <c:pt idx="415">
                  <c:v>1009.3</c:v>
                </c:pt>
                <c:pt idx="416">
                  <c:v>1009.32</c:v>
                </c:pt>
                <c:pt idx="417">
                  <c:v>1009.3</c:v>
                </c:pt>
                <c:pt idx="418">
                  <c:v>1009.3</c:v>
                </c:pt>
                <c:pt idx="419">
                  <c:v>1009.29</c:v>
                </c:pt>
                <c:pt idx="420">
                  <c:v>1009.28</c:v>
                </c:pt>
                <c:pt idx="421">
                  <c:v>1009.27</c:v>
                </c:pt>
                <c:pt idx="422">
                  <c:v>1009.26</c:v>
                </c:pt>
                <c:pt idx="423">
                  <c:v>1009.24</c:v>
                </c:pt>
                <c:pt idx="424">
                  <c:v>1009.23</c:v>
                </c:pt>
                <c:pt idx="425">
                  <c:v>1009.22</c:v>
                </c:pt>
                <c:pt idx="426">
                  <c:v>1009.21</c:v>
                </c:pt>
                <c:pt idx="427">
                  <c:v>1009.19</c:v>
                </c:pt>
                <c:pt idx="428">
                  <c:v>1009.17</c:v>
                </c:pt>
                <c:pt idx="429">
                  <c:v>1009.14</c:v>
                </c:pt>
                <c:pt idx="430">
                  <c:v>1009.13</c:v>
                </c:pt>
                <c:pt idx="431">
                  <c:v>1009.13</c:v>
                </c:pt>
                <c:pt idx="432">
                  <c:v>1009.13</c:v>
                </c:pt>
                <c:pt idx="433">
                  <c:v>1009.15</c:v>
                </c:pt>
                <c:pt idx="434">
                  <c:v>1009.14</c:v>
                </c:pt>
                <c:pt idx="435">
                  <c:v>1009.11</c:v>
                </c:pt>
                <c:pt idx="436">
                  <c:v>1009.08</c:v>
                </c:pt>
                <c:pt idx="437">
                  <c:v>1009.06</c:v>
                </c:pt>
                <c:pt idx="438">
                  <c:v>1009.06</c:v>
                </c:pt>
                <c:pt idx="439">
                  <c:v>1009.05</c:v>
                </c:pt>
                <c:pt idx="440">
                  <c:v>1009.02</c:v>
                </c:pt>
                <c:pt idx="441">
                  <c:v>1009</c:v>
                </c:pt>
                <c:pt idx="442">
                  <c:v>1009</c:v>
                </c:pt>
                <c:pt idx="443">
                  <c:v>1008.99</c:v>
                </c:pt>
                <c:pt idx="444">
                  <c:v>1009</c:v>
                </c:pt>
                <c:pt idx="445">
                  <c:v>1009.01</c:v>
                </c:pt>
                <c:pt idx="446">
                  <c:v>1009.03</c:v>
                </c:pt>
                <c:pt idx="447">
                  <c:v>1009.04</c:v>
                </c:pt>
                <c:pt idx="448">
                  <c:v>1009.03</c:v>
                </c:pt>
                <c:pt idx="449">
                  <c:v>1009.02</c:v>
                </c:pt>
                <c:pt idx="450">
                  <c:v>1009.01</c:v>
                </c:pt>
                <c:pt idx="451">
                  <c:v>1009</c:v>
                </c:pt>
                <c:pt idx="452">
                  <c:v>1008.99</c:v>
                </c:pt>
                <c:pt idx="453">
                  <c:v>1008.99</c:v>
                </c:pt>
                <c:pt idx="454">
                  <c:v>1008.99</c:v>
                </c:pt>
                <c:pt idx="455">
                  <c:v>1008.97</c:v>
                </c:pt>
                <c:pt idx="456">
                  <c:v>1008.94</c:v>
                </c:pt>
                <c:pt idx="457">
                  <c:v>1008.91</c:v>
                </c:pt>
                <c:pt idx="458">
                  <c:v>1008.87</c:v>
                </c:pt>
                <c:pt idx="459">
                  <c:v>1008.85</c:v>
                </c:pt>
                <c:pt idx="460">
                  <c:v>1008.8</c:v>
                </c:pt>
                <c:pt idx="461">
                  <c:v>1008.79</c:v>
                </c:pt>
                <c:pt idx="462">
                  <c:v>1008.77</c:v>
                </c:pt>
                <c:pt idx="463">
                  <c:v>1008.74</c:v>
                </c:pt>
                <c:pt idx="464">
                  <c:v>1008.72</c:v>
                </c:pt>
                <c:pt idx="465">
                  <c:v>1008.69</c:v>
                </c:pt>
                <c:pt idx="466">
                  <c:v>1008.67</c:v>
                </c:pt>
                <c:pt idx="467">
                  <c:v>1008.66</c:v>
                </c:pt>
                <c:pt idx="468">
                  <c:v>1008.67</c:v>
                </c:pt>
                <c:pt idx="469">
                  <c:v>1008.67</c:v>
                </c:pt>
                <c:pt idx="470">
                  <c:v>1008.69</c:v>
                </c:pt>
                <c:pt idx="471">
                  <c:v>1008.7</c:v>
                </c:pt>
                <c:pt idx="472">
                  <c:v>1008.7</c:v>
                </c:pt>
                <c:pt idx="473">
                  <c:v>1008.67</c:v>
                </c:pt>
                <c:pt idx="474">
                  <c:v>1008.66</c:v>
                </c:pt>
                <c:pt idx="475">
                  <c:v>1008.62</c:v>
                </c:pt>
                <c:pt idx="476">
                  <c:v>1008.6</c:v>
                </c:pt>
                <c:pt idx="477">
                  <c:v>1008.57</c:v>
                </c:pt>
                <c:pt idx="478">
                  <c:v>1008.56</c:v>
                </c:pt>
                <c:pt idx="479">
                  <c:v>1008.56</c:v>
                </c:pt>
                <c:pt idx="480">
                  <c:v>1008.56</c:v>
                </c:pt>
                <c:pt idx="481">
                  <c:v>1008.58</c:v>
                </c:pt>
                <c:pt idx="482">
                  <c:v>1008.58</c:v>
                </c:pt>
                <c:pt idx="483">
                  <c:v>1008.58</c:v>
                </c:pt>
                <c:pt idx="484">
                  <c:v>1008.56</c:v>
                </c:pt>
                <c:pt idx="485">
                  <c:v>1008.53</c:v>
                </c:pt>
                <c:pt idx="486">
                  <c:v>1008.5</c:v>
                </c:pt>
                <c:pt idx="487">
                  <c:v>1008.48</c:v>
                </c:pt>
                <c:pt idx="488">
                  <c:v>1008.44</c:v>
                </c:pt>
                <c:pt idx="489">
                  <c:v>1008.4</c:v>
                </c:pt>
                <c:pt idx="490">
                  <c:v>1008.38</c:v>
                </c:pt>
                <c:pt idx="491">
                  <c:v>1008.37</c:v>
                </c:pt>
                <c:pt idx="492">
                  <c:v>1008.39</c:v>
                </c:pt>
                <c:pt idx="493">
                  <c:v>1008.38</c:v>
                </c:pt>
                <c:pt idx="494">
                  <c:v>1008.38</c:v>
                </c:pt>
                <c:pt idx="495">
                  <c:v>1008.39</c:v>
                </c:pt>
                <c:pt idx="496">
                  <c:v>1008.39</c:v>
                </c:pt>
                <c:pt idx="497">
                  <c:v>1008.38</c:v>
                </c:pt>
                <c:pt idx="498">
                  <c:v>1008.38</c:v>
                </c:pt>
                <c:pt idx="499">
                  <c:v>1008.39</c:v>
                </c:pt>
                <c:pt idx="500">
                  <c:v>1008.41</c:v>
                </c:pt>
                <c:pt idx="501">
                  <c:v>1008.41</c:v>
                </c:pt>
                <c:pt idx="502">
                  <c:v>1008.41</c:v>
                </c:pt>
                <c:pt idx="503">
                  <c:v>1008.39</c:v>
                </c:pt>
                <c:pt idx="504">
                  <c:v>1008.36</c:v>
                </c:pt>
                <c:pt idx="505">
                  <c:v>1008.35</c:v>
                </c:pt>
                <c:pt idx="506">
                  <c:v>1008.34</c:v>
                </c:pt>
                <c:pt idx="507">
                  <c:v>1008.33</c:v>
                </c:pt>
                <c:pt idx="508">
                  <c:v>1008.3</c:v>
                </c:pt>
                <c:pt idx="509">
                  <c:v>1008.27</c:v>
                </c:pt>
                <c:pt idx="510">
                  <c:v>1008.24</c:v>
                </c:pt>
                <c:pt idx="511">
                  <c:v>1008.21</c:v>
                </c:pt>
                <c:pt idx="512">
                  <c:v>1008.19</c:v>
                </c:pt>
                <c:pt idx="513">
                  <c:v>1008.16</c:v>
                </c:pt>
                <c:pt idx="514">
                  <c:v>1008.13</c:v>
                </c:pt>
                <c:pt idx="515">
                  <c:v>1008.11</c:v>
                </c:pt>
                <c:pt idx="516">
                  <c:v>1008.08</c:v>
                </c:pt>
                <c:pt idx="517">
                  <c:v>1008.07</c:v>
                </c:pt>
                <c:pt idx="518">
                  <c:v>1008.07</c:v>
                </c:pt>
                <c:pt idx="519">
                  <c:v>1008.07</c:v>
                </c:pt>
                <c:pt idx="520">
                  <c:v>1008.06</c:v>
                </c:pt>
                <c:pt idx="521">
                  <c:v>1008.05</c:v>
                </c:pt>
                <c:pt idx="522">
                  <c:v>1008.06</c:v>
                </c:pt>
                <c:pt idx="523">
                  <c:v>1008.03</c:v>
                </c:pt>
                <c:pt idx="524">
                  <c:v>1008.01</c:v>
                </c:pt>
                <c:pt idx="525">
                  <c:v>1008</c:v>
                </c:pt>
                <c:pt idx="526">
                  <c:v>1007.98</c:v>
                </c:pt>
                <c:pt idx="527">
                  <c:v>1007.95</c:v>
                </c:pt>
                <c:pt idx="528">
                  <c:v>1007.94</c:v>
                </c:pt>
                <c:pt idx="529">
                  <c:v>1007.93</c:v>
                </c:pt>
                <c:pt idx="530">
                  <c:v>1007.91</c:v>
                </c:pt>
                <c:pt idx="531">
                  <c:v>1007.9</c:v>
                </c:pt>
                <c:pt idx="532">
                  <c:v>1007.89</c:v>
                </c:pt>
                <c:pt idx="533">
                  <c:v>1007.86</c:v>
                </c:pt>
                <c:pt idx="534">
                  <c:v>1007.85</c:v>
                </c:pt>
              </c:numCache>
            </c:numRef>
          </c:yVal>
          <c:smooth val="0"/>
        </c:ser>
        <c:ser>
          <c:idx val="1"/>
          <c:order val="1"/>
          <c:tx>
            <c:strRef>
              <c:f>label 2</c:f>
              <c:strCache>
                <c:ptCount val="1"/>
                <c:pt idx="0">
                  <c:v>HP20x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4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3</c:f>
              <c:numCache>
                <c:formatCode>General</c:formatCode>
                <c:ptCount val="535"/>
                <c:pt idx="0">
                  <c:v>0.705555555555556</c:v>
                </c:pt>
                <c:pt idx="1">
                  <c:v>0.70625</c:v>
                </c:pt>
                <c:pt idx="2">
                  <c:v>0.706944444444445</c:v>
                </c:pt>
                <c:pt idx="3">
                  <c:v>0.707638888888889</c:v>
                </c:pt>
                <c:pt idx="4">
                  <c:v>0.708333333333334</c:v>
                </c:pt>
                <c:pt idx="5">
                  <c:v>0.709027777777778</c:v>
                </c:pt>
                <c:pt idx="6">
                  <c:v>0.709722222222222</c:v>
                </c:pt>
                <c:pt idx="7">
                  <c:v>0.710416666666667</c:v>
                </c:pt>
                <c:pt idx="8">
                  <c:v>0.711111111111111</c:v>
                </c:pt>
                <c:pt idx="9">
                  <c:v>0.711805555555556</c:v>
                </c:pt>
                <c:pt idx="10">
                  <c:v>0.7125</c:v>
                </c:pt>
                <c:pt idx="11">
                  <c:v>0.713194444444445</c:v>
                </c:pt>
                <c:pt idx="12">
                  <c:v>0.713888888888889</c:v>
                </c:pt>
                <c:pt idx="13">
                  <c:v>0.714583333333333</c:v>
                </c:pt>
                <c:pt idx="14">
                  <c:v>0.715277777777778</c:v>
                </c:pt>
                <c:pt idx="15">
                  <c:v>0.715972222222222</c:v>
                </c:pt>
                <c:pt idx="16">
                  <c:v>0.716666666666667</c:v>
                </c:pt>
                <c:pt idx="17">
                  <c:v>0.717361111111111</c:v>
                </c:pt>
                <c:pt idx="18">
                  <c:v>0.718055555555556</c:v>
                </c:pt>
                <c:pt idx="19">
                  <c:v>0.71875</c:v>
                </c:pt>
                <c:pt idx="20">
                  <c:v>0.719444444444445</c:v>
                </c:pt>
                <c:pt idx="21">
                  <c:v>0.720138888888889</c:v>
                </c:pt>
                <c:pt idx="22">
                  <c:v>0.720833333333333</c:v>
                </c:pt>
                <c:pt idx="23">
                  <c:v>0.721527777777778</c:v>
                </c:pt>
                <c:pt idx="24">
                  <c:v>0.722222222222222</c:v>
                </c:pt>
                <c:pt idx="25">
                  <c:v>0.722916666666667</c:v>
                </c:pt>
                <c:pt idx="26">
                  <c:v>0.723611111111111</c:v>
                </c:pt>
                <c:pt idx="27">
                  <c:v>0.724305555555556</c:v>
                </c:pt>
                <c:pt idx="28">
                  <c:v>0.725</c:v>
                </c:pt>
                <c:pt idx="29">
                  <c:v>0.725694444444445</c:v>
                </c:pt>
                <c:pt idx="30">
                  <c:v>0.726388888888889</c:v>
                </c:pt>
                <c:pt idx="31">
                  <c:v>0.727083333333334</c:v>
                </c:pt>
                <c:pt idx="32">
                  <c:v>0.727777777777778</c:v>
                </c:pt>
                <c:pt idx="33">
                  <c:v>0.728472222222222</c:v>
                </c:pt>
                <c:pt idx="34">
                  <c:v>0.729166666666667</c:v>
                </c:pt>
                <c:pt idx="35">
                  <c:v>0.729861111111111</c:v>
                </c:pt>
                <c:pt idx="36">
                  <c:v>0.730555555555556</c:v>
                </c:pt>
                <c:pt idx="37">
                  <c:v>0.73125</c:v>
                </c:pt>
                <c:pt idx="38">
                  <c:v>0.731944444444445</c:v>
                </c:pt>
                <c:pt idx="39">
                  <c:v>0.732638888888889</c:v>
                </c:pt>
                <c:pt idx="40">
                  <c:v>0.733333333333334</c:v>
                </c:pt>
                <c:pt idx="41">
                  <c:v>0.734027777777778</c:v>
                </c:pt>
                <c:pt idx="42">
                  <c:v>0.734722222222223</c:v>
                </c:pt>
                <c:pt idx="43">
                  <c:v>0.735416666666666</c:v>
                </c:pt>
                <c:pt idx="44">
                  <c:v>0.736111111111111</c:v>
                </c:pt>
                <c:pt idx="45">
                  <c:v>0.736805555555556</c:v>
                </c:pt>
                <c:pt idx="46">
                  <c:v>0.7375</c:v>
                </c:pt>
                <c:pt idx="47">
                  <c:v>0.738194444444445</c:v>
                </c:pt>
                <c:pt idx="48">
                  <c:v>0.738888888888889</c:v>
                </c:pt>
                <c:pt idx="49">
                  <c:v>0.739583333333334</c:v>
                </c:pt>
                <c:pt idx="50">
                  <c:v>0.740277777777778</c:v>
                </c:pt>
                <c:pt idx="51">
                  <c:v>0.740972222222222</c:v>
                </c:pt>
                <c:pt idx="52">
                  <c:v>0.741666666666667</c:v>
                </c:pt>
                <c:pt idx="53">
                  <c:v>0.742361111111111</c:v>
                </c:pt>
                <c:pt idx="54">
                  <c:v>0.743055555555556</c:v>
                </c:pt>
                <c:pt idx="55">
                  <c:v>0.74375</c:v>
                </c:pt>
                <c:pt idx="56">
                  <c:v>0.744444444444445</c:v>
                </c:pt>
                <c:pt idx="57">
                  <c:v>0.745138888888889</c:v>
                </c:pt>
                <c:pt idx="58">
                  <c:v>0.745833333333333</c:v>
                </c:pt>
                <c:pt idx="59">
                  <c:v>0.746527777777778</c:v>
                </c:pt>
                <c:pt idx="60">
                  <c:v>0.747222222222222</c:v>
                </c:pt>
                <c:pt idx="61">
                  <c:v>0.747916666666667</c:v>
                </c:pt>
                <c:pt idx="62">
                  <c:v>0.748611111111111</c:v>
                </c:pt>
                <c:pt idx="63">
                  <c:v>0.749305555555556</c:v>
                </c:pt>
                <c:pt idx="64">
                  <c:v>0.75</c:v>
                </c:pt>
                <c:pt idx="65">
                  <c:v>0.750694444444445</c:v>
                </c:pt>
                <c:pt idx="66">
                  <c:v>0.751388888888889</c:v>
                </c:pt>
                <c:pt idx="67">
                  <c:v>0.752083333333334</c:v>
                </c:pt>
                <c:pt idx="68">
                  <c:v>0.752777777777778</c:v>
                </c:pt>
                <c:pt idx="69">
                  <c:v>0.753472222222222</c:v>
                </c:pt>
                <c:pt idx="70">
                  <c:v>0.754166666666667</c:v>
                </c:pt>
                <c:pt idx="71">
                  <c:v>0.754861111111111</c:v>
                </c:pt>
                <c:pt idx="72">
                  <c:v>0.755555555555556</c:v>
                </c:pt>
                <c:pt idx="73">
                  <c:v>0.75625</c:v>
                </c:pt>
                <c:pt idx="74">
                  <c:v>0.756944444444445</c:v>
                </c:pt>
                <c:pt idx="75">
                  <c:v>0.757638888888889</c:v>
                </c:pt>
                <c:pt idx="76">
                  <c:v>0.758333333333334</c:v>
                </c:pt>
                <c:pt idx="77">
                  <c:v>0.759027777777778</c:v>
                </c:pt>
                <c:pt idx="78">
                  <c:v>0.759722222222222</c:v>
                </c:pt>
                <c:pt idx="79">
                  <c:v>0.760416666666667</c:v>
                </c:pt>
                <c:pt idx="80">
                  <c:v>0.761111111111111</c:v>
                </c:pt>
                <c:pt idx="81">
                  <c:v>0.761805555555556</c:v>
                </c:pt>
                <c:pt idx="82">
                  <c:v>0.7625</c:v>
                </c:pt>
                <c:pt idx="83">
                  <c:v>0.763194444444445</c:v>
                </c:pt>
                <c:pt idx="84">
                  <c:v>0.763888888888889</c:v>
                </c:pt>
                <c:pt idx="85">
                  <c:v>0.764583333333334</c:v>
                </c:pt>
                <c:pt idx="86">
                  <c:v>0.765277777777778</c:v>
                </c:pt>
                <c:pt idx="87">
                  <c:v>0.765972222222222</c:v>
                </c:pt>
                <c:pt idx="88">
                  <c:v>0.766666666666667</c:v>
                </c:pt>
                <c:pt idx="89">
                  <c:v>0.767361111111111</c:v>
                </c:pt>
                <c:pt idx="90">
                  <c:v>0.768055555555556</c:v>
                </c:pt>
                <c:pt idx="91">
                  <c:v>0.76875</c:v>
                </c:pt>
                <c:pt idx="92">
                  <c:v>0.769444444444445</c:v>
                </c:pt>
                <c:pt idx="93">
                  <c:v>0.770138888888889</c:v>
                </c:pt>
                <c:pt idx="94">
                  <c:v>0.770833333333334</c:v>
                </c:pt>
                <c:pt idx="95">
                  <c:v>0.771527777777778</c:v>
                </c:pt>
                <c:pt idx="96">
                  <c:v>0.772222222222222</c:v>
                </c:pt>
                <c:pt idx="97">
                  <c:v>0.772916666666667</c:v>
                </c:pt>
                <c:pt idx="98">
                  <c:v>0.773611111111111</c:v>
                </c:pt>
                <c:pt idx="99">
                  <c:v>0.774305555555556</c:v>
                </c:pt>
                <c:pt idx="100">
                  <c:v>0.775</c:v>
                </c:pt>
                <c:pt idx="101">
                  <c:v>0.775694444444445</c:v>
                </c:pt>
                <c:pt idx="102">
                  <c:v>0.776388888888889</c:v>
                </c:pt>
                <c:pt idx="103">
                  <c:v>0.777083333333333</c:v>
                </c:pt>
                <c:pt idx="104">
                  <c:v>0.777777777777778</c:v>
                </c:pt>
                <c:pt idx="105">
                  <c:v>0.778472222222222</c:v>
                </c:pt>
                <c:pt idx="106">
                  <c:v>0.779166666666666</c:v>
                </c:pt>
                <c:pt idx="107">
                  <c:v>0.779861111111111</c:v>
                </c:pt>
                <c:pt idx="108">
                  <c:v>0.780555555555555</c:v>
                </c:pt>
                <c:pt idx="109">
                  <c:v>0.78125</c:v>
                </c:pt>
                <c:pt idx="110">
                  <c:v>0.781944444444445</c:v>
                </c:pt>
                <c:pt idx="111">
                  <c:v>0.782638888888889</c:v>
                </c:pt>
                <c:pt idx="112">
                  <c:v>0.783333333333333</c:v>
                </c:pt>
                <c:pt idx="113">
                  <c:v>0.784027777777778</c:v>
                </c:pt>
                <c:pt idx="114">
                  <c:v>0.784722222222222</c:v>
                </c:pt>
                <c:pt idx="115">
                  <c:v>0.785416666666666</c:v>
                </c:pt>
                <c:pt idx="116">
                  <c:v>0.786111111111111</c:v>
                </c:pt>
                <c:pt idx="117">
                  <c:v>0.786805555555556</c:v>
                </c:pt>
                <c:pt idx="118">
                  <c:v>0.7875</c:v>
                </c:pt>
                <c:pt idx="119">
                  <c:v>0.788194444444444</c:v>
                </c:pt>
                <c:pt idx="120">
                  <c:v>0.788888888888889</c:v>
                </c:pt>
                <c:pt idx="121">
                  <c:v>0.789583333333333</c:v>
                </c:pt>
                <c:pt idx="122">
                  <c:v>0.790277777777778</c:v>
                </c:pt>
                <c:pt idx="123">
                  <c:v>0.790972222222222</c:v>
                </c:pt>
                <c:pt idx="124">
                  <c:v>0.791666666666666</c:v>
                </c:pt>
                <c:pt idx="125">
                  <c:v>0.792361111111111</c:v>
                </c:pt>
                <c:pt idx="126">
                  <c:v>0.793055555555556</c:v>
                </c:pt>
                <c:pt idx="127">
                  <c:v>0.79375</c:v>
                </c:pt>
                <c:pt idx="128">
                  <c:v>0.794444444444444</c:v>
                </c:pt>
                <c:pt idx="129">
                  <c:v>0.795138888888889</c:v>
                </c:pt>
                <c:pt idx="130">
                  <c:v>0.795833333333333</c:v>
                </c:pt>
                <c:pt idx="131">
                  <c:v>0.796527777777778</c:v>
                </c:pt>
                <c:pt idx="132">
                  <c:v>0.797222222222222</c:v>
                </c:pt>
                <c:pt idx="133">
                  <c:v>0.797916666666666</c:v>
                </c:pt>
                <c:pt idx="134">
                  <c:v>0.798611111111111</c:v>
                </c:pt>
                <c:pt idx="135">
                  <c:v>0.799305555555556</c:v>
                </c:pt>
                <c:pt idx="136">
                  <c:v>0.8</c:v>
                </c:pt>
                <c:pt idx="137">
                  <c:v>0.800694444444445</c:v>
                </c:pt>
                <c:pt idx="138">
                  <c:v>0.801388888888889</c:v>
                </c:pt>
                <c:pt idx="139">
                  <c:v>0.802083333333333</c:v>
                </c:pt>
                <c:pt idx="140">
                  <c:v>0.802777777777778</c:v>
                </c:pt>
                <c:pt idx="141">
                  <c:v>0.803472222222222</c:v>
                </c:pt>
                <c:pt idx="142">
                  <c:v>0.804166666666666</c:v>
                </c:pt>
                <c:pt idx="143">
                  <c:v>0.804861111111111</c:v>
                </c:pt>
                <c:pt idx="144">
                  <c:v>0.805555555555555</c:v>
                </c:pt>
                <c:pt idx="145">
                  <c:v>0.80625</c:v>
                </c:pt>
                <c:pt idx="146">
                  <c:v>0.806944444444444</c:v>
                </c:pt>
                <c:pt idx="147">
                  <c:v>0.807638888888889</c:v>
                </c:pt>
                <c:pt idx="148">
                  <c:v>0.808333333333333</c:v>
                </c:pt>
                <c:pt idx="149">
                  <c:v>0.809027777777778</c:v>
                </c:pt>
                <c:pt idx="150">
                  <c:v>0.809722222222222</c:v>
                </c:pt>
                <c:pt idx="151">
                  <c:v>0.810416666666666</c:v>
                </c:pt>
                <c:pt idx="152">
                  <c:v>0.811111111111111</c:v>
                </c:pt>
                <c:pt idx="153">
                  <c:v>0.811805555555555</c:v>
                </c:pt>
                <c:pt idx="154">
                  <c:v>0.8125</c:v>
                </c:pt>
                <c:pt idx="155">
                  <c:v>0.813194444444444</c:v>
                </c:pt>
                <c:pt idx="156">
                  <c:v>0.813888888888889</c:v>
                </c:pt>
                <c:pt idx="157">
                  <c:v>0.814583333333333</c:v>
                </c:pt>
                <c:pt idx="158">
                  <c:v>0.815277777777778</c:v>
                </c:pt>
                <c:pt idx="159">
                  <c:v>0.815972222222222</c:v>
                </c:pt>
                <c:pt idx="160">
                  <c:v>0.816666666666666</c:v>
                </c:pt>
                <c:pt idx="161">
                  <c:v>0.817361111111111</c:v>
                </c:pt>
                <c:pt idx="162">
                  <c:v>0.818055555555555</c:v>
                </c:pt>
                <c:pt idx="163">
                  <c:v>0.81875</c:v>
                </c:pt>
                <c:pt idx="164">
                  <c:v>0.819444444444444</c:v>
                </c:pt>
                <c:pt idx="165">
                  <c:v>0.820138888888889</c:v>
                </c:pt>
                <c:pt idx="166">
                  <c:v>0.820833333333333</c:v>
                </c:pt>
                <c:pt idx="167">
                  <c:v>0.821527777777778</c:v>
                </c:pt>
                <c:pt idx="168">
                  <c:v>0.822222222222222</c:v>
                </c:pt>
                <c:pt idx="169">
                  <c:v>0.822916666666666</c:v>
                </c:pt>
                <c:pt idx="170">
                  <c:v>0.823611111111111</c:v>
                </c:pt>
                <c:pt idx="171">
                  <c:v>0.824305555555555</c:v>
                </c:pt>
                <c:pt idx="172">
                  <c:v>0.825</c:v>
                </c:pt>
                <c:pt idx="173">
                  <c:v>0.825694444444444</c:v>
                </c:pt>
                <c:pt idx="174">
                  <c:v>0.826388888888889</c:v>
                </c:pt>
                <c:pt idx="175">
                  <c:v>0.827083333333333</c:v>
                </c:pt>
                <c:pt idx="176">
                  <c:v>0.827777777777778</c:v>
                </c:pt>
                <c:pt idx="177">
                  <c:v>0.828472222222222</c:v>
                </c:pt>
                <c:pt idx="178">
                  <c:v>0.829166666666666</c:v>
                </c:pt>
                <c:pt idx="179">
                  <c:v>0.829861111111111</c:v>
                </c:pt>
                <c:pt idx="180">
                  <c:v>0.830555555555556</c:v>
                </c:pt>
                <c:pt idx="181">
                  <c:v>0.83125</c:v>
                </c:pt>
                <c:pt idx="182">
                  <c:v>0.831944444444444</c:v>
                </c:pt>
                <c:pt idx="183">
                  <c:v>0.832638888888889</c:v>
                </c:pt>
                <c:pt idx="184">
                  <c:v>0.833333333333333</c:v>
                </c:pt>
                <c:pt idx="185">
                  <c:v>0.834027777777778</c:v>
                </c:pt>
                <c:pt idx="186">
                  <c:v>0.834722222222222</c:v>
                </c:pt>
                <c:pt idx="187">
                  <c:v>0.835416666666666</c:v>
                </c:pt>
                <c:pt idx="188">
                  <c:v>0.836111111111111</c:v>
                </c:pt>
                <c:pt idx="189">
                  <c:v>0.836805555555555</c:v>
                </c:pt>
                <c:pt idx="190">
                  <c:v>0.8375</c:v>
                </c:pt>
                <c:pt idx="191">
                  <c:v>0.838194444444444</c:v>
                </c:pt>
                <c:pt idx="192">
                  <c:v>0.838888888888889</c:v>
                </c:pt>
                <c:pt idx="193">
                  <c:v>0.839583333333333</c:v>
                </c:pt>
                <c:pt idx="194">
                  <c:v>0.840277777777777</c:v>
                </c:pt>
                <c:pt idx="195">
                  <c:v>0.840972222222222</c:v>
                </c:pt>
                <c:pt idx="196">
                  <c:v>0.841666666666666</c:v>
                </c:pt>
                <c:pt idx="197">
                  <c:v>0.842361111111111</c:v>
                </c:pt>
                <c:pt idx="198">
                  <c:v>0.843055555555555</c:v>
                </c:pt>
                <c:pt idx="199">
                  <c:v>0.84375</c:v>
                </c:pt>
                <c:pt idx="200">
                  <c:v>0.844444444444444</c:v>
                </c:pt>
                <c:pt idx="201">
                  <c:v>0.845138888888889</c:v>
                </c:pt>
                <c:pt idx="202">
                  <c:v>0.845833333333333</c:v>
                </c:pt>
                <c:pt idx="203">
                  <c:v>0.846527777777777</c:v>
                </c:pt>
                <c:pt idx="204">
                  <c:v>0.847222222222222</c:v>
                </c:pt>
                <c:pt idx="205">
                  <c:v>0.847916666666666</c:v>
                </c:pt>
                <c:pt idx="206">
                  <c:v>0.848611111111111</c:v>
                </c:pt>
                <c:pt idx="207">
                  <c:v>0.849305555555555</c:v>
                </c:pt>
                <c:pt idx="208">
                  <c:v>0.85</c:v>
                </c:pt>
                <c:pt idx="209">
                  <c:v>0.850694444444444</c:v>
                </c:pt>
                <c:pt idx="210">
                  <c:v>0.851388888888889</c:v>
                </c:pt>
                <c:pt idx="211">
                  <c:v>0.852083333333333</c:v>
                </c:pt>
                <c:pt idx="212">
                  <c:v>0.852777777777778</c:v>
                </c:pt>
                <c:pt idx="213">
                  <c:v>0.853472222222221</c:v>
                </c:pt>
                <c:pt idx="214">
                  <c:v>0.854166666666666</c:v>
                </c:pt>
                <c:pt idx="215">
                  <c:v>0.854861111111111</c:v>
                </c:pt>
                <c:pt idx="216">
                  <c:v>0.855555555555555</c:v>
                </c:pt>
                <c:pt idx="217">
                  <c:v>0.85625</c:v>
                </c:pt>
                <c:pt idx="218">
                  <c:v>0.856944444444444</c:v>
                </c:pt>
                <c:pt idx="219">
                  <c:v>0.857638888888889</c:v>
                </c:pt>
                <c:pt idx="220">
                  <c:v>0.858333333333333</c:v>
                </c:pt>
                <c:pt idx="221">
                  <c:v>0.859027777777778</c:v>
                </c:pt>
                <c:pt idx="222">
                  <c:v>0.859722222222222</c:v>
                </c:pt>
                <c:pt idx="223">
                  <c:v>0.860416666666666</c:v>
                </c:pt>
                <c:pt idx="224">
                  <c:v>0.861111111111111</c:v>
                </c:pt>
                <c:pt idx="225">
                  <c:v>0.861805555555556</c:v>
                </c:pt>
                <c:pt idx="226">
                  <c:v>0.8625</c:v>
                </c:pt>
                <c:pt idx="227">
                  <c:v>0.863194444444444</c:v>
                </c:pt>
                <c:pt idx="228">
                  <c:v>0.863888888888889</c:v>
                </c:pt>
                <c:pt idx="229">
                  <c:v>0.864583333333333</c:v>
                </c:pt>
                <c:pt idx="230">
                  <c:v>0.865277777777778</c:v>
                </c:pt>
                <c:pt idx="231">
                  <c:v>0.865972222222222</c:v>
                </c:pt>
                <c:pt idx="232">
                  <c:v>0.866666666666666</c:v>
                </c:pt>
                <c:pt idx="233">
                  <c:v>0.867361111111111</c:v>
                </c:pt>
                <c:pt idx="234">
                  <c:v>0.868055555555555</c:v>
                </c:pt>
                <c:pt idx="235">
                  <c:v>0.86875</c:v>
                </c:pt>
                <c:pt idx="236">
                  <c:v>0.869444444444444</c:v>
                </c:pt>
                <c:pt idx="237">
                  <c:v>0.870138888888889</c:v>
                </c:pt>
                <c:pt idx="238">
                  <c:v>0.870833333333333</c:v>
                </c:pt>
                <c:pt idx="239">
                  <c:v>0.871527777777777</c:v>
                </c:pt>
                <c:pt idx="240">
                  <c:v>0.872222222222222</c:v>
                </c:pt>
                <c:pt idx="241">
                  <c:v>0.872916666666666</c:v>
                </c:pt>
                <c:pt idx="242">
                  <c:v>0.873611111111111</c:v>
                </c:pt>
                <c:pt idx="243">
                  <c:v>0.874305555555555</c:v>
                </c:pt>
                <c:pt idx="244">
                  <c:v>0.875</c:v>
                </c:pt>
                <c:pt idx="245">
                  <c:v>0.875694444444444</c:v>
                </c:pt>
                <c:pt idx="246">
                  <c:v>0.876388888888889</c:v>
                </c:pt>
                <c:pt idx="247">
                  <c:v>0.877083333333333</c:v>
                </c:pt>
                <c:pt idx="248">
                  <c:v>0.877777777777778</c:v>
                </c:pt>
                <c:pt idx="249">
                  <c:v>0.878472222222221</c:v>
                </c:pt>
                <c:pt idx="250">
                  <c:v>0.879166666666666</c:v>
                </c:pt>
                <c:pt idx="251">
                  <c:v>0.879861111111111</c:v>
                </c:pt>
                <c:pt idx="252">
                  <c:v>0.880555555555555</c:v>
                </c:pt>
                <c:pt idx="253">
                  <c:v>0.881249999999999</c:v>
                </c:pt>
                <c:pt idx="254">
                  <c:v>0.881944444444444</c:v>
                </c:pt>
                <c:pt idx="255">
                  <c:v>0.882638888888888</c:v>
                </c:pt>
                <c:pt idx="256">
                  <c:v>0.883333333333333</c:v>
                </c:pt>
                <c:pt idx="257">
                  <c:v>0.884027777777777</c:v>
                </c:pt>
                <c:pt idx="258">
                  <c:v>0.884722222222221</c:v>
                </c:pt>
                <c:pt idx="259">
                  <c:v>0.885416666666666</c:v>
                </c:pt>
                <c:pt idx="260">
                  <c:v>0.886111111111111</c:v>
                </c:pt>
                <c:pt idx="261">
                  <c:v>0.886805555555555</c:v>
                </c:pt>
                <c:pt idx="262">
                  <c:v>0.887499999999999</c:v>
                </c:pt>
                <c:pt idx="263">
                  <c:v>0.888194444444444</c:v>
                </c:pt>
                <c:pt idx="264">
                  <c:v>0.888888888888888</c:v>
                </c:pt>
                <c:pt idx="265">
                  <c:v>0.889583333333333</c:v>
                </c:pt>
                <c:pt idx="266">
                  <c:v>0.890277777777777</c:v>
                </c:pt>
                <c:pt idx="267">
                  <c:v>0.890972222222221</c:v>
                </c:pt>
                <c:pt idx="268">
                  <c:v>0.891666666666666</c:v>
                </c:pt>
                <c:pt idx="269">
                  <c:v>0.892361111111111</c:v>
                </c:pt>
                <c:pt idx="270">
                  <c:v>0.893055555555555</c:v>
                </c:pt>
                <c:pt idx="271">
                  <c:v>0.89375</c:v>
                </c:pt>
                <c:pt idx="272">
                  <c:v>0.894444444444444</c:v>
                </c:pt>
                <c:pt idx="273">
                  <c:v>0.895138888888888</c:v>
                </c:pt>
                <c:pt idx="274">
                  <c:v>0.895833333333333</c:v>
                </c:pt>
                <c:pt idx="275">
                  <c:v>0.896527777777777</c:v>
                </c:pt>
                <c:pt idx="276">
                  <c:v>0.897222222222222</c:v>
                </c:pt>
                <c:pt idx="277">
                  <c:v>0.897916666666666</c:v>
                </c:pt>
                <c:pt idx="278">
                  <c:v>0.898611111111111</c:v>
                </c:pt>
                <c:pt idx="279">
                  <c:v>0.899305555555555</c:v>
                </c:pt>
                <c:pt idx="280">
                  <c:v>0.9</c:v>
                </c:pt>
                <c:pt idx="281">
                  <c:v>0.900694444444444</c:v>
                </c:pt>
                <c:pt idx="282">
                  <c:v>0.901388888888888</c:v>
                </c:pt>
                <c:pt idx="283">
                  <c:v>0.902083333333333</c:v>
                </c:pt>
                <c:pt idx="284">
                  <c:v>0.902777777777777</c:v>
                </c:pt>
                <c:pt idx="285">
                  <c:v>0.903472222222222</c:v>
                </c:pt>
                <c:pt idx="286">
                  <c:v>0.904166666666666</c:v>
                </c:pt>
                <c:pt idx="287">
                  <c:v>0.90486111111111</c:v>
                </c:pt>
                <c:pt idx="288">
                  <c:v>0.905555555555555</c:v>
                </c:pt>
                <c:pt idx="289">
                  <c:v>0.906249999999999</c:v>
                </c:pt>
                <c:pt idx="290">
                  <c:v>0.906944444444444</c:v>
                </c:pt>
                <c:pt idx="291">
                  <c:v>0.907638888888888</c:v>
                </c:pt>
                <c:pt idx="292">
                  <c:v>0.908333333333333</c:v>
                </c:pt>
                <c:pt idx="293">
                  <c:v>0.909027777777777</c:v>
                </c:pt>
                <c:pt idx="294">
                  <c:v>0.909722222222222</c:v>
                </c:pt>
                <c:pt idx="295">
                  <c:v>0.910416666666666</c:v>
                </c:pt>
                <c:pt idx="296">
                  <c:v>0.91111111111111</c:v>
                </c:pt>
                <c:pt idx="297">
                  <c:v>0.911805555555555</c:v>
                </c:pt>
                <c:pt idx="298">
                  <c:v>0.912499999999999</c:v>
                </c:pt>
                <c:pt idx="299">
                  <c:v>0.913194444444443</c:v>
                </c:pt>
                <c:pt idx="300">
                  <c:v>0.913888888888888</c:v>
                </c:pt>
                <c:pt idx="301">
                  <c:v>0.914583333333333</c:v>
                </c:pt>
                <c:pt idx="302">
                  <c:v>0.915277777777777</c:v>
                </c:pt>
                <c:pt idx="303">
                  <c:v>0.915972222222222</c:v>
                </c:pt>
                <c:pt idx="304">
                  <c:v>0.916666666666666</c:v>
                </c:pt>
                <c:pt idx="305">
                  <c:v>0.917361111111111</c:v>
                </c:pt>
                <c:pt idx="306">
                  <c:v>0.918055555555555</c:v>
                </c:pt>
                <c:pt idx="307">
                  <c:v>0.91875</c:v>
                </c:pt>
                <c:pt idx="308">
                  <c:v>0.919444444444444</c:v>
                </c:pt>
                <c:pt idx="309">
                  <c:v>0.920138888888888</c:v>
                </c:pt>
                <c:pt idx="310">
                  <c:v>0.920833333333333</c:v>
                </c:pt>
                <c:pt idx="311">
                  <c:v>0.921527777777777</c:v>
                </c:pt>
                <c:pt idx="312">
                  <c:v>0.922222222222222</c:v>
                </c:pt>
                <c:pt idx="313">
                  <c:v>0.922916666666666</c:v>
                </c:pt>
                <c:pt idx="314">
                  <c:v>0.923611111111111</c:v>
                </c:pt>
                <c:pt idx="315">
                  <c:v>0.924305555555555</c:v>
                </c:pt>
                <c:pt idx="316">
                  <c:v>0.925</c:v>
                </c:pt>
                <c:pt idx="317">
                  <c:v>0.925694444444444</c:v>
                </c:pt>
                <c:pt idx="318">
                  <c:v>0.926388888888888</c:v>
                </c:pt>
                <c:pt idx="319">
                  <c:v>0.927083333333333</c:v>
                </c:pt>
                <c:pt idx="320">
                  <c:v>0.927777777777777</c:v>
                </c:pt>
                <c:pt idx="321">
                  <c:v>0.928472222222221</c:v>
                </c:pt>
                <c:pt idx="322">
                  <c:v>0.929166666666666</c:v>
                </c:pt>
                <c:pt idx="323">
                  <c:v>0.92986111111111</c:v>
                </c:pt>
                <c:pt idx="324">
                  <c:v>0.930555555555555</c:v>
                </c:pt>
                <c:pt idx="325">
                  <c:v>0.931249999999999</c:v>
                </c:pt>
                <c:pt idx="326">
                  <c:v>0.931944444444444</c:v>
                </c:pt>
                <c:pt idx="327">
                  <c:v>0.932638888888888</c:v>
                </c:pt>
                <c:pt idx="328">
                  <c:v>0.933333333333333</c:v>
                </c:pt>
                <c:pt idx="329">
                  <c:v>0.934027777777777</c:v>
                </c:pt>
                <c:pt idx="330">
                  <c:v>0.934722222222221</c:v>
                </c:pt>
                <c:pt idx="331">
                  <c:v>0.935416666666666</c:v>
                </c:pt>
                <c:pt idx="332">
                  <c:v>0.93611111111111</c:v>
                </c:pt>
                <c:pt idx="333">
                  <c:v>0.936805555555555</c:v>
                </c:pt>
                <c:pt idx="334">
                  <c:v>0.937499999999999</c:v>
                </c:pt>
                <c:pt idx="335">
                  <c:v>0.938194444444444</c:v>
                </c:pt>
                <c:pt idx="336">
                  <c:v>0.938888888888888</c:v>
                </c:pt>
                <c:pt idx="337">
                  <c:v>0.939583333333333</c:v>
                </c:pt>
                <c:pt idx="338">
                  <c:v>0.940277777777777</c:v>
                </c:pt>
                <c:pt idx="339">
                  <c:v>0.940972222222221</c:v>
                </c:pt>
                <c:pt idx="340">
                  <c:v>0.941666666666666</c:v>
                </c:pt>
                <c:pt idx="341">
                  <c:v>0.94236111111111</c:v>
                </c:pt>
                <c:pt idx="342">
                  <c:v>0.943055555555555</c:v>
                </c:pt>
                <c:pt idx="343">
                  <c:v>0.943749999999999</c:v>
                </c:pt>
                <c:pt idx="344">
                  <c:v>0.944444444444444</c:v>
                </c:pt>
                <c:pt idx="345">
                  <c:v>0.945138888888888</c:v>
                </c:pt>
                <c:pt idx="346">
                  <c:v>0.945833333333333</c:v>
                </c:pt>
                <c:pt idx="347">
                  <c:v>0.946527777777777</c:v>
                </c:pt>
                <c:pt idx="348">
                  <c:v>0.947222222222221</c:v>
                </c:pt>
                <c:pt idx="349">
                  <c:v>0.947916666666666</c:v>
                </c:pt>
                <c:pt idx="350">
                  <c:v>0.948611111111111</c:v>
                </c:pt>
                <c:pt idx="351">
                  <c:v>0.949305555555555</c:v>
                </c:pt>
                <c:pt idx="352">
                  <c:v>0.949999999999999</c:v>
                </c:pt>
                <c:pt idx="353">
                  <c:v>0.950694444444444</c:v>
                </c:pt>
                <c:pt idx="354">
                  <c:v>0.951388888888888</c:v>
                </c:pt>
                <c:pt idx="355">
                  <c:v>0.952083333333333</c:v>
                </c:pt>
                <c:pt idx="356">
                  <c:v>0.952777777777777</c:v>
                </c:pt>
                <c:pt idx="357">
                  <c:v>0.953472222222221</c:v>
                </c:pt>
                <c:pt idx="358">
                  <c:v>0.954166666666666</c:v>
                </c:pt>
                <c:pt idx="359">
                  <c:v>0.954861111111111</c:v>
                </c:pt>
                <c:pt idx="360">
                  <c:v>0.955555555555555</c:v>
                </c:pt>
                <c:pt idx="361">
                  <c:v>0.956249999999999</c:v>
                </c:pt>
                <c:pt idx="362">
                  <c:v>0.956944444444444</c:v>
                </c:pt>
                <c:pt idx="363">
                  <c:v>0.957638888888888</c:v>
                </c:pt>
                <c:pt idx="364">
                  <c:v>0.958333333333333</c:v>
                </c:pt>
                <c:pt idx="365">
                  <c:v>0.959027777777777</c:v>
                </c:pt>
                <c:pt idx="366">
                  <c:v>0.959722222222222</c:v>
                </c:pt>
                <c:pt idx="367">
                  <c:v>0.960416666666666</c:v>
                </c:pt>
                <c:pt idx="368">
                  <c:v>0.96111111111111</c:v>
                </c:pt>
                <c:pt idx="369">
                  <c:v>0.961805555555555</c:v>
                </c:pt>
                <c:pt idx="370">
                  <c:v>0.962499999999999</c:v>
                </c:pt>
                <c:pt idx="371">
                  <c:v>0.963194444444444</c:v>
                </c:pt>
                <c:pt idx="372">
                  <c:v>0.963888888888888</c:v>
                </c:pt>
                <c:pt idx="373">
                  <c:v>0.964583333333333</c:v>
                </c:pt>
                <c:pt idx="374">
                  <c:v>0.965277777777777</c:v>
                </c:pt>
                <c:pt idx="375">
                  <c:v>0.965972222222221</c:v>
                </c:pt>
                <c:pt idx="376">
                  <c:v>0.966666666666666</c:v>
                </c:pt>
                <c:pt idx="377">
                  <c:v>0.96736111111111</c:v>
                </c:pt>
                <c:pt idx="378">
                  <c:v>0.968055555555555</c:v>
                </c:pt>
                <c:pt idx="379">
                  <c:v>0.968749999999999</c:v>
                </c:pt>
                <c:pt idx="380">
                  <c:v>0.969444444444444</c:v>
                </c:pt>
                <c:pt idx="381">
                  <c:v>0.970138888888888</c:v>
                </c:pt>
                <c:pt idx="382">
                  <c:v>0.970833333333333</c:v>
                </c:pt>
                <c:pt idx="383">
                  <c:v>0.971527777777777</c:v>
                </c:pt>
                <c:pt idx="384">
                  <c:v>0.972222222222221</c:v>
                </c:pt>
                <c:pt idx="385">
                  <c:v>0.972916666666666</c:v>
                </c:pt>
                <c:pt idx="386">
                  <c:v>0.97361111111111</c:v>
                </c:pt>
                <c:pt idx="387">
                  <c:v>0.974305555555555</c:v>
                </c:pt>
                <c:pt idx="388">
                  <c:v>0.974999999999999</c:v>
                </c:pt>
                <c:pt idx="389">
                  <c:v>0.975694444444444</c:v>
                </c:pt>
                <c:pt idx="390">
                  <c:v>0.976388888888888</c:v>
                </c:pt>
                <c:pt idx="391">
                  <c:v>0.977083333333333</c:v>
                </c:pt>
                <c:pt idx="392">
                  <c:v>0.977777777777777</c:v>
                </c:pt>
                <c:pt idx="393">
                  <c:v>0.978472222222221</c:v>
                </c:pt>
                <c:pt idx="394">
                  <c:v>0.979166666666666</c:v>
                </c:pt>
                <c:pt idx="395">
                  <c:v>0.979861111111111</c:v>
                </c:pt>
                <c:pt idx="396">
                  <c:v>0.980555555555555</c:v>
                </c:pt>
                <c:pt idx="397">
                  <c:v>0.981249999999999</c:v>
                </c:pt>
                <c:pt idx="398">
                  <c:v>0.981944444444444</c:v>
                </c:pt>
                <c:pt idx="399">
                  <c:v>0.982638888888888</c:v>
                </c:pt>
                <c:pt idx="400">
                  <c:v>0.983333333333333</c:v>
                </c:pt>
                <c:pt idx="401">
                  <c:v>0.984027777777777</c:v>
                </c:pt>
                <c:pt idx="402">
                  <c:v>0.984722222222221</c:v>
                </c:pt>
                <c:pt idx="403">
                  <c:v>0.985416666666665</c:v>
                </c:pt>
                <c:pt idx="404">
                  <c:v>0.98611111111111</c:v>
                </c:pt>
                <c:pt idx="405">
                  <c:v>0.986805555555555</c:v>
                </c:pt>
                <c:pt idx="406">
                  <c:v>0.987499999999999</c:v>
                </c:pt>
                <c:pt idx="407">
                  <c:v>0.988194444444444</c:v>
                </c:pt>
                <c:pt idx="408">
                  <c:v>0.988888888888888</c:v>
                </c:pt>
                <c:pt idx="409">
                  <c:v>0.989583333333333</c:v>
                </c:pt>
                <c:pt idx="410">
                  <c:v>0.990277777777777</c:v>
                </c:pt>
                <c:pt idx="411">
                  <c:v>0.990972222222221</c:v>
                </c:pt>
                <c:pt idx="412">
                  <c:v>0.991666666666666</c:v>
                </c:pt>
                <c:pt idx="413">
                  <c:v>0.99236111111111</c:v>
                </c:pt>
                <c:pt idx="414">
                  <c:v>0.993055555555555</c:v>
                </c:pt>
                <c:pt idx="415">
                  <c:v>0.993749999999999</c:v>
                </c:pt>
                <c:pt idx="416">
                  <c:v>0.994444444444444</c:v>
                </c:pt>
                <c:pt idx="417">
                  <c:v>0.995138888888888</c:v>
                </c:pt>
                <c:pt idx="418">
                  <c:v>0.995833333333333</c:v>
                </c:pt>
                <c:pt idx="419">
                  <c:v>0.996527777777776</c:v>
                </c:pt>
                <c:pt idx="420">
                  <c:v>0.997222222222221</c:v>
                </c:pt>
                <c:pt idx="421">
                  <c:v>0.997916666666666</c:v>
                </c:pt>
                <c:pt idx="422">
                  <c:v>0.99861111111111</c:v>
                </c:pt>
                <c:pt idx="423">
                  <c:v>0.999305555555555</c:v>
                </c:pt>
                <c:pt idx="424">
                  <c:v>0.999999999999999</c:v>
                </c:pt>
                <c:pt idx="425">
                  <c:v>1.00069444444444</c:v>
                </c:pt>
                <c:pt idx="426">
                  <c:v>1.00138888888889</c:v>
                </c:pt>
                <c:pt idx="427">
                  <c:v>1.00208333333333</c:v>
                </c:pt>
                <c:pt idx="428">
                  <c:v>1.00277777777778</c:v>
                </c:pt>
                <c:pt idx="429">
                  <c:v>1.00347222222222</c:v>
                </c:pt>
                <c:pt idx="430">
                  <c:v>1.00416666666667</c:v>
                </c:pt>
                <c:pt idx="431">
                  <c:v>1.00486111111111</c:v>
                </c:pt>
                <c:pt idx="432">
                  <c:v>1.00555555555556</c:v>
                </c:pt>
                <c:pt idx="433">
                  <c:v>1.00625</c:v>
                </c:pt>
                <c:pt idx="434">
                  <c:v>1.00694444444444</c:v>
                </c:pt>
                <c:pt idx="435">
                  <c:v>1.00763888888889</c:v>
                </c:pt>
                <c:pt idx="436">
                  <c:v>1.00833333333333</c:v>
                </c:pt>
                <c:pt idx="437">
                  <c:v>1.00902777777778</c:v>
                </c:pt>
                <c:pt idx="438">
                  <c:v>1.00972222222222</c:v>
                </c:pt>
                <c:pt idx="439">
                  <c:v>1.01041666666667</c:v>
                </c:pt>
                <c:pt idx="440">
                  <c:v>1.01111111111111</c:v>
                </c:pt>
                <c:pt idx="441">
                  <c:v>1.01180555555556</c:v>
                </c:pt>
                <c:pt idx="442">
                  <c:v>1.0125</c:v>
                </c:pt>
                <c:pt idx="443">
                  <c:v>1.01319444444445</c:v>
                </c:pt>
                <c:pt idx="444">
                  <c:v>1.01388888888889</c:v>
                </c:pt>
                <c:pt idx="445">
                  <c:v>1.01458333333333</c:v>
                </c:pt>
                <c:pt idx="446">
                  <c:v>1.01527777777778</c:v>
                </c:pt>
                <c:pt idx="447">
                  <c:v>1.01597222222222</c:v>
                </c:pt>
                <c:pt idx="448">
                  <c:v>1.01666666666667</c:v>
                </c:pt>
                <c:pt idx="449">
                  <c:v>1.01736111111111</c:v>
                </c:pt>
                <c:pt idx="450">
                  <c:v>1.01805555555556</c:v>
                </c:pt>
                <c:pt idx="451">
                  <c:v>1.01875</c:v>
                </c:pt>
                <c:pt idx="452">
                  <c:v>1.01944444444445</c:v>
                </c:pt>
                <c:pt idx="453">
                  <c:v>1.02013888888889</c:v>
                </c:pt>
                <c:pt idx="454">
                  <c:v>1.02083333333334</c:v>
                </c:pt>
                <c:pt idx="455">
                  <c:v>1.02152777777778</c:v>
                </c:pt>
                <c:pt idx="456">
                  <c:v>1.02222222222222</c:v>
                </c:pt>
                <c:pt idx="457">
                  <c:v>1.02291666666667</c:v>
                </c:pt>
                <c:pt idx="458">
                  <c:v>1.02361111111111</c:v>
                </c:pt>
                <c:pt idx="459">
                  <c:v>1.02430555555556</c:v>
                </c:pt>
                <c:pt idx="460">
                  <c:v>1.025</c:v>
                </c:pt>
                <c:pt idx="461">
                  <c:v>1.02569444444445</c:v>
                </c:pt>
                <c:pt idx="462">
                  <c:v>1.02638888888889</c:v>
                </c:pt>
                <c:pt idx="463">
                  <c:v>1.02708333333334</c:v>
                </c:pt>
                <c:pt idx="464">
                  <c:v>1.02777777777778</c:v>
                </c:pt>
                <c:pt idx="465">
                  <c:v>1.02847222222223</c:v>
                </c:pt>
                <c:pt idx="466">
                  <c:v>1.02916666666667</c:v>
                </c:pt>
                <c:pt idx="467">
                  <c:v>1.02986111111111</c:v>
                </c:pt>
                <c:pt idx="468">
                  <c:v>1.03055555555556</c:v>
                </c:pt>
                <c:pt idx="469">
                  <c:v>1.03125</c:v>
                </c:pt>
                <c:pt idx="470">
                  <c:v>1.03194444444445</c:v>
                </c:pt>
                <c:pt idx="471">
                  <c:v>1.03263888888889</c:v>
                </c:pt>
                <c:pt idx="472">
                  <c:v>1.03333333333334</c:v>
                </c:pt>
                <c:pt idx="473">
                  <c:v>1.03402777777778</c:v>
                </c:pt>
                <c:pt idx="474">
                  <c:v>1.03472222222223</c:v>
                </c:pt>
                <c:pt idx="475">
                  <c:v>1.03541666666667</c:v>
                </c:pt>
                <c:pt idx="476">
                  <c:v>1.03611111111112</c:v>
                </c:pt>
                <c:pt idx="477">
                  <c:v>1.03680555555556</c:v>
                </c:pt>
                <c:pt idx="478">
                  <c:v>1.0375</c:v>
                </c:pt>
                <c:pt idx="479">
                  <c:v>1.03819444444445</c:v>
                </c:pt>
                <c:pt idx="480">
                  <c:v>1.03888888888889</c:v>
                </c:pt>
                <c:pt idx="481">
                  <c:v>1.03958333333334</c:v>
                </c:pt>
                <c:pt idx="482">
                  <c:v>1.04027777777778</c:v>
                </c:pt>
                <c:pt idx="483">
                  <c:v>1.04097222222223</c:v>
                </c:pt>
                <c:pt idx="484">
                  <c:v>1.04166666666667</c:v>
                </c:pt>
                <c:pt idx="485">
                  <c:v>1.04236111111112</c:v>
                </c:pt>
                <c:pt idx="486">
                  <c:v>1.04305555555556</c:v>
                </c:pt>
                <c:pt idx="487">
                  <c:v>1.04375000000001</c:v>
                </c:pt>
                <c:pt idx="488">
                  <c:v>1.04444444444445</c:v>
                </c:pt>
                <c:pt idx="489">
                  <c:v>1.04513888888889</c:v>
                </c:pt>
                <c:pt idx="490">
                  <c:v>1.04583333333334</c:v>
                </c:pt>
                <c:pt idx="491">
                  <c:v>1.04652777777778</c:v>
                </c:pt>
                <c:pt idx="492">
                  <c:v>1.04722222222223</c:v>
                </c:pt>
                <c:pt idx="493">
                  <c:v>1.04791666666667</c:v>
                </c:pt>
                <c:pt idx="494">
                  <c:v>1.04861111111112</c:v>
                </c:pt>
                <c:pt idx="495">
                  <c:v>1.04930555555556</c:v>
                </c:pt>
                <c:pt idx="496">
                  <c:v>1.05000000000001</c:v>
                </c:pt>
                <c:pt idx="497">
                  <c:v>1.05069444444445</c:v>
                </c:pt>
                <c:pt idx="498">
                  <c:v>1.0513888888889</c:v>
                </c:pt>
                <c:pt idx="499">
                  <c:v>1.05208333333334</c:v>
                </c:pt>
                <c:pt idx="500">
                  <c:v>1.05277777777779</c:v>
                </c:pt>
                <c:pt idx="501">
                  <c:v>1.05347222222223</c:v>
                </c:pt>
                <c:pt idx="502">
                  <c:v>1.05416666666667</c:v>
                </c:pt>
                <c:pt idx="503">
                  <c:v>1.05486111111112</c:v>
                </c:pt>
                <c:pt idx="504">
                  <c:v>1.05555555555556</c:v>
                </c:pt>
                <c:pt idx="505">
                  <c:v>1.05625000000001</c:v>
                </c:pt>
                <c:pt idx="506">
                  <c:v>1.05694444444445</c:v>
                </c:pt>
                <c:pt idx="507">
                  <c:v>1.0576388888889</c:v>
                </c:pt>
                <c:pt idx="508">
                  <c:v>1.05833333333334</c:v>
                </c:pt>
                <c:pt idx="509">
                  <c:v>1.05902777777779</c:v>
                </c:pt>
                <c:pt idx="510">
                  <c:v>1.05972222222223</c:v>
                </c:pt>
                <c:pt idx="511">
                  <c:v>1.06041666666668</c:v>
                </c:pt>
                <c:pt idx="512">
                  <c:v>1.06111111111112</c:v>
                </c:pt>
                <c:pt idx="513">
                  <c:v>1.06180555555556</c:v>
                </c:pt>
                <c:pt idx="514">
                  <c:v>1.06250000000001</c:v>
                </c:pt>
                <c:pt idx="515">
                  <c:v>1.06319444444445</c:v>
                </c:pt>
                <c:pt idx="516">
                  <c:v>1.0638888888889</c:v>
                </c:pt>
                <c:pt idx="517">
                  <c:v>1.06458333333334</c:v>
                </c:pt>
                <c:pt idx="518">
                  <c:v>1.06527777777779</c:v>
                </c:pt>
                <c:pt idx="519">
                  <c:v>1.06597222222223</c:v>
                </c:pt>
                <c:pt idx="520">
                  <c:v>1.06666666666668</c:v>
                </c:pt>
                <c:pt idx="521">
                  <c:v>1.06736111111112</c:v>
                </c:pt>
                <c:pt idx="522">
                  <c:v>1.06805555555557</c:v>
                </c:pt>
                <c:pt idx="523">
                  <c:v>1.06875000000001</c:v>
                </c:pt>
                <c:pt idx="524">
                  <c:v>1.06944444444445</c:v>
                </c:pt>
                <c:pt idx="525">
                  <c:v>1.0701388888889</c:v>
                </c:pt>
                <c:pt idx="526">
                  <c:v>1.07083333333334</c:v>
                </c:pt>
                <c:pt idx="527">
                  <c:v>1.07152777777779</c:v>
                </c:pt>
                <c:pt idx="528">
                  <c:v>1.07222222222223</c:v>
                </c:pt>
                <c:pt idx="529">
                  <c:v>1.07291666666668</c:v>
                </c:pt>
                <c:pt idx="530">
                  <c:v>1.07361111111112</c:v>
                </c:pt>
                <c:pt idx="531">
                  <c:v>1.07430555555557</c:v>
                </c:pt>
                <c:pt idx="532">
                  <c:v>1.07500000000001</c:v>
                </c:pt>
                <c:pt idx="533">
                  <c:v>1.07569444444445</c:v>
                </c:pt>
                <c:pt idx="534">
                  <c:v>1.0763888888889</c:v>
                </c:pt>
              </c:numCache>
            </c:numRef>
          </c:xVal>
          <c:yVal>
            <c:numRef>
              <c:f>2</c:f>
              <c:numCache>
                <c:formatCode>General</c:formatCode>
                <c:ptCount val="535"/>
                <c:pt idx="0">
                  <c:v>1005.56</c:v>
                </c:pt>
                <c:pt idx="1">
                  <c:v>1005.47</c:v>
                </c:pt>
                <c:pt idx="2">
                  <c:v>1005.4</c:v>
                </c:pt>
                <c:pt idx="3">
                  <c:v>1005.43</c:v>
                </c:pt>
                <c:pt idx="4">
                  <c:v>1005.44</c:v>
                </c:pt>
                <c:pt idx="5">
                  <c:v>1005.43</c:v>
                </c:pt>
                <c:pt idx="6">
                  <c:v>1005.42</c:v>
                </c:pt>
                <c:pt idx="7">
                  <c:v>1005.39</c:v>
                </c:pt>
                <c:pt idx="8">
                  <c:v>1005.41</c:v>
                </c:pt>
                <c:pt idx="9">
                  <c:v>1005.44</c:v>
                </c:pt>
                <c:pt idx="10">
                  <c:v>1005.41</c:v>
                </c:pt>
                <c:pt idx="11">
                  <c:v>1005.48</c:v>
                </c:pt>
                <c:pt idx="12">
                  <c:v>1005.52</c:v>
                </c:pt>
                <c:pt idx="13">
                  <c:v>1005.6</c:v>
                </c:pt>
                <c:pt idx="14">
                  <c:v>1005.65</c:v>
                </c:pt>
                <c:pt idx="15">
                  <c:v>1005.64</c:v>
                </c:pt>
                <c:pt idx="16">
                  <c:v>1005.67</c:v>
                </c:pt>
                <c:pt idx="17">
                  <c:v>1005.69</c:v>
                </c:pt>
                <c:pt idx="18">
                  <c:v>1005.73</c:v>
                </c:pt>
                <c:pt idx="19">
                  <c:v>1005.76</c:v>
                </c:pt>
                <c:pt idx="20">
                  <c:v>1005.74</c:v>
                </c:pt>
                <c:pt idx="21">
                  <c:v>1005.73</c:v>
                </c:pt>
                <c:pt idx="22">
                  <c:v>1006.16</c:v>
                </c:pt>
                <c:pt idx="23">
                  <c:v>1006.22</c:v>
                </c:pt>
                <c:pt idx="24">
                  <c:v>1006.3</c:v>
                </c:pt>
                <c:pt idx="25">
                  <c:v>1006.26</c:v>
                </c:pt>
                <c:pt idx="26">
                  <c:v>1006.18</c:v>
                </c:pt>
                <c:pt idx="27">
                  <c:v>1006.17</c:v>
                </c:pt>
                <c:pt idx="28">
                  <c:v>1006.09</c:v>
                </c:pt>
                <c:pt idx="29">
                  <c:v>1006.09</c:v>
                </c:pt>
                <c:pt idx="30">
                  <c:v>1006.06</c:v>
                </c:pt>
                <c:pt idx="31">
                  <c:v>1006.05</c:v>
                </c:pt>
                <c:pt idx="32">
                  <c:v>1005.97</c:v>
                </c:pt>
                <c:pt idx="33">
                  <c:v>1005.92</c:v>
                </c:pt>
                <c:pt idx="34">
                  <c:v>1005.92</c:v>
                </c:pt>
                <c:pt idx="35">
                  <c:v>1005.89</c:v>
                </c:pt>
                <c:pt idx="36">
                  <c:v>1005.85</c:v>
                </c:pt>
                <c:pt idx="37">
                  <c:v>1005.83</c:v>
                </c:pt>
                <c:pt idx="38">
                  <c:v>1005.83</c:v>
                </c:pt>
                <c:pt idx="39">
                  <c:v>1005.8</c:v>
                </c:pt>
                <c:pt idx="40">
                  <c:v>1005.81</c:v>
                </c:pt>
                <c:pt idx="41">
                  <c:v>1005.83</c:v>
                </c:pt>
                <c:pt idx="42">
                  <c:v>1005.82</c:v>
                </c:pt>
                <c:pt idx="43">
                  <c:v>1005.84</c:v>
                </c:pt>
                <c:pt idx="44">
                  <c:v>1005.85</c:v>
                </c:pt>
                <c:pt idx="45">
                  <c:v>1005.84</c:v>
                </c:pt>
                <c:pt idx="46">
                  <c:v>1005.83</c:v>
                </c:pt>
                <c:pt idx="47">
                  <c:v>1005.85</c:v>
                </c:pt>
                <c:pt idx="48">
                  <c:v>1005.87</c:v>
                </c:pt>
                <c:pt idx="49">
                  <c:v>1005.92</c:v>
                </c:pt>
                <c:pt idx="50">
                  <c:v>1005.93</c:v>
                </c:pt>
                <c:pt idx="51">
                  <c:v>1005.95</c:v>
                </c:pt>
                <c:pt idx="52">
                  <c:v>1005.96</c:v>
                </c:pt>
                <c:pt idx="53">
                  <c:v>1005.96</c:v>
                </c:pt>
                <c:pt idx="54">
                  <c:v>1005.95</c:v>
                </c:pt>
                <c:pt idx="55">
                  <c:v>1005.94</c:v>
                </c:pt>
                <c:pt idx="56">
                  <c:v>1005.97</c:v>
                </c:pt>
                <c:pt idx="57">
                  <c:v>1005.94</c:v>
                </c:pt>
                <c:pt idx="58">
                  <c:v>1005.9</c:v>
                </c:pt>
                <c:pt idx="59">
                  <c:v>1005.87</c:v>
                </c:pt>
                <c:pt idx="60">
                  <c:v>1005.83</c:v>
                </c:pt>
                <c:pt idx="61">
                  <c:v>1005.85</c:v>
                </c:pt>
                <c:pt idx="62">
                  <c:v>1005.87</c:v>
                </c:pt>
                <c:pt idx="63">
                  <c:v>1005.91</c:v>
                </c:pt>
                <c:pt idx="64">
                  <c:v>1005.94</c:v>
                </c:pt>
                <c:pt idx="65">
                  <c:v>1005.95</c:v>
                </c:pt>
                <c:pt idx="66">
                  <c:v>1005.95</c:v>
                </c:pt>
                <c:pt idx="67">
                  <c:v>1005.97</c:v>
                </c:pt>
                <c:pt idx="68">
                  <c:v>1005.95</c:v>
                </c:pt>
                <c:pt idx="69">
                  <c:v>1005.99</c:v>
                </c:pt>
                <c:pt idx="70">
                  <c:v>1005.96</c:v>
                </c:pt>
                <c:pt idx="71">
                  <c:v>1006.03</c:v>
                </c:pt>
                <c:pt idx="72">
                  <c:v>1006</c:v>
                </c:pt>
                <c:pt idx="73">
                  <c:v>1005.99</c:v>
                </c:pt>
                <c:pt idx="74">
                  <c:v>1005.96</c:v>
                </c:pt>
                <c:pt idx="75">
                  <c:v>1005.94</c:v>
                </c:pt>
                <c:pt idx="76">
                  <c:v>1005.95</c:v>
                </c:pt>
                <c:pt idx="77">
                  <c:v>1005.97</c:v>
                </c:pt>
                <c:pt idx="78">
                  <c:v>1005.97</c:v>
                </c:pt>
                <c:pt idx="79">
                  <c:v>1005.98</c:v>
                </c:pt>
                <c:pt idx="80">
                  <c:v>1005.96</c:v>
                </c:pt>
                <c:pt idx="81">
                  <c:v>1005.95</c:v>
                </c:pt>
                <c:pt idx="82">
                  <c:v>1005.97</c:v>
                </c:pt>
                <c:pt idx="83">
                  <c:v>1005.95</c:v>
                </c:pt>
                <c:pt idx="84">
                  <c:v>1005.96</c:v>
                </c:pt>
                <c:pt idx="85">
                  <c:v>1005.97</c:v>
                </c:pt>
                <c:pt idx="86">
                  <c:v>1005.85</c:v>
                </c:pt>
                <c:pt idx="87">
                  <c:v>1005.24</c:v>
                </c:pt>
                <c:pt idx="88">
                  <c:v>1005.15</c:v>
                </c:pt>
                <c:pt idx="89">
                  <c:v>1005.22</c:v>
                </c:pt>
                <c:pt idx="90">
                  <c:v>1005.33</c:v>
                </c:pt>
                <c:pt idx="91">
                  <c:v>1005.47</c:v>
                </c:pt>
                <c:pt idx="92">
                  <c:v>1005.56</c:v>
                </c:pt>
                <c:pt idx="93">
                  <c:v>1005.68</c:v>
                </c:pt>
                <c:pt idx="94">
                  <c:v>1005.79</c:v>
                </c:pt>
                <c:pt idx="95">
                  <c:v>1005.89</c:v>
                </c:pt>
                <c:pt idx="96">
                  <c:v>1005.95</c:v>
                </c:pt>
                <c:pt idx="97">
                  <c:v>1006.03</c:v>
                </c:pt>
                <c:pt idx="98">
                  <c:v>1006.11</c:v>
                </c:pt>
                <c:pt idx="99">
                  <c:v>1006.14</c:v>
                </c:pt>
                <c:pt idx="100">
                  <c:v>1006.21</c:v>
                </c:pt>
                <c:pt idx="101">
                  <c:v>1006.25</c:v>
                </c:pt>
                <c:pt idx="102">
                  <c:v>1006.33</c:v>
                </c:pt>
                <c:pt idx="103">
                  <c:v>1006.35</c:v>
                </c:pt>
                <c:pt idx="104">
                  <c:v>1006.37</c:v>
                </c:pt>
                <c:pt idx="105">
                  <c:v>1006.43</c:v>
                </c:pt>
                <c:pt idx="106">
                  <c:v>1006.49</c:v>
                </c:pt>
                <c:pt idx="107">
                  <c:v>1006.55</c:v>
                </c:pt>
                <c:pt idx="108">
                  <c:v>1006.6</c:v>
                </c:pt>
                <c:pt idx="109">
                  <c:v>1006.64</c:v>
                </c:pt>
                <c:pt idx="110">
                  <c:v>1006.62</c:v>
                </c:pt>
                <c:pt idx="111">
                  <c:v>1006.64</c:v>
                </c:pt>
                <c:pt idx="112">
                  <c:v>1006.7</c:v>
                </c:pt>
                <c:pt idx="113">
                  <c:v>1006.72</c:v>
                </c:pt>
                <c:pt idx="114">
                  <c:v>1006.74</c:v>
                </c:pt>
                <c:pt idx="115">
                  <c:v>1006.81</c:v>
                </c:pt>
                <c:pt idx="116">
                  <c:v>1006.85</c:v>
                </c:pt>
                <c:pt idx="117">
                  <c:v>1006.93</c:v>
                </c:pt>
                <c:pt idx="118">
                  <c:v>1006.98</c:v>
                </c:pt>
                <c:pt idx="119">
                  <c:v>1006.99</c:v>
                </c:pt>
                <c:pt idx="120">
                  <c:v>1007</c:v>
                </c:pt>
                <c:pt idx="121">
                  <c:v>1007.04</c:v>
                </c:pt>
                <c:pt idx="122">
                  <c:v>1007.06</c:v>
                </c:pt>
                <c:pt idx="123">
                  <c:v>1007.06</c:v>
                </c:pt>
                <c:pt idx="124">
                  <c:v>1007.06</c:v>
                </c:pt>
                <c:pt idx="125">
                  <c:v>1007.06</c:v>
                </c:pt>
                <c:pt idx="126">
                  <c:v>1007.06</c:v>
                </c:pt>
                <c:pt idx="127">
                  <c:v>1007.09</c:v>
                </c:pt>
                <c:pt idx="128">
                  <c:v>1007.1</c:v>
                </c:pt>
                <c:pt idx="129">
                  <c:v>1007.12</c:v>
                </c:pt>
                <c:pt idx="130">
                  <c:v>1007.17</c:v>
                </c:pt>
                <c:pt idx="131">
                  <c:v>1007.15</c:v>
                </c:pt>
                <c:pt idx="132">
                  <c:v>1007.16</c:v>
                </c:pt>
                <c:pt idx="133">
                  <c:v>1007.18</c:v>
                </c:pt>
                <c:pt idx="134">
                  <c:v>1007.21</c:v>
                </c:pt>
                <c:pt idx="135">
                  <c:v>1007.24</c:v>
                </c:pt>
                <c:pt idx="136">
                  <c:v>1007.26</c:v>
                </c:pt>
                <c:pt idx="137">
                  <c:v>1007.29</c:v>
                </c:pt>
                <c:pt idx="138">
                  <c:v>1007.37</c:v>
                </c:pt>
                <c:pt idx="139">
                  <c:v>1007.41</c:v>
                </c:pt>
                <c:pt idx="140">
                  <c:v>1007.43</c:v>
                </c:pt>
                <c:pt idx="141">
                  <c:v>1007.48</c:v>
                </c:pt>
                <c:pt idx="142">
                  <c:v>1007.53</c:v>
                </c:pt>
                <c:pt idx="143">
                  <c:v>1007.52</c:v>
                </c:pt>
                <c:pt idx="144">
                  <c:v>1007.51</c:v>
                </c:pt>
                <c:pt idx="145">
                  <c:v>1007.53</c:v>
                </c:pt>
                <c:pt idx="146">
                  <c:v>1007.53</c:v>
                </c:pt>
                <c:pt idx="147">
                  <c:v>1007.55</c:v>
                </c:pt>
                <c:pt idx="148">
                  <c:v>1007.58</c:v>
                </c:pt>
                <c:pt idx="149">
                  <c:v>1007.58</c:v>
                </c:pt>
                <c:pt idx="150">
                  <c:v>1007.57</c:v>
                </c:pt>
                <c:pt idx="151">
                  <c:v>1007.6</c:v>
                </c:pt>
                <c:pt idx="152">
                  <c:v>1007.58</c:v>
                </c:pt>
                <c:pt idx="153">
                  <c:v>1007.58</c:v>
                </c:pt>
                <c:pt idx="154">
                  <c:v>1007.58</c:v>
                </c:pt>
                <c:pt idx="155">
                  <c:v>1007.59</c:v>
                </c:pt>
                <c:pt idx="156">
                  <c:v>1007.62</c:v>
                </c:pt>
                <c:pt idx="157">
                  <c:v>1007.63</c:v>
                </c:pt>
                <c:pt idx="158">
                  <c:v>1007.66</c:v>
                </c:pt>
                <c:pt idx="159">
                  <c:v>1007.67</c:v>
                </c:pt>
                <c:pt idx="160">
                  <c:v>1007.71</c:v>
                </c:pt>
                <c:pt idx="161">
                  <c:v>1007.73</c:v>
                </c:pt>
                <c:pt idx="162">
                  <c:v>1007.73</c:v>
                </c:pt>
                <c:pt idx="163">
                  <c:v>1007.8</c:v>
                </c:pt>
                <c:pt idx="164">
                  <c:v>1007.82</c:v>
                </c:pt>
                <c:pt idx="165">
                  <c:v>1007.89</c:v>
                </c:pt>
                <c:pt idx="166">
                  <c:v>1007.91</c:v>
                </c:pt>
                <c:pt idx="167">
                  <c:v>1007.94</c:v>
                </c:pt>
                <c:pt idx="168">
                  <c:v>1008</c:v>
                </c:pt>
                <c:pt idx="169">
                  <c:v>1008.03</c:v>
                </c:pt>
                <c:pt idx="170">
                  <c:v>1008.01</c:v>
                </c:pt>
                <c:pt idx="171">
                  <c:v>1008.01</c:v>
                </c:pt>
                <c:pt idx="172">
                  <c:v>1008.02</c:v>
                </c:pt>
                <c:pt idx="173">
                  <c:v>1008.01</c:v>
                </c:pt>
                <c:pt idx="174">
                  <c:v>1008.02</c:v>
                </c:pt>
                <c:pt idx="175">
                  <c:v>1008.04</c:v>
                </c:pt>
                <c:pt idx="176">
                  <c:v>1008.05</c:v>
                </c:pt>
                <c:pt idx="177">
                  <c:v>1008.06</c:v>
                </c:pt>
                <c:pt idx="178">
                  <c:v>1008.09</c:v>
                </c:pt>
                <c:pt idx="179">
                  <c:v>1008.1</c:v>
                </c:pt>
                <c:pt idx="180">
                  <c:v>1008.13</c:v>
                </c:pt>
                <c:pt idx="181">
                  <c:v>1008.14</c:v>
                </c:pt>
                <c:pt idx="182">
                  <c:v>1008.17</c:v>
                </c:pt>
                <c:pt idx="183">
                  <c:v>1008.15</c:v>
                </c:pt>
                <c:pt idx="184">
                  <c:v>1008.14</c:v>
                </c:pt>
                <c:pt idx="185">
                  <c:v>1008.18</c:v>
                </c:pt>
                <c:pt idx="186">
                  <c:v>1008.2</c:v>
                </c:pt>
                <c:pt idx="187">
                  <c:v>1008.2</c:v>
                </c:pt>
                <c:pt idx="188">
                  <c:v>1008.24</c:v>
                </c:pt>
                <c:pt idx="189">
                  <c:v>1008.25</c:v>
                </c:pt>
                <c:pt idx="190">
                  <c:v>1008.26</c:v>
                </c:pt>
                <c:pt idx="191">
                  <c:v>1008.28</c:v>
                </c:pt>
                <c:pt idx="192">
                  <c:v>1008.31</c:v>
                </c:pt>
                <c:pt idx="193">
                  <c:v>1008.32</c:v>
                </c:pt>
                <c:pt idx="194">
                  <c:v>1008.35</c:v>
                </c:pt>
                <c:pt idx="195">
                  <c:v>1008.36</c:v>
                </c:pt>
                <c:pt idx="196">
                  <c:v>1008.38</c:v>
                </c:pt>
                <c:pt idx="197">
                  <c:v>1008.38</c:v>
                </c:pt>
                <c:pt idx="198">
                  <c:v>1008.41</c:v>
                </c:pt>
                <c:pt idx="199">
                  <c:v>1008.39</c:v>
                </c:pt>
                <c:pt idx="200">
                  <c:v>1008.41</c:v>
                </c:pt>
                <c:pt idx="201">
                  <c:v>1008.41</c:v>
                </c:pt>
                <c:pt idx="202">
                  <c:v>1008.41</c:v>
                </c:pt>
                <c:pt idx="203">
                  <c:v>1008.42</c:v>
                </c:pt>
                <c:pt idx="204">
                  <c:v>1008.42</c:v>
                </c:pt>
                <c:pt idx="205">
                  <c:v>1008.43</c:v>
                </c:pt>
                <c:pt idx="206">
                  <c:v>1008.45</c:v>
                </c:pt>
                <c:pt idx="207">
                  <c:v>1008.44</c:v>
                </c:pt>
                <c:pt idx="208">
                  <c:v>1008.45</c:v>
                </c:pt>
                <c:pt idx="209">
                  <c:v>1008.48</c:v>
                </c:pt>
                <c:pt idx="210">
                  <c:v>1008.51</c:v>
                </c:pt>
                <c:pt idx="211">
                  <c:v>1008.53</c:v>
                </c:pt>
                <c:pt idx="212">
                  <c:v>1008.56</c:v>
                </c:pt>
                <c:pt idx="213">
                  <c:v>1008.55</c:v>
                </c:pt>
                <c:pt idx="214">
                  <c:v>1008.57</c:v>
                </c:pt>
                <c:pt idx="215">
                  <c:v>1008.55</c:v>
                </c:pt>
                <c:pt idx="216">
                  <c:v>1008.58</c:v>
                </c:pt>
                <c:pt idx="217">
                  <c:v>1008.61</c:v>
                </c:pt>
                <c:pt idx="218">
                  <c:v>1008.64</c:v>
                </c:pt>
                <c:pt idx="219">
                  <c:v>1008.64</c:v>
                </c:pt>
                <c:pt idx="220">
                  <c:v>1008.66</c:v>
                </c:pt>
                <c:pt idx="221">
                  <c:v>1008.71</c:v>
                </c:pt>
                <c:pt idx="222">
                  <c:v>1008.72</c:v>
                </c:pt>
                <c:pt idx="223">
                  <c:v>1008.77</c:v>
                </c:pt>
                <c:pt idx="224">
                  <c:v>1008.79</c:v>
                </c:pt>
                <c:pt idx="225">
                  <c:v>1008.83</c:v>
                </c:pt>
                <c:pt idx="226">
                  <c:v>1008.82</c:v>
                </c:pt>
                <c:pt idx="227">
                  <c:v>1008.87</c:v>
                </c:pt>
                <c:pt idx="228">
                  <c:v>1008.87</c:v>
                </c:pt>
                <c:pt idx="229">
                  <c:v>1008.86</c:v>
                </c:pt>
                <c:pt idx="230">
                  <c:v>1008.91</c:v>
                </c:pt>
                <c:pt idx="231">
                  <c:v>1008.88</c:v>
                </c:pt>
                <c:pt idx="232">
                  <c:v>1008.87</c:v>
                </c:pt>
                <c:pt idx="233">
                  <c:v>1008.91</c:v>
                </c:pt>
                <c:pt idx="234">
                  <c:v>1008.91</c:v>
                </c:pt>
                <c:pt idx="235">
                  <c:v>1008.92</c:v>
                </c:pt>
                <c:pt idx="236">
                  <c:v>1008.94</c:v>
                </c:pt>
                <c:pt idx="237">
                  <c:v>1008.96</c:v>
                </c:pt>
                <c:pt idx="238">
                  <c:v>1008.95</c:v>
                </c:pt>
                <c:pt idx="239">
                  <c:v>1008.96</c:v>
                </c:pt>
                <c:pt idx="240">
                  <c:v>1008.94</c:v>
                </c:pt>
                <c:pt idx="241">
                  <c:v>1008.96</c:v>
                </c:pt>
                <c:pt idx="242">
                  <c:v>1008.99</c:v>
                </c:pt>
                <c:pt idx="243">
                  <c:v>1008.99</c:v>
                </c:pt>
                <c:pt idx="244">
                  <c:v>1008.98</c:v>
                </c:pt>
                <c:pt idx="245">
                  <c:v>1008.98</c:v>
                </c:pt>
                <c:pt idx="246">
                  <c:v>1008.98</c:v>
                </c:pt>
                <c:pt idx="247">
                  <c:v>1009.01</c:v>
                </c:pt>
                <c:pt idx="248">
                  <c:v>1009.01</c:v>
                </c:pt>
                <c:pt idx="249">
                  <c:v>1009.04</c:v>
                </c:pt>
                <c:pt idx="250">
                  <c:v>1009.05</c:v>
                </c:pt>
                <c:pt idx="251">
                  <c:v>1009.04</c:v>
                </c:pt>
                <c:pt idx="252">
                  <c:v>1009.06</c:v>
                </c:pt>
                <c:pt idx="253">
                  <c:v>1009.04</c:v>
                </c:pt>
                <c:pt idx="254">
                  <c:v>1009.06</c:v>
                </c:pt>
                <c:pt idx="255">
                  <c:v>1009.04</c:v>
                </c:pt>
                <c:pt idx="256">
                  <c:v>1009.05</c:v>
                </c:pt>
                <c:pt idx="257">
                  <c:v>1009.04</c:v>
                </c:pt>
                <c:pt idx="258">
                  <c:v>1009.07</c:v>
                </c:pt>
                <c:pt idx="259">
                  <c:v>1009.05</c:v>
                </c:pt>
                <c:pt idx="260">
                  <c:v>1009.09</c:v>
                </c:pt>
                <c:pt idx="261">
                  <c:v>1009.1</c:v>
                </c:pt>
                <c:pt idx="262">
                  <c:v>1009.13</c:v>
                </c:pt>
                <c:pt idx="263">
                  <c:v>1009.17</c:v>
                </c:pt>
                <c:pt idx="264">
                  <c:v>1009.17</c:v>
                </c:pt>
                <c:pt idx="265">
                  <c:v>1009.19</c:v>
                </c:pt>
                <c:pt idx="266">
                  <c:v>1009.23</c:v>
                </c:pt>
                <c:pt idx="267">
                  <c:v>1009.22</c:v>
                </c:pt>
                <c:pt idx="268">
                  <c:v>1009.22</c:v>
                </c:pt>
                <c:pt idx="269">
                  <c:v>1009.26</c:v>
                </c:pt>
                <c:pt idx="270">
                  <c:v>1009.19</c:v>
                </c:pt>
                <c:pt idx="271">
                  <c:v>1009.24</c:v>
                </c:pt>
                <c:pt idx="272">
                  <c:v>1009.22</c:v>
                </c:pt>
                <c:pt idx="273">
                  <c:v>1009.24</c:v>
                </c:pt>
                <c:pt idx="274">
                  <c:v>1009.2</c:v>
                </c:pt>
                <c:pt idx="275">
                  <c:v>1009.22</c:v>
                </c:pt>
                <c:pt idx="276">
                  <c:v>1009.22</c:v>
                </c:pt>
                <c:pt idx="277">
                  <c:v>1009.2</c:v>
                </c:pt>
                <c:pt idx="278">
                  <c:v>1009.2</c:v>
                </c:pt>
                <c:pt idx="279">
                  <c:v>1009.23</c:v>
                </c:pt>
                <c:pt idx="280">
                  <c:v>1009.24</c:v>
                </c:pt>
                <c:pt idx="281">
                  <c:v>1009.26</c:v>
                </c:pt>
                <c:pt idx="282">
                  <c:v>1009.28</c:v>
                </c:pt>
                <c:pt idx="283">
                  <c:v>1009.22</c:v>
                </c:pt>
                <c:pt idx="284">
                  <c:v>1009.25</c:v>
                </c:pt>
                <c:pt idx="285">
                  <c:v>1009.23</c:v>
                </c:pt>
                <c:pt idx="286">
                  <c:v>1009.27</c:v>
                </c:pt>
                <c:pt idx="287">
                  <c:v>1009.26</c:v>
                </c:pt>
                <c:pt idx="288">
                  <c:v>1009.3</c:v>
                </c:pt>
                <c:pt idx="289">
                  <c:v>1009.29</c:v>
                </c:pt>
                <c:pt idx="290">
                  <c:v>1009.25</c:v>
                </c:pt>
                <c:pt idx="291">
                  <c:v>1009.24</c:v>
                </c:pt>
                <c:pt idx="292">
                  <c:v>1009.22</c:v>
                </c:pt>
                <c:pt idx="293">
                  <c:v>1009.24</c:v>
                </c:pt>
                <c:pt idx="294">
                  <c:v>1009.25</c:v>
                </c:pt>
                <c:pt idx="295">
                  <c:v>1009.28</c:v>
                </c:pt>
                <c:pt idx="296">
                  <c:v>1009.29</c:v>
                </c:pt>
                <c:pt idx="297">
                  <c:v>1009.29</c:v>
                </c:pt>
                <c:pt idx="298">
                  <c:v>1009.29</c:v>
                </c:pt>
                <c:pt idx="299">
                  <c:v>1009.3</c:v>
                </c:pt>
                <c:pt idx="300">
                  <c:v>1009.33</c:v>
                </c:pt>
                <c:pt idx="301">
                  <c:v>1009.35</c:v>
                </c:pt>
                <c:pt idx="302">
                  <c:v>1009.36</c:v>
                </c:pt>
                <c:pt idx="303">
                  <c:v>1009.36</c:v>
                </c:pt>
                <c:pt idx="304">
                  <c:v>1009.35</c:v>
                </c:pt>
                <c:pt idx="305">
                  <c:v>1009.38</c:v>
                </c:pt>
                <c:pt idx="306">
                  <c:v>1009.39</c:v>
                </c:pt>
                <c:pt idx="307">
                  <c:v>1009.42</c:v>
                </c:pt>
                <c:pt idx="308">
                  <c:v>1009.43</c:v>
                </c:pt>
                <c:pt idx="309">
                  <c:v>1009.41</c:v>
                </c:pt>
                <c:pt idx="310">
                  <c:v>1009.41</c:v>
                </c:pt>
                <c:pt idx="311">
                  <c:v>1009.4</c:v>
                </c:pt>
                <c:pt idx="312">
                  <c:v>1009.41</c:v>
                </c:pt>
                <c:pt idx="313">
                  <c:v>1009.42</c:v>
                </c:pt>
                <c:pt idx="314">
                  <c:v>1009.41</c:v>
                </c:pt>
                <c:pt idx="315">
                  <c:v>1009.4</c:v>
                </c:pt>
                <c:pt idx="316">
                  <c:v>1009.43</c:v>
                </c:pt>
                <c:pt idx="317">
                  <c:v>1009.42</c:v>
                </c:pt>
                <c:pt idx="318">
                  <c:v>1009.43</c:v>
                </c:pt>
                <c:pt idx="319">
                  <c:v>1009.45</c:v>
                </c:pt>
                <c:pt idx="320">
                  <c:v>1009.48</c:v>
                </c:pt>
                <c:pt idx="321">
                  <c:v>1009.45</c:v>
                </c:pt>
                <c:pt idx="322">
                  <c:v>1009.45</c:v>
                </c:pt>
                <c:pt idx="323">
                  <c:v>1009.46</c:v>
                </c:pt>
                <c:pt idx="324">
                  <c:v>1009.46</c:v>
                </c:pt>
                <c:pt idx="325">
                  <c:v>1009.45</c:v>
                </c:pt>
                <c:pt idx="326">
                  <c:v>1009.43</c:v>
                </c:pt>
                <c:pt idx="327">
                  <c:v>1009.42</c:v>
                </c:pt>
                <c:pt idx="328">
                  <c:v>1009.43</c:v>
                </c:pt>
                <c:pt idx="329">
                  <c:v>1009.43</c:v>
                </c:pt>
                <c:pt idx="330">
                  <c:v>1009.45</c:v>
                </c:pt>
                <c:pt idx="331">
                  <c:v>1009.45</c:v>
                </c:pt>
                <c:pt idx="332">
                  <c:v>1009.48</c:v>
                </c:pt>
                <c:pt idx="333">
                  <c:v>1009.47</c:v>
                </c:pt>
                <c:pt idx="334">
                  <c:v>1009.44</c:v>
                </c:pt>
                <c:pt idx="335">
                  <c:v>1009.44</c:v>
                </c:pt>
                <c:pt idx="336">
                  <c:v>1009.47</c:v>
                </c:pt>
                <c:pt idx="337">
                  <c:v>1009.42</c:v>
                </c:pt>
                <c:pt idx="338">
                  <c:v>1009.42</c:v>
                </c:pt>
                <c:pt idx="339">
                  <c:v>1009.43</c:v>
                </c:pt>
                <c:pt idx="340">
                  <c:v>1009.44</c:v>
                </c:pt>
                <c:pt idx="341">
                  <c:v>1009.46</c:v>
                </c:pt>
                <c:pt idx="342">
                  <c:v>1009.42</c:v>
                </c:pt>
                <c:pt idx="343">
                  <c:v>1009.4</c:v>
                </c:pt>
                <c:pt idx="344">
                  <c:v>1009.38</c:v>
                </c:pt>
                <c:pt idx="345">
                  <c:v>1009.36</c:v>
                </c:pt>
                <c:pt idx="346">
                  <c:v>1009.34</c:v>
                </c:pt>
                <c:pt idx="347">
                  <c:v>1009.34</c:v>
                </c:pt>
                <c:pt idx="348">
                  <c:v>1009.35</c:v>
                </c:pt>
                <c:pt idx="349">
                  <c:v>1009.31</c:v>
                </c:pt>
                <c:pt idx="350">
                  <c:v>1009.3</c:v>
                </c:pt>
                <c:pt idx="351">
                  <c:v>1009.28</c:v>
                </c:pt>
                <c:pt idx="352">
                  <c:v>1009.28</c:v>
                </c:pt>
                <c:pt idx="353">
                  <c:v>1009.27</c:v>
                </c:pt>
                <c:pt idx="354">
                  <c:v>1009.24</c:v>
                </c:pt>
                <c:pt idx="355">
                  <c:v>1009.24</c:v>
                </c:pt>
                <c:pt idx="356">
                  <c:v>1009.26</c:v>
                </c:pt>
                <c:pt idx="357">
                  <c:v>1009.28</c:v>
                </c:pt>
                <c:pt idx="358">
                  <c:v>1009.3</c:v>
                </c:pt>
                <c:pt idx="359">
                  <c:v>1009.33</c:v>
                </c:pt>
                <c:pt idx="360">
                  <c:v>1009.32</c:v>
                </c:pt>
                <c:pt idx="361">
                  <c:v>1009.33</c:v>
                </c:pt>
                <c:pt idx="362">
                  <c:v>1009.32</c:v>
                </c:pt>
                <c:pt idx="363">
                  <c:v>1009.28</c:v>
                </c:pt>
                <c:pt idx="364">
                  <c:v>1009.3</c:v>
                </c:pt>
                <c:pt idx="365">
                  <c:v>1009.3</c:v>
                </c:pt>
                <c:pt idx="366">
                  <c:v>1009.28</c:v>
                </c:pt>
                <c:pt idx="367">
                  <c:v>1009.28</c:v>
                </c:pt>
                <c:pt idx="368">
                  <c:v>1009.31</c:v>
                </c:pt>
                <c:pt idx="369">
                  <c:v>1009.32</c:v>
                </c:pt>
                <c:pt idx="370">
                  <c:v>1009.33</c:v>
                </c:pt>
                <c:pt idx="371">
                  <c:v>1009.34</c:v>
                </c:pt>
                <c:pt idx="372">
                  <c:v>1009.33</c:v>
                </c:pt>
                <c:pt idx="373">
                  <c:v>1009.36</c:v>
                </c:pt>
                <c:pt idx="374">
                  <c:v>1009.36</c:v>
                </c:pt>
                <c:pt idx="375">
                  <c:v>1009.33</c:v>
                </c:pt>
                <c:pt idx="376">
                  <c:v>1009.34</c:v>
                </c:pt>
                <c:pt idx="377">
                  <c:v>1009.33</c:v>
                </c:pt>
                <c:pt idx="378">
                  <c:v>1009.31</c:v>
                </c:pt>
                <c:pt idx="379">
                  <c:v>1009.3</c:v>
                </c:pt>
                <c:pt idx="380">
                  <c:v>1009.3</c:v>
                </c:pt>
                <c:pt idx="381">
                  <c:v>1009.28</c:v>
                </c:pt>
                <c:pt idx="382">
                  <c:v>1009.28</c:v>
                </c:pt>
                <c:pt idx="383">
                  <c:v>1009.28</c:v>
                </c:pt>
                <c:pt idx="384">
                  <c:v>1009.27</c:v>
                </c:pt>
                <c:pt idx="385">
                  <c:v>1009.25</c:v>
                </c:pt>
                <c:pt idx="386">
                  <c:v>1009.26</c:v>
                </c:pt>
                <c:pt idx="387">
                  <c:v>1009.28</c:v>
                </c:pt>
                <c:pt idx="388">
                  <c:v>1009.27</c:v>
                </c:pt>
                <c:pt idx="389">
                  <c:v>1009.32</c:v>
                </c:pt>
                <c:pt idx="390">
                  <c:v>1009.3</c:v>
                </c:pt>
                <c:pt idx="391">
                  <c:v>1009.3</c:v>
                </c:pt>
                <c:pt idx="392">
                  <c:v>1009.36</c:v>
                </c:pt>
                <c:pt idx="393">
                  <c:v>1009.37</c:v>
                </c:pt>
                <c:pt idx="394">
                  <c:v>1009.36</c:v>
                </c:pt>
                <c:pt idx="395">
                  <c:v>1009.36</c:v>
                </c:pt>
                <c:pt idx="396">
                  <c:v>1009.4</c:v>
                </c:pt>
                <c:pt idx="397">
                  <c:v>1009.37</c:v>
                </c:pt>
                <c:pt idx="398">
                  <c:v>1009.38</c:v>
                </c:pt>
                <c:pt idx="399">
                  <c:v>1009.36</c:v>
                </c:pt>
                <c:pt idx="400">
                  <c:v>1009.37</c:v>
                </c:pt>
                <c:pt idx="401">
                  <c:v>1009.35</c:v>
                </c:pt>
                <c:pt idx="402">
                  <c:v>1009.31</c:v>
                </c:pt>
                <c:pt idx="403">
                  <c:v>1009.31</c:v>
                </c:pt>
                <c:pt idx="404">
                  <c:v>1009.29</c:v>
                </c:pt>
                <c:pt idx="405">
                  <c:v>1009.28</c:v>
                </c:pt>
                <c:pt idx="406">
                  <c:v>1009.27</c:v>
                </c:pt>
                <c:pt idx="407">
                  <c:v>1009.27</c:v>
                </c:pt>
                <c:pt idx="408">
                  <c:v>1009.26</c:v>
                </c:pt>
                <c:pt idx="409">
                  <c:v>1009.25</c:v>
                </c:pt>
                <c:pt idx="410">
                  <c:v>1009.22</c:v>
                </c:pt>
                <c:pt idx="411">
                  <c:v>1009.17</c:v>
                </c:pt>
                <c:pt idx="412">
                  <c:v>1009.17</c:v>
                </c:pt>
                <c:pt idx="413">
                  <c:v>1009.14</c:v>
                </c:pt>
                <c:pt idx="414">
                  <c:v>1009.1</c:v>
                </c:pt>
                <c:pt idx="415">
                  <c:v>1009.1</c:v>
                </c:pt>
                <c:pt idx="416">
                  <c:v>1009.13</c:v>
                </c:pt>
                <c:pt idx="417">
                  <c:v>1009.12</c:v>
                </c:pt>
                <c:pt idx="418">
                  <c:v>1009.11</c:v>
                </c:pt>
                <c:pt idx="419">
                  <c:v>1009.08</c:v>
                </c:pt>
                <c:pt idx="420">
                  <c:v>1009.05</c:v>
                </c:pt>
                <c:pt idx="421">
                  <c:v>1009.05</c:v>
                </c:pt>
                <c:pt idx="422">
                  <c:v>1009.08</c:v>
                </c:pt>
                <c:pt idx="423">
                  <c:v>1009.02</c:v>
                </c:pt>
                <c:pt idx="424">
                  <c:v>1009.01</c:v>
                </c:pt>
                <c:pt idx="425">
                  <c:v>1009.01</c:v>
                </c:pt>
                <c:pt idx="426">
                  <c:v>1008.98</c:v>
                </c:pt>
                <c:pt idx="427">
                  <c:v>1008.99</c:v>
                </c:pt>
                <c:pt idx="428">
                  <c:v>1008.94</c:v>
                </c:pt>
                <c:pt idx="429">
                  <c:v>1008.92</c:v>
                </c:pt>
                <c:pt idx="430">
                  <c:v>1008.88</c:v>
                </c:pt>
                <c:pt idx="431">
                  <c:v>1008.88</c:v>
                </c:pt>
                <c:pt idx="432">
                  <c:v>1008.88</c:v>
                </c:pt>
                <c:pt idx="433">
                  <c:v>1008.91</c:v>
                </c:pt>
                <c:pt idx="434">
                  <c:v>1008.89</c:v>
                </c:pt>
                <c:pt idx="435">
                  <c:v>1008.85</c:v>
                </c:pt>
                <c:pt idx="436">
                  <c:v>1008.83</c:v>
                </c:pt>
                <c:pt idx="437">
                  <c:v>1008.81</c:v>
                </c:pt>
                <c:pt idx="438">
                  <c:v>1008.81</c:v>
                </c:pt>
                <c:pt idx="439">
                  <c:v>1008.76</c:v>
                </c:pt>
                <c:pt idx="440">
                  <c:v>1008.76</c:v>
                </c:pt>
                <c:pt idx="441">
                  <c:v>1008.73</c:v>
                </c:pt>
                <c:pt idx="442">
                  <c:v>1008.72</c:v>
                </c:pt>
                <c:pt idx="443">
                  <c:v>1008.7</c:v>
                </c:pt>
                <c:pt idx="444">
                  <c:v>1008.75</c:v>
                </c:pt>
                <c:pt idx="445">
                  <c:v>1008.76</c:v>
                </c:pt>
                <c:pt idx="446">
                  <c:v>1008.77</c:v>
                </c:pt>
                <c:pt idx="447">
                  <c:v>1008.79</c:v>
                </c:pt>
                <c:pt idx="448">
                  <c:v>1008.77</c:v>
                </c:pt>
                <c:pt idx="449">
                  <c:v>1008.73</c:v>
                </c:pt>
                <c:pt idx="450">
                  <c:v>1008.74</c:v>
                </c:pt>
                <c:pt idx="451">
                  <c:v>1008.73</c:v>
                </c:pt>
                <c:pt idx="452">
                  <c:v>1008.73</c:v>
                </c:pt>
                <c:pt idx="453">
                  <c:v>1008.72</c:v>
                </c:pt>
                <c:pt idx="454">
                  <c:v>1008.73</c:v>
                </c:pt>
                <c:pt idx="455">
                  <c:v>1008.71</c:v>
                </c:pt>
                <c:pt idx="456">
                  <c:v>1008.67</c:v>
                </c:pt>
                <c:pt idx="457">
                  <c:v>1008.64</c:v>
                </c:pt>
                <c:pt idx="458">
                  <c:v>1008.59</c:v>
                </c:pt>
                <c:pt idx="459">
                  <c:v>1008.57</c:v>
                </c:pt>
                <c:pt idx="460">
                  <c:v>1008.53</c:v>
                </c:pt>
                <c:pt idx="461">
                  <c:v>1008.5</c:v>
                </c:pt>
                <c:pt idx="462">
                  <c:v>1008.47</c:v>
                </c:pt>
                <c:pt idx="463">
                  <c:v>1008.42</c:v>
                </c:pt>
                <c:pt idx="464">
                  <c:v>1008.43</c:v>
                </c:pt>
                <c:pt idx="465">
                  <c:v>1008.4</c:v>
                </c:pt>
                <c:pt idx="466">
                  <c:v>1008.36</c:v>
                </c:pt>
                <c:pt idx="467">
                  <c:v>1008.36</c:v>
                </c:pt>
                <c:pt idx="468">
                  <c:v>1008.37</c:v>
                </c:pt>
                <c:pt idx="469">
                  <c:v>1008.37</c:v>
                </c:pt>
                <c:pt idx="470">
                  <c:v>1008.37</c:v>
                </c:pt>
                <c:pt idx="471">
                  <c:v>1008.38</c:v>
                </c:pt>
                <c:pt idx="472">
                  <c:v>1008.39</c:v>
                </c:pt>
                <c:pt idx="473">
                  <c:v>1008.36</c:v>
                </c:pt>
                <c:pt idx="474">
                  <c:v>1008.38</c:v>
                </c:pt>
                <c:pt idx="475">
                  <c:v>1008.33</c:v>
                </c:pt>
                <c:pt idx="476">
                  <c:v>1008.3</c:v>
                </c:pt>
                <c:pt idx="477">
                  <c:v>1008.26</c:v>
                </c:pt>
                <c:pt idx="478">
                  <c:v>1008.23</c:v>
                </c:pt>
                <c:pt idx="479">
                  <c:v>1008.23</c:v>
                </c:pt>
                <c:pt idx="480">
                  <c:v>1008.26</c:v>
                </c:pt>
                <c:pt idx="481">
                  <c:v>1008.29</c:v>
                </c:pt>
                <c:pt idx="482">
                  <c:v>1008.28</c:v>
                </c:pt>
                <c:pt idx="483">
                  <c:v>1008.3</c:v>
                </c:pt>
                <c:pt idx="484">
                  <c:v>1008.28</c:v>
                </c:pt>
                <c:pt idx="485">
                  <c:v>1008.21</c:v>
                </c:pt>
                <c:pt idx="486">
                  <c:v>1008.21</c:v>
                </c:pt>
                <c:pt idx="487">
                  <c:v>1008.16</c:v>
                </c:pt>
                <c:pt idx="488">
                  <c:v>1008.13</c:v>
                </c:pt>
                <c:pt idx="489">
                  <c:v>1008.11</c:v>
                </c:pt>
                <c:pt idx="490">
                  <c:v>1008.07</c:v>
                </c:pt>
                <c:pt idx="491">
                  <c:v>1008.06</c:v>
                </c:pt>
                <c:pt idx="492">
                  <c:v>1008.07</c:v>
                </c:pt>
                <c:pt idx="493">
                  <c:v>1008.07</c:v>
                </c:pt>
                <c:pt idx="494">
                  <c:v>1008.05</c:v>
                </c:pt>
                <c:pt idx="495">
                  <c:v>1008.06</c:v>
                </c:pt>
                <c:pt idx="496">
                  <c:v>1008.03</c:v>
                </c:pt>
                <c:pt idx="497">
                  <c:v>1008.03</c:v>
                </c:pt>
                <c:pt idx="498">
                  <c:v>1008.05</c:v>
                </c:pt>
                <c:pt idx="499">
                  <c:v>1008.07</c:v>
                </c:pt>
                <c:pt idx="500">
                  <c:v>1008.09</c:v>
                </c:pt>
                <c:pt idx="501">
                  <c:v>1008.1</c:v>
                </c:pt>
                <c:pt idx="502">
                  <c:v>1008.09</c:v>
                </c:pt>
                <c:pt idx="503">
                  <c:v>1008.06</c:v>
                </c:pt>
                <c:pt idx="504">
                  <c:v>1008.03</c:v>
                </c:pt>
                <c:pt idx="505">
                  <c:v>1008.01</c:v>
                </c:pt>
                <c:pt idx="506">
                  <c:v>1008</c:v>
                </c:pt>
                <c:pt idx="507">
                  <c:v>1007.96</c:v>
                </c:pt>
                <c:pt idx="508">
                  <c:v>1007.93</c:v>
                </c:pt>
                <c:pt idx="509">
                  <c:v>1007.95</c:v>
                </c:pt>
                <c:pt idx="510">
                  <c:v>1007.89</c:v>
                </c:pt>
                <c:pt idx="511">
                  <c:v>1007.86</c:v>
                </c:pt>
                <c:pt idx="512">
                  <c:v>1007.85</c:v>
                </c:pt>
                <c:pt idx="513">
                  <c:v>1007.81</c:v>
                </c:pt>
                <c:pt idx="514">
                  <c:v>1007.79</c:v>
                </c:pt>
                <c:pt idx="515">
                  <c:v>1007.75</c:v>
                </c:pt>
                <c:pt idx="516">
                  <c:v>1007.73</c:v>
                </c:pt>
                <c:pt idx="517">
                  <c:v>1007.72</c:v>
                </c:pt>
                <c:pt idx="518">
                  <c:v>1007.67</c:v>
                </c:pt>
                <c:pt idx="519">
                  <c:v>1007.69</c:v>
                </c:pt>
                <c:pt idx="520">
                  <c:v>1007.67</c:v>
                </c:pt>
                <c:pt idx="521">
                  <c:v>1007.67</c:v>
                </c:pt>
                <c:pt idx="522">
                  <c:v>1007.67</c:v>
                </c:pt>
                <c:pt idx="523">
                  <c:v>1007.65</c:v>
                </c:pt>
                <c:pt idx="524">
                  <c:v>1007.6</c:v>
                </c:pt>
                <c:pt idx="525">
                  <c:v>1007.59</c:v>
                </c:pt>
                <c:pt idx="526">
                  <c:v>1007.58</c:v>
                </c:pt>
                <c:pt idx="527">
                  <c:v>1007.54</c:v>
                </c:pt>
                <c:pt idx="528">
                  <c:v>1007.55</c:v>
                </c:pt>
                <c:pt idx="529">
                  <c:v>1007.54</c:v>
                </c:pt>
                <c:pt idx="530">
                  <c:v>1007.52</c:v>
                </c:pt>
                <c:pt idx="531">
                  <c:v>1007.53</c:v>
                </c:pt>
                <c:pt idx="532">
                  <c:v>1007.47</c:v>
                </c:pt>
                <c:pt idx="533">
                  <c:v>1007.44</c:v>
                </c:pt>
                <c:pt idx="534">
                  <c:v>1007.4</c:v>
                </c:pt>
              </c:numCache>
            </c:numRef>
          </c:yVal>
          <c:smooth val="0"/>
        </c:ser>
        <c:ser>
          <c:idx val="2"/>
          <c:order val="2"/>
          <c:tx>
            <c:strRef>
              <c:f>label 4</c:f>
              <c:strCache>
                <c:ptCount val="1"/>
                <c:pt idx="0">
                  <c:v>WxS_2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5</c:f>
              <c:numCache>
                <c:formatCode>General</c:formatCode>
                <c:ptCount val="5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1</c:v>
                </c:pt>
                <c:pt idx="509">
                  <c:v>2</c:v>
                </c:pt>
                <c:pt idx="510">
                  <c:v>3</c:v>
                </c:pt>
                <c:pt idx="511">
                  <c:v>4</c:v>
                </c:pt>
                <c:pt idx="512">
                  <c:v>5</c:v>
                </c:pt>
                <c:pt idx="513">
                  <c:v>6</c:v>
                </c:pt>
                <c:pt idx="514">
                  <c:v>7</c:v>
                </c:pt>
                <c:pt idx="515">
                  <c:v>8</c:v>
                </c:pt>
                <c:pt idx="516">
                  <c:v>9</c:v>
                </c:pt>
                <c:pt idx="517">
                  <c:v>10</c:v>
                </c:pt>
                <c:pt idx="518">
                  <c:v>11</c:v>
                </c:pt>
                <c:pt idx="519">
                  <c:v>12</c:v>
                </c:pt>
                <c:pt idx="520">
                  <c:v>13</c:v>
                </c:pt>
                <c:pt idx="521">
                  <c:v>14</c:v>
                </c:pt>
                <c:pt idx="522">
                  <c:v>15</c:v>
                </c:pt>
                <c:pt idx="523">
                  <c:v>16</c:v>
                </c:pt>
                <c:pt idx="524">
                  <c:v>17</c:v>
                </c:pt>
                <c:pt idx="525">
                  <c:v>18</c:v>
                </c:pt>
                <c:pt idx="526">
                  <c:v>19</c:v>
                </c:pt>
                <c:pt idx="527">
                  <c:v>20</c:v>
                </c:pt>
                <c:pt idx="528">
                  <c:v>21</c:v>
                </c:pt>
                <c:pt idx="529">
                  <c:v>22</c:v>
                </c:pt>
                <c:pt idx="530">
                  <c:v>23</c:v>
                </c:pt>
                <c:pt idx="531">
                  <c:v>24</c:v>
                </c:pt>
                <c:pt idx="532">
                  <c:v>25</c:v>
                </c:pt>
                <c:pt idx="533">
                  <c:v>26</c:v>
                </c:pt>
                <c:pt idx="534">
                  <c:v>27</c:v>
                </c:pt>
              </c:numCache>
            </c:numRef>
          </c:xVal>
          <c:yVal>
            <c:numRef>
              <c:f>4</c:f>
              <c:numCache>
                <c:formatCode>General</c:formatCode>
                <c:ptCount val="535"/>
                <c:pt idx="0">
                  <c:v>1006.0822</c:v>
                </c:pt>
                <c:pt idx="1">
                  <c:v>1005.4678</c:v>
                </c:pt>
                <c:pt idx="2">
                  <c:v>1004.729</c:v>
                </c:pt>
                <c:pt idx="3">
                  <c:v>1004.1287</c:v>
                </c:pt>
                <c:pt idx="4">
                  <c:v>1003.6474</c:v>
                </c:pt>
                <c:pt idx="5">
                  <c:v>1003.406</c:v>
                </c:pt>
                <c:pt idx="6">
                  <c:v>1003.0609</c:v>
                </c:pt>
                <c:pt idx="7">
                  <c:v>1002.8795</c:v>
                </c:pt>
                <c:pt idx="8">
                  <c:v>1002.5121</c:v>
                </c:pt>
                <c:pt idx="9">
                  <c:v>1002.1613</c:v>
                </c:pt>
                <c:pt idx="10">
                  <c:v>1001.8486</c:v>
                </c:pt>
                <c:pt idx="11">
                  <c:v>1001.7583</c:v>
                </c:pt>
                <c:pt idx="12">
                  <c:v>1001.7573</c:v>
                </c:pt>
                <c:pt idx="13">
                  <c:v>1001.5895</c:v>
                </c:pt>
                <c:pt idx="14">
                  <c:v/>
                </c:pt>
                <c:pt idx="15">
                  <c:v>1001.3758</c:v>
                </c:pt>
                <c:pt idx="16">
                  <c:v>1001.2336</c:v>
                </c:pt>
                <c:pt idx="17">
                  <c:v>1001.1672</c:v>
                </c:pt>
                <c:pt idx="18">
                  <c:v>1001.2913</c:v>
                </c:pt>
                <c:pt idx="19">
                  <c:v>1001.3475</c:v>
                </c:pt>
                <c:pt idx="20">
                  <c:v>1001.5785</c:v>
                </c:pt>
                <c:pt idx="21">
                  <c:v>1002.4169</c:v>
                </c:pt>
                <c:pt idx="22">
                  <c:v>1002.1249</c:v>
                </c:pt>
                <c:pt idx="23">
                  <c:v>1001.791</c:v>
                </c:pt>
                <c:pt idx="24">
                  <c:v>1001.7817</c:v>
                </c:pt>
                <c:pt idx="25">
                  <c:v>1001.7402</c:v>
                </c:pt>
                <c:pt idx="26">
                  <c:v>1001.8715</c:v>
                </c:pt>
                <c:pt idx="27">
                  <c:v/>
                </c:pt>
                <c:pt idx="28">
                  <c:v>1001.7097</c:v>
                </c:pt>
                <c:pt idx="29">
                  <c:v>1001.6671</c:v>
                </c:pt>
                <c:pt idx="30">
                  <c:v>1001.7305</c:v>
                </c:pt>
                <c:pt idx="31">
                  <c:v>1001.7324</c:v>
                </c:pt>
                <c:pt idx="32">
                  <c:v>1001.6555</c:v>
                </c:pt>
                <c:pt idx="33">
                  <c:v>1001.6641</c:v>
                </c:pt>
                <c:pt idx="34">
                  <c:v>1001.6708</c:v>
                </c:pt>
                <c:pt idx="35">
                  <c:v>1001.7617</c:v>
                </c:pt>
                <c:pt idx="36">
                  <c:v>1001.8087</c:v>
                </c:pt>
                <c:pt idx="37">
                  <c:v>1001.8013</c:v>
                </c:pt>
                <c:pt idx="38">
                  <c:v>1001.9803</c:v>
                </c:pt>
                <c:pt idx="39">
                  <c:v>1001.973</c:v>
                </c:pt>
                <c:pt idx="40">
                  <c:v/>
                </c:pt>
                <c:pt idx="41">
                  <c:v>1002.0811</c:v>
                </c:pt>
                <c:pt idx="42">
                  <c:v>1002.1942</c:v>
                </c:pt>
                <c:pt idx="43">
                  <c:v>1002.2797</c:v>
                </c:pt>
                <c:pt idx="44">
                  <c:v>1002.3237</c:v>
                </c:pt>
                <c:pt idx="45">
                  <c:v>1002.4014</c:v>
                </c:pt>
                <c:pt idx="46">
                  <c:v>1002.4232</c:v>
                </c:pt>
                <c:pt idx="47">
                  <c:v>1002.4169</c:v>
                </c:pt>
                <c:pt idx="48">
                  <c:v>1002.425</c:v>
                </c:pt>
                <c:pt idx="49">
                  <c:v>1002.4556</c:v>
                </c:pt>
                <c:pt idx="50">
                  <c:v>1002.4978</c:v>
                </c:pt>
                <c:pt idx="51">
                  <c:v>1002.4421</c:v>
                </c:pt>
                <c:pt idx="52">
                  <c:v>1002.5059</c:v>
                </c:pt>
                <c:pt idx="53">
                  <c:v>1002.5805</c:v>
                </c:pt>
                <c:pt idx="54">
                  <c:v>1002.5763</c:v>
                </c:pt>
                <c:pt idx="55">
                  <c:v>1002.4852</c:v>
                </c:pt>
                <c:pt idx="56">
                  <c:v>1002.5211</c:v>
                </c:pt>
                <c:pt idx="57">
                  <c:v>1002.5673</c:v>
                </c:pt>
                <c:pt idx="58">
                  <c:v>1002.5208</c:v>
                </c:pt>
                <c:pt idx="59">
                  <c:v>1002.463</c:v>
                </c:pt>
                <c:pt idx="60">
                  <c:v>1002.3604</c:v>
                </c:pt>
                <c:pt idx="61">
                  <c:v>1002.4439</c:v>
                </c:pt>
                <c:pt idx="62">
                  <c:v>1002.5338</c:v>
                </c:pt>
                <c:pt idx="63">
                  <c:v>1002.5325</c:v>
                </c:pt>
                <c:pt idx="64">
                  <c:v>1002.529</c:v>
                </c:pt>
                <c:pt idx="65">
                  <c:v/>
                </c:pt>
                <c:pt idx="66">
                  <c:v>1002.5125</c:v>
                </c:pt>
                <c:pt idx="67">
                  <c:v>1002.5645</c:v>
                </c:pt>
                <c:pt idx="68">
                  <c:v>1002.633</c:v>
                </c:pt>
                <c:pt idx="69">
                  <c:v>1002.6715</c:v>
                </c:pt>
                <c:pt idx="70">
                  <c:v>1002.6535</c:v>
                </c:pt>
                <c:pt idx="71">
                  <c:v>1002.627</c:v>
                </c:pt>
                <c:pt idx="72">
                  <c:v>1002.7251</c:v>
                </c:pt>
                <c:pt idx="73">
                  <c:v>1002.9738</c:v>
                </c:pt>
                <c:pt idx="74">
                  <c:v>1003.3848</c:v>
                </c:pt>
                <c:pt idx="75">
                  <c:v>1003.7841</c:v>
                </c:pt>
                <c:pt idx="76">
                  <c:v>1004.2705</c:v>
                </c:pt>
                <c:pt idx="77">
                  <c:v>1004.851</c:v>
                </c:pt>
                <c:pt idx="78">
                  <c:v/>
                </c:pt>
                <c:pt idx="79">
                  <c:v>1005.5025</c:v>
                </c:pt>
                <c:pt idx="80">
                  <c:v>1005.9226</c:v>
                </c:pt>
                <c:pt idx="81">
                  <c:v>1006.1784</c:v>
                </c:pt>
                <c:pt idx="82">
                  <c:v>1006.5874</c:v>
                </c:pt>
                <c:pt idx="83">
                  <c:v>1006.7948</c:v>
                </c:pt>
                <c:pt idx="84">
                  <c:v>1006.9238</c:v>
                </c:pt>
                <c:pt idx="85">
                  <c:v>1007.064</c:v>
                </c:pt>
                <c:pt idx="86">
                  <c:v>1007.1836</c:v>
                </c:pt>
                <c:pt idx="87">
                  <c:v>1007.046</c:v>
                </c:pt>
                <c:pt idx="88">
                  <c:v>1007.1625</c:v>
                </c:pt>
                <c:pt idx="89">
                  <c:v>1007.5802</c:v>
                </c:pt>
                <c:pt idx="90">
                  <c:v>1007.9643</c:v>
                </c:pt>
                <c:pt idx="91">
                  <c:v>1008.3073</c:v>
                </c:pt>
                <c:pt idx="92">
                  <c:v>1008.5576</c:v>
                </c:pt>
                <c:pt idx="93">
                  <c:v>1008.7276</c:v>
                </c:pt>
                <c:pt idx="94">
                  <c:v/>
                </c:pt>
                <c:pt idx="95">
                  <c:v>1008.9521</c:v>
                </c:pt>
                <c:pt idx="96">
                  <c:v>1009.1035</c:v>
                </c:pt>
                <c:pt idx="97">
                  <c:v>1009.2001</c:v>
                </c:pt>
                <c:pt idx="98">
                  <c:v>1009.2616</c:v>
                </c:pt>
                <c:pt idx="99">
                  <c:v>1009.3588</c:v>
                </c:pt>
                <c:pt idx="100">
                  <c:v>1009.4506</c:v>
                </c:pt>
                <c:pt idx="101">
                  <c:v>1009.5084</c:v>
                </c:pt>
                <c:pt idx="102">
                  <c:v>1009.5529</c:v>
                </c:pt>
                <c:pt idx="103">
                  <c:v>1009.6177</c:v>
                </c:pt>
                <c:pt idx="104">
                  <c:v>1009.5767</c:v>
                </c:pt>
                <c:pt idx="105">
                  <c:v>1009.571</c:v>
                </c:pt>
                <c:pt idx="106">
                  <c:v>1009.6007</c:v>
                </c:pt>
                <c:pt idx="107">
                  <c:v>1009.6372</c:v>
                </c:pt>
                <c:pt idx="108">
                  <c:v>1009.6924</c:v>
                </c:pt>
                <c:pt idx="109">
                  <c:v>1009.7199</c:v>
                </c:pt>
                <c:pt idx="110">
                  <c:v/>
                </c:pt>
                <c:pt idx="111">
                  <c:v>1009.6851</c:v>
                </c:pt>
                <c:pt idx="112">
                  <c:v>1009.2581</c:v>
                </c:pt>
                <c:pt idx="113">
                  <c:v>1008.699</c:v>
                </c:pt>
                <c:pt idx="114">
                  <c:v>1007.9632</c:v>
                </c:pt>
                <c:pt idx="115">
                  <c:v>1007.389</c:v>
                </c:pt>
                <c:pt idx="116">
                  <c:v>1006.8258</c:v>
                </c:pt>
                <c:pt idx="117">
                  <c:v/>
                </c:pt>
                <c:pt idx="118">
                  <c:v>1006.1354</c:v>
                </c:pt>
                <c:pt idx="119">
                  <c:v>1005.5546</c:v>
                </c:pt>
                <c:pt idx="120">
                  <c:v>1005.2274</c:v>
                </c:pt>
                <c:pt idx="121">
                  <c:v>1004.9816</c:v>
                </c:pt>
                <c:pt idx="122">
                  <c:v>1004.6776</c:v>
                </c:pt>
                <c:pt idx="123">
                  <c:v>1004.4828</c:v>
                </c:pt>
                <c:pt idx="124">
                  <c:v>1004.2664</c:v>
                </c:pt>
                <c:pt idx="125">
                  <c:v>1004.0758</c:v>
                </c:pt>
                <c:pt idx="126">
                  <c:v>1003.9859</c:v>
                </c:pt>
                <c:pt idx="127">
                  <c:v>1003.8593</c:v>
                </c:pt>
                <c:pt idx="128">
                  <c:v>1003.7236</c:v>
                </c:pt>
                <c:pt idx="129">
                  <c:v>1003.7335</c:v>
                </c:pt>
                <c:pt idx="130">
                  <c:v/>
                </c:pt>
                <c:pt idx="131">
                  <c:v>1003.6327</c:v>
                </c:pt>
                <c:pt idx="132">
                  <c:v>1003.4444</c:v>
                </c:pt>
                <c:pt idx="133">
                  <c:v>1003.3862</c:v>
                </c:pt>
                <c:pt idx="134">
                  <c:v>1003.2853</c:v>
                </c:pt>
                <c:pt idx="135">
                  <c:v>1003.1949</c:v>
                </c:pt>
                <c:pt idx="136">
                  <c:v>1003.1442</c:v>
                </c:pt>
                <c:pt idx="137">
                  <c:v>1003.0989</c:v>
                </c:pt>
                <c:pt idx="138">
                  <c:v>1003.1026</c:v>
                </c:pt>
                <c:pt idx="139">
                  <c:v>1003.139</c:v>
                </c:pt>
                <c:pt idx="140">
                  <c:v>1003.163</c:v>
                </c:pt>
                <c:pt idx="141">
                  <c:v>1003.059</c:v>
                </c:pt>
                <c:pt idx="142">
                  <c:v>1002.9741</c:v>
                </c:pt>
                <c:pt idx="143">
                  <c:v/>
                </c:pt>
                <c:pt idx="144">
                  <c:v>1003.0383</c:v>
                </c:pt>
                <c:pt idx="145">
                  <c:v>1002.9167</c:v>
                </c:pt>
                <c:pt idx="146">
                  <c:v>1002.9997</c:v>
                </c:pt>
                <c:pt idx="147">
                  <c:v>1003.0752</c:v>
                </c:pt>
                <c:pt idx="148">
                  <c:v>1002.9708</c:v>
                </c:pt>
                <c:pt idx="149">
                  <c:v>1002.9002</c:v>
                </c:pt>
                <c:pt idx="150">
                  <c:v>1002.9682</c:v>
                </c:pt>
                <c:pt idx="151">
                  <c:v/>
                </c:pt>
                <c:pt idx="152">
                  <c:v>1002.8745</c:v>
                </c:pt>
                <c:pt idx="153">
                  <c:v>1002.8681</c:v>
                </c:pt>
                <c:pt idx="154">
                  <c:v/>
                </c:pt>
                <c:pt idx="155">
                  <c:v>1002.8723</c:v>
                </c:pt>
                <c:pt idx="156">
                  <c:v>1002.7576</c:v>
                </c:pt>
                <c:pt idx="157">
                  <c:v/>
                </c:pt>
                <c:pt idx="158">
                  <c:v>1002.7794</c:v>
                </c:pt>
                <c:pt idx="159">
                  <c:v>1002.7781</c:v>
                </c:pt>
                <c:pt idx="160">
                  <c:v>1002.82</c:v>
                </c:pt>
                <c:pt idx="161">
                  <c:v>1002.8073</c:v>
                </c:pt>
                <c:pt idx="162">
                  <c:v>1002.8308</c:v>
                </c:pt>
                <c:pt idx="163">
                  <c:v>1002.8472</c:v>
                </c:pt>
                <c:pt idx="164">
                  <c:v>1002.9517</c:v>
                </c:pt>
                <c:pt idx="165">
                  <c:v>1002.9581</c:v>
                </c:pt>
                <c:pt idx="166">
                  <c:v>1002.9552</c:v>
                </c:pt>
                <c:pt idx="167">
                  <c:v>1002.9273</c:v>
                </c:pt>
                <c:pt idx="168">
                  <c:v>1002.9822</c:v>
                </c:pt>
                <c:pt idx="169">
                  <c:v>1002.9931</c:v>
                </c:pt>
                <c:pt idx="170">
                  <c:v/>
                </c:pt>
                <c:pt idx="171">
                  <c:v>1002.8441</c:v>
                </c:pt>
                <c:pt idx="172">
                  <c:v>1002.9591</c:v>
                </c:pt>
                <c:pt idx="173">
                  <c:v>1002.8701</c:v>
                </c:pt>
                <c:pt idx="174">
                  <c:v>1002.8515</c:v>
                </c:pt>
                <c:pt idx="175">
                  <c:v>1002.8624</c:v>
                </c:pt>
                <c:pt idx="176">
                  <c:v>1002.8872</c:v>
                </c:pt>
                <c:pt idx="177">
                  <c:v>1002.9077</c:v>
                </c:pt>
                <c:pt idx="178">
                  <c:v>1002.9202</c:v>
                </c:pt>
                <c:pt idx="179">
                  <c:v>1002.8779</c:v>
                </c:pt>
                <c:pt idx="180">
                  <c:v>1002.8859</c:v>
                </c:pt>
                <c:pt idx="181">
                  <c:v>1002.8895</c:v>
                </c:pt>
                <c:pt idx="182">
                  <c:v>1002.9525</c:v>
                </c:pt>
                <c:pt idx="183">
                  <c:v/>
                </c:pt>
                <c:pt idx="184">
                  <c:v>1002.8643</c:v>
                </c:pt>
                <c:pt idx="185">
                  <c:v>1002.8305</c:v>
                </c:pt>
                <c:pt idx="186">
                  <c:v>1002.7481</c:v>
                </c:pt>
                <c:pt idx="187">
                  <c:v>1002.8334</c:v>
                </c:pt>
                <c:pt idx="188">
                  <c:v>1002.9115</c:v>
                </c:pt>
                <c:pt idx="189">
                  <c:v>1002.9514</c:v>
                </c:pt>
                <c:pt idx="190">
                  <c:v>1003.0087</c:v>
                </c:pt>
                <c:pt idx="191">
                  <c:v>1002.965</c:v>
                </c:pt>
                <c:pt idx="192">
                  <c:v>1002.9971</c:v>
                </c:pt>
                <c:pt idx="193">
                  <c:v>1002.9763</c:v>
                </c:pt>
                <c:pt idx="194">
                  <c:v>1003.056</c:v>
                </c:pt>
                <c:pt idx="195">
                  <c:v>1003.0859</c:v>
                </c:pt>
                <c:pt idx="196">
                  <c:v>1003.0773</c:v>
                </c:pt>
                <c:pt idx="197">
                  <c:v>1003.0955</c:v>
                </c:pt>
                <c:pt idx="198">
                  <c:v>1003.1086</c:v>
                </c:pt>
                <c:pt idx="199">
                  <c:v>1003.1802</c:v>
                </c:pt>
                <c:pt idx="200">
                  <c:v>1003.206</c:v>
                </c:pt>
                <c:pt idx="201">
                  <c:v>1003.2149</c:v>
                </c:pt>
                <c:pt idx="202">
                  <c:v>1003.2158</c:v>
                </c:pt>
                <c:pt idx="203">
                  <c:v>1003.2222</c:v>
                </c:pt>
                <c:pt idx="204">
                  <c:v>1003.1294</c:v>
                </c:pt>
                <c:pt idx="205">
                  <c:v>1003.2219</c:v>
                </c:pt>
                <c:pt idx="206">
                  <c:v>1003.2148</c:v>
                </c:pt>
                <c:pt idx="207">
                  <c:v>1003.3153</c:v>
                </c:pt>
                <c:pt idx="208">
                  <c:v>1003.4514</c:v>
                </c:pt>
                <c:pt idx="209">
                  <c:v>1003.419</c:v>
                </c:pt>
                <c:pt idx="210">
                  <c:v>1003.4922</c:v>
                </c:pt>
                <c:pt idx="211">
                  <c:v>1003.5157</c:v>
                </c:pt>
                <c:pt idx="212">
                  <c:v>1003.5222</c:v>
                </c:pt>
                <c:pt idx="213">
                  <c:v>1003.5333</c:v>
                </c:pt>
                <c:pt idx="214">
                  <c:v>1003.4992</c:v>
                </c:pt>
                <c:pt idx="215">
                  <c:v>1003.5397</c:v>
                </c:pt>
                <c:pt idx="216">
                  <c:v>1003.585</c:v>
                </c:pt>
                <c:pt idx="217">
                  <c:v>1003.6421</c:v>
                </c:pt>
                <c:pt idx="218">
                  <c:v>1003.5852</c:v>
                </c:pt>
                <c:pt idx="219">
                  <c:v>1003.564</c:v>
                </c:pt>
                <c:pt idx="220">
                  <c:v>1003.5994</c:v>
                </c:pt>
                <c:pt idx="221">
                  <c:v>1003.6138</c:v>
                </c:pt>
                <c:pt idx="222">
                  <c:v>1003.6365</c:v>
                </c:pt>
                <c:pt idx="223">
                  <c:v>1003.6085</c:v>
                </c:pt>
                <c:pt idx="224">
                  <c:v>1003.6419</c:v>
                </c:pt>
                <c:pt idx="225">
                  <c:v>1003.684</c:v>
                </c:pt>
                <c:pt idx="226">
                  <c:v>1003.687</c:v>
                </c:pt>
                <c:pt idx="227">
                  <c:v>1003.7211</c:v>
                </c:pt>
                <c:pt idx="228">
                  <c:v>1003.6447</c:v>
                </c:pt>
                <c:pt idx="229">
                  <c:v>1003.6871</c:v>
                </c:pt>
                <c:pt idx="230">
                  <c:v>1003.7059</c:v>
                </c:pt>
                <c:pt idx="231">
                  <c:v>1003.7192</c:v>
                </c:pt>
                <c:pt idx="232">
                  <c:v>1003.8211</c:v>
                </c:pt>
                <c:pt idx="233">
                  <c:v>1003.8871</c:v>
                </c:pt>
                <c:pt idx="234">
                  <c:v>1003.8115</c:v>
                </c:pt>
                <c:pt idx="235">
                  <c:v>1003.721</c:v>
                </c:pt>
                <c:pt idx="236">
                  <c:v>1003.7207</c:v>
                </c:pt>
                <c:pt idx="237">
                  <c:v>1003.7579</c:v>
                </c:pt>
                <c:pt idx="238">
                  <c:v>1003.7498</c:v>
                </c:pt>
                <c:pt idx="239">
                  <c:v>1003.7587</c:v>
                </c:pt>
                <c:pt idx="240">
                  <c:v>1003.839</c:v>
                </c:pt>
                <c:pt idx="241">
                  <c:v>1003.8587</c:v>
                </c:pt>
                <c:pt idx="242">
                  <c:v>1003.8222</c:v>
                </c:pt>
                <c:pt idx="243">
                  <c:v>1003.8223</c:v>
                </c:pt>
                <c:pt idx="244">
                  <c:v>1003.8124</c:v>
                </c:pt>
                <c:pt idx="245">
                  <c:v>1003.8256</c:v>
                </c:pt>
                <c:pt idx="246">
                  <c:v>1003.9511</c:v>
                </c:pt>
                <c:pt idx="247">
                  <c:v>1003.8908</c:v>
                </c:pt>
                <c:pt idx="248">
                  <c:v>1003.9509</c:v>
                </c:pt>
                <c:pt idx="249">
                  <c:v>1003.9602</c:v>
                </c:pt>
                <c:pt idx="250">
                  <c:v>1003.8538</c:v>
                </c:pt>
                <c:pt idx="251">
                  <c:v>1003.8812</c:v>
                </c:pt>
                <c:pt idx="252">
                  <c:v>1003.7775</c:v>
                </c:pt>
                <c:pt idx="253">
                  <c:v>1003.9234</c:v>
                </c:pt>
                <c:pt idx="254">
                  <c:v>1003.8746</c:v>
                </c:pt>
                <c:pt idx="255">
                  <c:v>1004.0133</c:v>
                </c:pt>
                <c:pt idx="256">
                  <c:v>1003.9692</c:v>
                </c:pt>
                <c:pt idx="257">
                  <c:v>1003.9406</c:v>
                </c:pt>
                <c:pt idx="258">
                  <c:v>1003.9107</c:v>
                </c:pt>
                <c:pt idx="259">
                  <c:v>1003.9301</c:v>
                </c:pt>
                <c:pt idx="260">
                  <c:v>1004.0286</c:v>
                </c:pt>
                <c:pt idx="261">
                  <c:v>1003.9965</c:v>
                </c:pt>
                <c:pt idx="262">
                  <c:v>1003.8941</c:v>
                </c:pt>
                <c:pt idx="263">
                  <c:v>1003.9207</c:v>
                </c:pt>
                <c:pt idx="264">
                  <c:v>1003.9212</c:v>
                </c:pt>
                <c:pt idx="265">
                  <c:v>1003.859</c:v>
                </c:pt>
                <c:pt idx="266">
                  <c:v>1003.8348</c:v>
                </c:pt>
                <c:pt idx="267">
                  <c:v>1003.8501</c:v>
                </c:pt>
                <c:pt idx="268">
                  <c:v>1003.9124</c:v>
                </c:pt>
                <c:pt idx="269">
                  <c:v>1003.9039</c:v>
                </c:pt>
                <c:pt idx="270">
                  <c:v>1003.8554</c:v>
                </c:pt>
                <c:pt idx="271">
                  <c:v>1003.8582</c:v>
                </c:pt>
                <c:pt idx="272">
                  <c:v>1003.957</c:v>
                </c:pt>
                <c:pt idx="273">
                  <c:v>1003.911</c:v>
                </c:pt>
                <c:pt idx="274">
                  <c:v>1003.9833</c:v>
                </c:pt>
                <c:pt idx="275">
                  <c:v>1003.934</c:v>
                </c:pt>
                <c:pt idx="276">
                  <c:v>1003.9309</c:v>
                </c:pt>
                <c:pt idx="277">
                  <c:v>1004.0122</c:v>
                </c:pt>
                <c:pt idx="278">
                  <c:v>1004.0299</c:v>
                </c:pt>
                <c:pt idx="279">
                  <c:v>1003.9852</c:v>
                </c:pt>
                <c:pt idx="280">
                  <c:v>1003.9418</c:v>
                </c:pt>
                <c:pt idx="281">
                  <c:v>1004.0469</c:v>
                </c:pt>
                <c:pt idx="282">
                  <c:v>1003.9628</c:v>
                </c:pt>
                <c:pt idx="283">
                  <c:v>1003.9904</c:v>
                </c:pt>
                <c:pt idx="284">
                  <c:v>1003.9432</c:v>
                </c:pt>
                <c:pt idx="285">
                  <c:v>1003.9688</c:v>
                </c:pt>
                <c:pt idx="286">
                  <c:v>1004.0303</c:v>
                </c:pt>
                <c:pt idx="287">
                  <c:v>1004.0328</c:v>
                </c:pt>
                <c:pt idx="288">
                  <c:v>1004.0783</c:v>
                </c:pt>
                <c:pt idx="289">
                  <c:v>1004.1447</c:v>
                </c:pt>
                <c:pt idx="290">
                  <c:v>1004.1134</c:v>
                </c:pt>
                <c:pt idx="291">
                  <c:v>1004.141</c:v>
                </c:pt>
                <c:pt idx="292">
                  <c:v>1004.2186</c:v>
                </c:pt>
                <c:pt idx="293">
                  <c:v>1004.1647</c:v>
                </c:pt>
                <c:pt idx="294">
                  <c:v>1004.0762</c:v>
                </c:pt>
                <c:pt idx="295">
                  <c:v>1004.1554</c:v>
                </c:pt>
                <c:pt idx="296">
                  <c:v>1004.2256</c:v>
                </c:pt>
                <c:pt idx="297">
                  <c:v>1004.3343</c:v>
                </c:pt>
                <c:pt idx="298">
                  <c:v>1004.3881</c:v>
                </c:pt>
                <c:pt idx="299">
                  <c:v>1004.3734</c:v>
                </c:pt>
                <c:pt idx="300">
                  <c:v>1004.3805</c:v>
                </c:pt>
                <c:pt idx="301">
                  <c:v>1004.3161</c:v>
                </c:pt>
                <c:pt idx="302">
                  <c:v>1004.2741</c:v>
                </c:pt>
                <c:pt idx="303">
                  <c:v>1004.2145</c:v>
                </c:pt>
                <c:pt idx="304">
                  <c:v>1004.2611</c:v>
                </c:pt>
                <c:pt idx="305">
                  <c:v>1004.2368</c:v>
                </c:pt>
                <c:pt idx="306">
                  <c:v>1004.2928</c:v>
                </c:pt>
                <c:pt idx="307">
                  <c:v>1004.303</c:v>
                </c:pt>
                <c:pt idx="308">
                  <c:v>1004.2943</c:v>
                </c:pt>
                <c:pt idx="309">
                  <c:v>1004.2499</c:v>
                </c:pt>
                <c:pt idx="310">
                  <c:v>1004.263</c:v>
                </c:pt>
                <c:pt idx="311">
                  <c:v>1004.3103</c:v>
                </c:pt>
                <c:pt idx="312">
                  <c:v>1004.2919</c:v>
                </c:pt>
                <c:pt idx="313">
                  <c:v>1004.241</c:v>
                </c:pt>
                <c:pt idx="314">
                  <c:v>1004.2308</c:v>
                </c:pt>
                <c:pt idx="315">
                  <c:v>1004.3237</c:v>
                </c:pt>
                <c:pt idx="316">
                  <c:v>1004.3544</c:v>
                </c:pt>
                <c:pt idx="317">
                  <c:v>1004.3228</c:v>
                </c:pt>
                <c:pt idx="318">
                  <c:v>1004.3334</c:v>
                </c:pt>
                <c:pt idx="319">
                  <c:v>1004.3651</c:v>
                </c:pt>
                <c:pt idx="320">
                  <c:v>1004.3952</c:v>
                </c:pt>
                <c:pt idx="321">
                  <c:v>1004.44</c:v>
                </c:pt>
                <c:pt idx="322">
                  <c:v>1004.2929</c:v>
                </c:pt>
                <c:pt idx="323">
                  <c:v>1004.3164</c:v>
                </c:pt>
                <c:pt idx="324">
                  <c:v>1004.2841</c:v>
                </c:pt>
                <c:pt idx="325">
                  <c:v>1004.1957</c:v>
                </c:pt>
                <c:pt idx="326">
                  <c:v>1004.2743</c:v>
                </c:pt>
                <c:pt idx="327">
                  <c:v>1004.3641</c:v>
                </c:pt>
                <c:pt idx="328">
                  <c:v>1004.3429</c:v>
                </c:pt>
                <c:pt idx="329">
                  <c:v>1004.3774</c:v>
                </c:pt>
                <c:pt idx="330">
                  <c:v>1004.3403</c:v>
                </c:pt>
                <c:pt idx="331">
                  <c:v>1004.2777</c:v>
                </c:pt>
                <c:pt idx="332">
                  <c:v>1004.2252</c:v>
                </c:pt>
                <c:pt idx="333">
                  <c:v>1004.1674</c:v>
                </c:pt>
                <c:pt idx="334">
                  <c:v>1004.2841</c:v>
                </c:pt>
                <c:pt idx="335">
                  <c:v>1004.3126</c:v>
                </c:pt>
                <c:pt idx="336">
                  <c:v>1004.297</c:v>
                </c:pt>
                <c:pt idx="337">
                  <c:v>1004.3101</c:v>
                </c:pt>
                <c:pt idx="338">
                  <c:v>1004.289</c:v>
                </c:pt>
                <c:pt idx="339">
                  <c:v>1004.2162</c:v>
                </c:pt>
                <c:pt idx="340">
                  <c:v>1004.2042</c:v>
                </c:pt>
                <c:pt idx="341">
                  <c:v>1004.1744</c:v>
                </c:pt>
                <c:pt idx="342">
                  <c:v>1004.0861</c:v>
                </c:pt>
                <c:pt idx="343">
                  <c:v>1004.1632</c:v>
                </c:pt>
                <c:pt idx="344">
                  <c:v>1004.1995</c:v>
                </c:pt>
                <c:pt idx="345">
                  <c:v>1004.2443</c:v>
                </c:pt>
                <c:pt idx="346">
                  <c:v>1004.1179</c:v>
                </c:pt>
                <c:pt idx="347">
                  <c:v>1004.0562</c:v>
                </c:pt>
                <c:pt idx="348">
                  <c:v>1004.1374</c:v>
                </c:pt>
                <c:pt idx="349">
                  <c:v>1004.2359</c:v>
                </c:pt>
                <c:pt idx="350">
                  <c:v>1004.1348</c:v>
                </c:pt>
                <c:pt idx="351">
                  <c:v>1004.0936</c:v>
                </c:pt>
                <c:pt idx="352">
                  <c:v>1004.1896</c:v>
                </c:pt>
                <c:pt idx="353">
                  <c:v>1004.1491</c:v>
                </c:pt>
                <c:pt idx="354">
                  <c:v>1004.122</c:v>
                </c:pt>
                <c:pt idx="355">
                  <c:v>1004.252</c:v>
                </c:pt>
                <c:pt idx="356">
                  <c:v>1004.2705</c:v>
                </c:pt>
                <c:pt idx="357">
                  <c:v>1004.2982</c:v>
                </c:pt>
                <c:pt idx="358">
                  <c:v>1004.3798</c:v>
                </c:pt>
                <c:pt idx="359">
                  <c:v>1004.3392</c:v>
                </c:pt>
                <c:pt idx="360">
                  <c:v>1004.3381</c:v>
                </c:pt>
                <c:pt idx="361">
                  <c:v>1004.3366</c:v>
                </c:pt>
                <c:pt idx="362">
                  <c:v>1004.3519</c:v>
                </c:pt>
                <c:pt idx="363">
                  <c:v>1004.4248</c:v>
                </c:pt>
                <c:pt idx="364">
                  <c:v>1004.4819</c:v>
                </c:pt>
                <c:pt idx="365">
                  <c:v>1004.424</c:v>
                </c:pt>
                <c:pt idx="366">
                  <c:v>1004.3833</c:v>
                </c:pt>
                <c:pt idx="367">
                  <c:v>1004.3113</c:v>
                </c:pt>
                <c:pt idx="368">
                  <c:v>1004.2671</c:v>
                </c:pt>
                <c:pt idx="369">
                  <c:v>1004.2413</c:v>
                </c:pt>
                <c:pt idx="370">
                  <c:v>1004.1734</c:v>
                </c:pt>
                <c:pt idx="371">
                  <c:v>1004.2139</c:v>
                </c:pt>
                <c:pt idx="372">
                  <c:v>1004.2854</c:v>
                </c:pt>
                <c:pt idx="373">
                  <c:v>1004.3515</c:v>
                </c:pt>
                <c:pt idx="374">
                  <c:v>1004.3506</c:v>
                </c:pt>
                <c:pt idx="375">
                  <c:v>1004.5303</c:v>
                </c:pt>
                <c:pt idx="376">
                  <c:v>1004.531</c:v>
                </c:pt>
                <c:pt idx="377">
                  <c:v>1004.5841</c:v>
                </c:pt>
                <c:pt idx="378">
                  <c:v>1004.5391</c:v>
                </c:pt>
                <c:pt idx="379">
                  <c:v>1004.4926</c:v>
                </c:pt>
                <c:pt idx="380">
                  <c:v>1004.5635</c:v>
                </c:pt>
                <c:pt idx="381">
                  <c:v>1004.6654</c:v>
                </c:pt>
                <c:pt idx="382">
                  <c:v>1004.5171</c:v>
                </c:pt>
                <c:pt idx="383">
                  <c:v>1004.3674</c:v>
                </c:pt>
                <c:pt idx="384">
                  <c:v>1004.4548</c:v>
                </c:pt>
                <c:pt idx="385">
                  <c:v>1004.4724</c:v>
                </c:pt>
                <c:pt idx="386">
                  <c:v>1004.4898</c:v>
                </c:pt>
                <c:pt idx="387">
                  <c:v>1004.4033</c:v>
                </c:pt>
                <c:pt idx="388">
                  <c:v>1004.4461</c:v>
                </c:pt>
                <c:pt idx="389">
                  <c:v>1004.4404</c:v>
                </c:pt>
                <c:pt idx="390">
                  <c:v>1004.4718</c:v>
                </c:pt>
                <c:pt idx="391">
                  <c:v>1004.421</c:v>
                </c:pt>
                <c:pt idx="392">
                  <c:v>1004.3532</c:v>
                </c:pt>
                <c:pt idx="393">
                  <c:v>1004.2451</c:v>
                </c:pt>
                <c:pt idx="394">
                  <c:v>1004.1895</c:v>
                </c:pt>
                <c:pt idx="395">
                  <c:v>1004.1992</c:v>
                </c:pt>
                <c:pt idx="396">
                  <c:v>1004.1622</c:v>
                </c:pt>
                <c:pt idx="397">
                  <c:v>1004.1038</c:v>
                </c:pt>
                <c:pt idx="398">
                  <c:v>1004.0659</c:v>
                </c:pt>
                <c:pt idx="399">
                  <c:v>1004.1229</c:v>
                </c:pt>
                <c:pt idx="400">
                  <c:v>1004.1369</c:v>
                </c:pt>
                <c:pt idx="401">
                  <c:v>1004.0828</c:v>
                </c:pt>
                <c:pt idx="402">
                  <c:v>1004.0919</c:v>
                </c:pt>
                <c:pt idx="403">
                  <c:v>1003.9144</c:v>
                </c:pt>
                <c:pt idx="404">
                  <c:v>1003.9324</c:v>
                </c:pt>
                <c:pt idx="405">
                  <c:v>1003.924</c:v>
                </c:pt>
                <c:pt idx="406">
                  <c:v>1003.9169</c:v>
                </c:pt>
                <c:pt idx="407">
                  <c:v>1003.9947</c:v>
                </c:pt>
                <c:pt idx="408">
                  <c:v>1003.941</c:v>
                </c:pt>
                <c:pt idx="409">
                  <c:v>1004.0024</c:v>
                </c:pt>
                <c:pt idx="410">
                  <c:v>1003.9992</c:v>
                </c:pt>
                <c:pt idx="411">
                  <c:v>1003.9594</c:v>
                </c:pt>
                <c:pt idx="412">
                  <c:v>1003.9622</c:v>
                </c:pt>
                <c:pt idx="413">
                  <c:v>1003.8853</c:v>
                </c:pt>
                <c:pt idx="414">
                  <c:v>1003.8747</c:v>
                </c:pt>
                <c:pt idx="415">
                  <c:v>1003.9072</c:v>
                </c:pt>
                <c:pt idx="416">
                  <c:v>1003.8962</c:v>
                </c:pt>
                <c:pt idx="417">
                  <c:v>1003.864</c:v>
                </c:pt>
                <c:pt idx="418">
                  <c:v>1003.8382</c:v>
                </c:pt>
                <c:pt idx="419">
                  <c:v>1003.8059</c:v>
                </c:pt>
                <c:pt idx="420">
                  <c:v>1003.8691</c:v>
                </c:pt>
                <c:pt idx="421">
                  <c:v>1003.9067</c:v>
                </c:pt>
                <c:pt idx="422">
                  <c:v>1003.9179</c:v>
                </c:pt>
                <c:pt idx="423">
                  <c:v>1003.9473</c:v>
                </c:pt>
                <c:pt idx="424">
                  <c:v>1003.976</c:v>
                </c:pt>
                <c:pt idx="425">
                  <c:v>1003.9171</c:v>
                </c:pt>
                <c:pt idx="426">
                  <c:v>1003.8925</c:v>
                </c:pt>
                <c:pt idx="427">
                  <c:v>1003.8682</c:v>
                </c:pt>
                <c:pt idx="428">
                  <c:v>1003.8071</c:v>
                </c:pt>
                <c:pt idx="429">
                  <c:v>1003.8468</c:v>
                </c:pt>
                <c:pt idx="430">
                  <c:v>1003.8446</c:v>
                </c:pt>
                <c:pt idx="431">
                  <c:v>1003.8193</c:v>
                </c:pt>
                <c:pt idx="432">
                  <c:v>1003.755</c:v>
                </c:pt>
                <c:pt idx="433">
                  <c:v>1003.7501</c:v>
                </c:pt>
                <c:pt idx="434">
                  <c:v>1003.788</c:v>
                </c:pt>
                <c:pt idx="435">
                  <c:v>1003.7995</c:v>
                </c:pt>
                <c:pt idx="436">
                  <c:v>1003.7391</c:v>
                </c:pt>
                <c:pt idx="437">
                  <c:v>1003.746</c:v>
                </c:pt>
                <c:pt idx="438">
                  <c:v>1003.6978</c:v>
                </c:pt>
                <c:pt idx="439">
                  <c:v>1003.5739</c:v>
                </c:pt>
                <c:pt idx="440">
                  <c:v>1003.4672</c:v>
                </c:pt>
                <c:pt idx="441">
                  <c:v>1003.4855</c:v>
                </c:pt>
                <c:pt idx="442">
                  <c:v>1003.5434</c:v>
                </c:pt>
                <c:pt idx="443">
                  <c:v>1003.4741</c:v>
                </c:pt>
                <c:pt idx="444">
                  <c:v>1003.4299</c:v>
                </c:pt>
                <c:pt idx="445">
                  <c:v>1003.4321</c:v>
                </c:pt>
                <c:pt idx="446">
                  <c:v>1003.4725</c:v>
                </c:pt>
                <c:pt idx="447">
                  <c:v>1003.4532</c:v>
                </c:pt>
                <c:pt idx="448">
                  <c:v>1003.4371</c:v>
                </c:pt>
                <c:pt idx="449">
                  <c:v>1003.4049</c:v>
                </c:pt>
                <c:pt idx="450">
                  <c:v>1003.3745</c:v>
                </c:pt>
                <c:pt idx="451">
                  <c:v>1003.4083</c:v>
                </c:pt>
                <c:pt idx="452">
                  <c:v>1003.4261</c:v>
                </c:pt>
                <c:pt idx="453">
                  <c:v>1003.4757</c:v>
                </c:pt>
                <c:pt idx="454">
                  <c:v>1003.439</c:v>
                </c:pt>
                <c:pt idx="455">
                  <c:v>1003.412</c:v>
                </c:pt>
                <c:pt idx="456">
                  <c:v>1003.359</c:v>
                </c:pt>
                <c:pt idx="457">
                  <c:v>1003.2941</c:v>
                </c:pt>
                <c:pt idx="458">
                  <c:v>1003.2967</c:v>
                </c:pt>
                <c:pt idx="459">
                  <c:v>1003.2997</c:v>
                </c:pt>
                <c:pt idx="460">
                  <c:v>1003.3255</c:v>
                </c:pt>
                <c:pt idx="461">
                  <c:v>1003.3626</c:v>
                </c:pt>
                <c:pt idx="462">
                  <c:v>1003.3164</c:v>
                </c:pt>
                <c:pt idx="463">
                  <c:v>1003.1678</c:v>
                </c:pt>
                <c:pt idx="464">
                  <c:v>1003.1236</c:v>
                </c:pt>
                <c:pt idx="465">
                  <c:v>1003.1855</c:v>
                </c:pt>
                <c:pt idx="466">
                  <c:v>1003.1378</c:v>
                </c:pt>
                <c:pt idx="467">
                  <c:v>1003.0781</c:v>
                </c:pt>
                <c:pt idx="468">
                  <c:v>1003.1519</c:v>
                </c:pt>
                <c:pt idx="469">
                  <c:v>1003.1915</c:v>
                </c:pt>
                <c:pt idx="470">
                  <c:v>1003.2659</c:v>
                </c:pt>
                <c:pt idx="471">
                  <c:v>1003.2653</c:v>
                </c:pt>
                <c:pt idx="472">
                  <c:v>1003.2227</c:v>
                </c:pt>
                <c:pt idx="473">
                  <c:v>1003.1102</c:v>
                </c:pt>
                <c:pt idx="474">
                  <c:v>1003.1267</c:v>
                </c:pt>
                <c:pt idx="475">
                  <c:v>1003.3305</c:v>
                </c:pt>
                <c:pt idx="476">
                  <c:v>1003.304</c:v>
                </c:pt>
                <c:pt idx="477">
                  <c:v>1003.1984</c:v>
                </c:pt>
                <c:pt idx="478">
                  <c:v>1003.1596</c:v>
                </c:pt>
                <c:pt idx="479">
                  <c:v>1003.1663</c:v>
                </c:pt>
                <c:pt idx="480">
                  <c:v>1003.059</c:v>
                </c:pt>
                <c:pt idx="481">
                  <c:v>1003.107</c:v>
                </c:pt>
                <c:pt idx="482">
                  <c:v>1003.1318</c:v>
                </c:pt>
                <c:pt idx="483">
                  <c:v>1003.1047</c:v>
                </c:pt>
                <c:pt idx="484">
                  <c:v>1003.0693</c:v>
                </c:pt>
                <c:pt idx="485">
                  <c:v>1002.9351</c:v>
                </c:pt>
                <c:pt idx="486">
                  <c:v>1002.8475</c:v>
                </c:pt>
                <c:pt idx="487">
                  <c:v>1002.7519</c:v>
                </c:pt>
                <c:pt idx="488">
                  <c:v>1002.6997</c:v>
                </c:pt>
                <c:pt idx="489">
                  <c:v>1002.6766</c:v>
                </c:pt>
                <c:pt idx="490">
                  <c:v>1002.6899</c:v>
                </c:pt>
                <c:pt idx="491">
                  <c:v>1002.6825</c:v>
                </c:pt>
                <c:pt idx="492">
                  <c:v>1002.7111</c:v>
                </c:pt>
                <c:pt idx="493">
                  <c:v>1002.7621</c:v>
                </c:pt>
                <c:pt idx="494">
                  <c:v>1002.7163</c:v>
                </c:pt>
                <c:pt idx="495">
                  <c:v>1002.7266</c:v>
                </c:pt>
                <c:pt idx="496">
                  <c:v>1002.7315</c:v>
                </c:pt>
                <c:pt idx="497">
                  <c:v>1002.7127</c:v>
                </c:pt>
                <c:pt idx="498">
                  <c:v>1002.6712</c:v>
                </c:pt>
                <c:pt idx="499">
                  <c:v>1002.6071</c:v>
                </c:pt>
                <c:pt idx="500">
                  <c:v>1002.6304</c:v>
                </c:pt>
                <c:pt idx="501">
                  <c:v>1002.5954</c:v>
                </c:pt>
                <c:pt idx="502">
                  <c:v>1002.6816</c:v>
                </c:pt>
                <c:pt idx="503">
                  <c:v>1002.6317</c:v>
                </c:pt>
                <c:pt idx="504">
                  <c:v>1002.6276</c:v>
                </c:pt>
                <c:pt idx="505">
                  <c:v>1002.5883</c:v>
                </c:pt>
                <c:pt idx="506">
                  <c:v>1002.6142</c:v>
                </c:pt>
                <c:pt idx="507">
                  <c:v>1002.5836</c:v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</c:numCache>
            </c:numRef>
          </c:yVal>
          <c:smooth val="0"/>
        </c:ser>
        <c:ser>
          <c:idx val="3"/>
          <c:order val="3"/>
          <c:tx>
            <c:strRef>
              <c:f>label 6</c:f>
              <c:strCache>
                <c:ptCount val="1"/>
                <c:pt idx="0">
                  <c:v>HP20x_2</c:v>
                </c:pt>
              </c:strCache>
            </c:strRef>
          </c:tx>
          <c:spPr>
            <a:solidFill>
              <a:srgbClr val="ffffff"/>
            </a:solidFill>
            <a:ln w="28440">
              <a:noFill/>
            </a:ln>
          </c:spPr>
          <c:marker>
            <c:symbol val="circle"/>
            <c:size val="5"/>
            <c:spPr>
              <a:noFill/>
            </c:spPr>
          </c:marker>
          <c:dLbls>
            <c:numFmt formatCode="General" sourceLinked="1"/>
            <c:dLblPos val="r"/>
            <c:showLegendKey val="0"/>
            <c:showVal val="0"/>
            <c:showCatName val="0"/>
            <c:showSerName val="0"/>
            <c:showPercent val="0"/>
            <c:showLeaderLines val="0"/>
          </c:dLbls>
          <c:xVal>
            <c:numRef>
              <c:f>7</c:f>
              <c:numCache>
                <c:formatCode>General</c:formatCode>
                <c:ptCount val="53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  <c:pt idx="50">
                  <c:v>51</c:v>
                </c:pt>
                <c:pt idx="51">
                  <c:v>52</c:v>
                </c:pt>
                <c:pt idx="52">
                  <c:v>53</c:v>
                </c:pt>
                <c:pt idx="53">
                  <c:v>54</c:v>
                </c:pt>
                <c:pt idx="54">
                  <c:v>55</c:v>
                </c:pt>
                <c:pt idx="55">
                  <c:v>56</c:v>
                </c:pt>
                <c:pt idx="56">
                  <c:v>57</c:v>
                </c:pt>
                <c:pt idx="57">
                  <c:v>58</c:v>
                </c:pt>
                <c:pt idx="58">
                  <c:v>59</c:v>
                </c:pt>
                <c:pt idx="59">
                  <c:v>60</c:v>
                </c:pt>
                <c:pt idx="60">
                  <c:v>61</c:v>
                </c:pt>
                <c:pt idx="61">
                  <c:v>62</c:v>
                </c:pt>
                <c:pt idx="62">
                  <c:v>63</c:v>
                </c:pt>
                <c:pt idx="63">
                  <c:v>64</c:v>
                </c:pt>
                <c:pt idx="64">
                  <c:v>65</c:v>
                </c:pt>
                <c:pt idx="65">
                  <c:v>66</c:v>
                </c:pt>
                <c:pt idx="66">
                  <c:v>67</c:v>
                </c:pt>
                <c:pt idx="67">
                  <c:v>68</c:v>
                </c:pt>
                <c:pt idx="68">
                  <c:v>69</c:v>
                </c:pt>
                <c:pt idx="69">
                  <c:v>70</c:v>
                </c:pt>
                <c:pt idx="70">
                  <c:v>71</c:v>
                </c:pt>
                <c:pt idx="71">
                  <c:v>72</c:v>
                </c:pt>
                <c:pt idx="72">
                  <c:v>73</c:v>
                </c:pt>
                <c:pt idx="73">
                  <c:v>74</c:v>
                </c:pt>
                <c:pt idx="74">
                  <c:v>75</c:v>
                </c:pt>
                <c:pt idx="75">
                  <c:v>76</c:v>
                </c:pt>
                <c:pt idx="76">
                  <c:v>77</c:v>
                </c:pt>
                <c:pt idx="77">
                  <c:v>78</c:v>
                </c:pt>
                <c:pt idx="78">
                  <c:v>79</c:v>
                </c:pt>
                <c:pt idx="79">
                  <c:v>80</c:v>
                </c:pt>
                <c:pt idx="80">
                  <c:v>81</c:v>
                </c:pt>
                <c:pt idx="81">
                  <c:v>82</c:v>
                </c:pt>
                <c:pt idx="82">
                  <c:v>83</c:v>
                </c:pt>
                <c:pt idx="83">
                  <c:v>84</c:v>
                </c:pt>
                <c:pt idx="84">
                  <c:v>85</c:v>
                </c:pt>
                <c:pt idx="85">
                  <c:v>86</c:v>
                </c:pt>
                <c:pt idx="86">
                  <c:v>87</c:v>
                </c:pt>
                <c:pt idx="87">
                  <c:v>88</c:v>
                </c:pt>
                <c:pt idx="88">
                  <c:v>89</c:v>
                </c:pt>
                <c:pt idx="89">
                  <c:v>90</c:v>
                </c:pt>
                <c:pt idx="90">
                  <c:v>91</c:v>
                </c:pt>
                <c:pt idx="91">
                  <c:v>92</c:v>
                </c:pt>
                <c:pt idx="92">
                  <c:v>93</c:v>
                </c:pt>
                <c:pt idx="93">
                  <c:v>94</c:v>
                </c:pt>
                <c:pt idx="94">
                  <c:v>95</c:v>
                </c:pt>
                <c:pt idx="95">
                  <c:v>96</c:v>
                </c:pt>
                <c:pt idx="96">
                  <c:v>97</c:v>
                </c:pt>
                <c:pt idx="97">
                  <c:v>98</c:v>
                </c:pt>
                <c:pt idx="98">
                  <c:v>99</c:v>
                </c:pt>
                <c:pt idx="99">
                  <c:v>100</c:v>
                </c:pt>
                <c:pt idx="100">
                  <c:v>101</c:v>
                </c:pt>
                <c:pt idx="101">
                  <c:v>102</c:v>
                </c:pt>
                <c:pt idx="102">
                  <c:v>103</c:v>
                </c:pt>
                <c:pt idx="103">
                  <c:v>104</c:v>
                </c:pt>
                <c:pt idx="104">
                  <c:v>105</c:v>
                </c:pt>
                <c:pt idx="105">
                  <c:v>106</c:v>
                </c:pt>
                <c:pt idx="106">
                  <c:v>107</c:v>
                </c:pt>
                <c:pt idx="107">
                  <c:v>108</c:v>
                </c:pt>
                <c:pt idx="108">
                  <c:v>109</c:v>
                </c:pt>
                <c:pt idx="109">
                  <c:v>110</c:v>
                </c:pt>
                <c:pt idx="110">
                  <c:v>111</c:v>
                </c:pt>
                <c:pt idx="111">
                  <c:v>112</c:v>
                </c:pt>
                <c:pt idx="112">
                  <c:v>113</c:v>
                </c:pt>
                <c:pt idx="113">
                  <c:v>114</c:v>
                </c:pt>
                <c:pt idx="114">
                  <c:v>115</c:v>
                </c:pt>
                <c:pt idx="115">
                  <c:v>116</c:v>
                </c:pt>
                <c:pt idx="116">
                  <c:v>117</c:v>
                </c:pt>
                <c:pt idx="117">
                  <c:v>118</c:v>
                </c:pt>
                <c:pt idx="118">
                  <c:v>119</c:v>
                </c:pt>
                <c:pt idx="119">
                  <c:v>120</c:v>
                </c:pt>
                <c:pt idx="120">
                  <c:v>121</c:v>
                </c:pt>
                <c:pt idx="121">
                  <c:v>122</c:v>
                </c:pt>
                <c:pt idx="122">
                  <c:v>123</c:v>
                </c:pt>
                <c:pt idx="123">
                  <c:v>124</c:v>
                </c:pt>
                <c:pt idx="124">
                  <c:v>125</c:v>
                </c:pt>
                <c:pt idx="125">
                  <c:v>126</c:v>
                </c:pt>
                <c:pt idx="126">
                  <c:v>127</c:v>
                </c:pt>
                <c:pt idx="127">
                  <c:v>128</c:v>
                </c:pt>
                <c:pt idx="128">
                  <c:v>129</c:v>
                </c:pt>
                <c:pt idx="129">
                  <c:v>130</c:v>
                </c:pt>
                <c:pt idx="130">
                  <c:v>131</c:v>
                </c:pt>
                <c:pt idx="131">
                  <c:v>132</c:v>
                </c:pt>
                <c:pt idx="132">
                  <c:v>133</c:v>
                </c:pt>
                <c:pt idx="133">
                  <c:v>134</c:v>
                </c:pt>
                <c:pt idx="134">
                  <c:v>135</c:v>
                </c:pt>
                <c:pt idx="135">
                  <c:v>136</c:v>
                </c:pt>
                <c:pt idx="136">
                  <c:v>137</c:v>
                </c:pt>
                <c:pt idx="137">
                  <c:v>138</c:v>
                </c:pt>
                <c:pt idx="138">
                  <c:v>139</c:v>
                </c:pt>
                <c:pt idx="139">
                  <c:v>140</c:v>
                </c:pt>
                <c:pt idx="140">
                  <c:v>141</c:v>
                </c:pt>
                <c:pt idx="141">
                  <c:v>142</c:v>
                </c:pt>
                <c:pt idx="142">
                  <c:v>143</c:v>
                </c:pt>
                <c:pt idx="143">
                  <c:v>144</c:v>
                </c:pt>
                <c:pt idx="144">
                  <c:v>145</c:v>
                </c:pt>
                <c:pt idx="145">
                  <c:v>146</c:v>
                </c:pt>
                <c:pt idx="146">
                  <c:v>147</c:v>
                </c:pt>
                <c:pt idx="147">
                  <c:v>148</c:v>
                </c:pt>
                <c:pt idx="148">
                  <c:v>149</c:v>
                </c:pt>
                <c:pt idx="149">
                  <c:v>150</c:v>
                </c:pt>
                <c:pt idx="150">
                  <c:v>151</c:v>
                </c:pt>
                <c:pt idx="151">
                  <c:v>152</c:v>
                </c:pt>
                <c:pt idx="152">
                  <c:v>153</c:v>
                </c:pt>
                <c:pt idx="153">
                  <c:v>154</c:v>
                </c:pt>
                <c:pt idx="154">
                  <c:v>155</c:v>
                </c:pt>
                <c:pt idx="155">
                  <c:v>156</c:v>
                </c:pt>
                <c:pt idx="156">
                  <c:v>157</c:v>
                </c:pt>
                <c:pt idx="157">
                  <c:v>158</c:v>
                </c:pt>
                <c:pt idx="158">
                  <c:v>159</c:v>
                </c:pt>
                <c:pt idx="159">
                  <c:v>160</c:v>
                </c:pt>
                <c:pt idx="160">
                  <c:v>161</c:v>
                </c:pt>
                <c:pt idx="161">
                  <c:v>162</c:v>
                </c:pt>
                <c:pt idx="162">
                  <c:v>163</c:v>
                </c:pt>
                <c:pt idx="163">
                  <c:v>164</c:v>
                </c:pt>
                <c:pt idx="164">
                  <c:v>165</c:v>
                </c:pt>
                <c:pt idx="165">
                  <c:v>166</c:v>
                </c:pt>
                <c:pt idx="166">
                  <c:v>167</c:v>
                </c:pt>
                <c:pt idx="167">
                  <c:v>168</c:v>
                </c:pt>
                <c:pt idx="168">
                  <c:v>169</c:v>
                </c:pt>
                <c:pt idx="169">
                  <c:v>170</c:v>
                </c:pt>
                <c:pt idx="170">
                  <c:v>171</c:v>
                </c:pt>
                <c:pt idx="171">
                  <c:v>172</c:v>
                </c:pt>
                <c:pt idx="172">
                  <c:v>173</c:v>
                </c:pt>
                <c:pt idx="173">
                  <c:v>174</c:v>
                </c:pt>
                <c:pt idx="174">
                  <c:v>175</c:v>
                </c:pt>
                <c:pt idx="175">
                  <c:v>176</c:v>
                </c:pt>
                <c:pt idx="176">
                  <c:v>177</c:v>
                </c:pt>
                <c:pt idx="177">
                  <c:v>178</c:v>
                </c:pt>
                <c:pt idx="178">
                  <c:v>179</c:v>
                </c:pt>
                <c:pt idx="179">
                  <c:v>180</c:v>
                </c:pt>
                <c:pt idx="180">
                  <c:v>181</c:v>
                </c:pt>
                <c:pt idx="181">
                  <c:v>182</c:v>
                </c:pt>
                <c:pt idx="182">
                  <c:v>183</c:v>
                </c:pt>
                <c:pt idx="183">
                  <c:v>184</c:v>
                </c:pt>
                <c:pt idx="184">
                  <c:v>185</c:v>
                </c:pt>
                <c:pt idx="185">
                  <c:v>186</c:v>
                </c:pt>
                <c:pt idx="186">
                  <c:v>187</c:v>
                </c:pt>
                <c:pt idx="187">
                  <c:v>188</c:v>
                </c:pt>
                <c:pt idx="188">
                  <c:v>189</c:v>
                </c:pt>
                <c:pt idx="189">
                  <c:v>190</c:v>
                </c:pt>
                <c:pt idx="190">
                  <c:v>191</c:v>
                </c:pt>
                <c:pt idx="191">
                  <c:v>192</c:v>
                </c:pt>
                <c:pt idx="192">
                  <c:v>193</c:v>
                </c:pt>
                <c:pt idx="193">
                  <c:v>194</c:v>
                </c:pt>
                <c:pt idx="194">
                  <c:v>195</c:v>
                </c:pt>
                <c:pt idx="195">
                  <c:v>196</c:v>
                </c:pt>
                <c:pt idx="196">
                  <c:v>197</c:v>
                </c:pt>
                <c:pt idx="197">
                  <c:v>198</c:v>
                </c:pt>
                <c:pt idx="198">
                  <c:v>199</c:v>
                </c:pt>
                <c:pt idx="199">
                  <c:v>200</c:v>
                </c:pt>
                <c:pt idx="200">
                  <c:v>201</c:v>
                </c:pt>
                <c:pt idx="201">
                  <c:v>202</c:v>
                </c:pt>
                <c:pt idx="202">
                  <c:v>203</c:v>
                </c:pt>
                <c:pt idx="203">
                  <c:v>204</c:v>
                </c:pt>
                <c:pt idx="204">
                  <c:v>205</c:v>
                </c:pt>
                <c:pt idx="205">
                  <c:v>206</c:v>
                </c:pt>
                <c:pt idx="206">
                  <c:v>207</c:v>
                </c:pt>
                <c:pt idx="207">
                  <c:v>208</c:v>
                </c:pt>
                <c:pt idx="208">
                  <c:v>209</c:v>
                </c:pt>
                <c:pt idx="209">
                  <c:v>210</c:v>
                </c:pt>
                <c:pt idx="210">
                  <c:v>211</c:v>
                </c:pt>
                <c:pt idx="211">
                  <c:v>212</c:v>
                </c:pt>
                <c:pt idx="212">
                  <c:v>213</c:v>
                </c:pt>
                <c:pt idx="213">
                  <c:v>214</c:v>
                </c:pt>
                <c:pt idx="214">
                  <c:v>215</c:v>
                </c:pt>
                <c:pt idx="215">
                  <c:v>216</c:v>
                </c:pt>
                <c:pt idx="216">
                  <c:v>217</c:v>
                </c:pt>
                <c:pt idx="217">
                  <c:v>218</c:v>
                </c:pt>
                <c:pt idx="218">
                  <c:v>219</c:v>
                </c:pt>
                <c:pt idx="219">
                  <c:v>220</c:v>
                </c:pt>
                <c:pt idx="220">
                  <c:v>221</c:v>
                </c:pt>
                <c:pt idx="221">
                  <c:v>222</c:v>
                </c:pt>
                <c:pt idx="222">
                  <c:v>223</c:v>
                </c:pt>
                <c:pt idx="223">
                  <c:v>224</c:v>
                </c:pt>
                <c:pt idx="224">
                  <c:v>225</c:v>
                </c:pt>
                <c:pt idx="225">
                  <c:v>226</c:v>
                </c:pt>
                <c:pt idx="226">
                  <c:v>227</c:v>
                </c:pt>
                <c:pt idx="227">
                  <c:v>228</c:v>
                </c:pt>
                <c:pt idx="228">
                  <c:v>229</c:v>
                </c:pt>
                <c:pt idx="229">
                  <c:v>230</c:v>
                </c:pt>
                <c:pt idx="230">
                  <c:v>231</c:v>
                </c:pt>
                <c:pt idx="231">
                  <c:v>232</c:v>
                </c:pt>
                <c:pt idx="232">
                  <c:v>233</c:v>
                </c:pt>
                <c:pt idx="233">
                  <c:v>234</c:v>
                </c:pt>
                <c:pt idx="234">
                  <c:v>235</c:v>
                </c:pt>
                <c:pt idx="235">
                  <c:v>236</c:v>
                </c:pt>
                <c:pt idx="236">
                  <c:v>237</c:v>
                </c:pt>
                <c:pt idx="237">
                  <c:v>238</c:v>
                </c:pt>
                <c:pt idx="238">
                  <c:v>239</c:v>
                </c:pt>
                <c:pt idx="239">
                  <c:v>240</c:v>
                </c:pt>
                <c:pt idx="240">
                  <c:v>241</c:v>
                </c:pt>
                <c:pt idx="241">
                  <c:v>242</c:v>
                </c:pt>
                <c:pt idx="242">
                  <c:v>243</c:v>
                </c:pt>
                <c:pt idx="243">
                  <c:v>244</c:v>
                </c:pt>
                <c:pt idx="244">
                  <c:v>245</c:v>
                </c:pt>
                <c:pt idx="245">
                  <c:v>246</c:v>
                </c:pt>
                <c:pt idx="246">
                  <c:v>247</c:v>
                </c:pt>
                <c:pt idx="247">
                  <c:v>248</c:v>
                </c:pt>
                <c:pt idx="248">
                  <c:v>249</c:v>
                </c:pt>
                <c:pt idx="249">
                  <c:v>250</c:v>
                </c:pt>
                <c:pt idx="250">
                  <c:v>251</c:v>
                </c:pt>
                <c:pt idx="251">
                  <c:v>252</c:v>
                </c:pt>
                <c:pt idx="252">
                  <c:v>253</c:v>
                </c:pt>
                <c:pt idx="253">
                  <c:v>254</c:v>
                </c:pt>
                <c:pt idx="254">
                  <c:v>255</c:v>
                </c:pt>
                <c:pt idx="255">
                  <c:v>256</c:v>
                </c:pt>
                <c:pt idx="256">
                  <c:v>257</c:v>
                </c:pt>
                <c:pt idx="257">
                  <c:v>258</c:v>
                </c:pt>
                <c:pt idx="258">
                  <c:v>259</c:v>
                </c:pt>
                <c:pt idx="259">
                  <c:v>260</c:v>
                </c:pt>
                <c:pt idx="260">
                  <c:v>261</c:v>
                </c:pt>
                <c:pt idx="261">
                  <c:v>262</c:v>
                </c:pt>
                <c:pt idx="262">
                  <c:v>263</c:v>
                </c:pt>
                <c:pt idx="263">
                  <c:v>264</c:v>
                </c:pt>
                <c:pt idx="264">
                  <c:v>265</c:v>
                </c:pt>
                <c:pt idx="265">
                  <c:v>266</c:v>
                </c:pt>
                <c:pt idx="266">
                  <c:v>267</c:v>
                </c:pt>
                <c:pt idx="267">
                  <c:v>268</c:v>
                </c:pt>
                <c:pt idx="268">
                  <c:v>269</c:v>
                </c:pt>
                <c:pt idx="269">
                  <c:v>270</c:v>
                </c:pt>
                <c:pt idx="270">
                  <c:v>271</c:v>
                </c:pt>
                <c:pt idx="271">
                  <c:v>272</c:v>
                </c:pt>
                <c:pt idx="272">
                  <c:v>273</c:v>
                </c:pt>
                <c:pt idx="273">
                  <c:v>274</c:v>
                </c:pt>
                <c:pt idx="274">
                  <c:v>275</c:v>
                </c:pt>
                <c:pt idx="275">
                  <c:v>276</c:v>
                </c:pt>
                <c:pt idx="276">
                  <c:v>277</c:v>
                </c:pt>
                <c:pt idx="277">
                  <c:v>278</c:v>
                </c:pt>
                <c:pt idx="278">
                  <c:v>279</c:v>
                </c:pt>
                <c:pt idx="279">
                  <c:v>280</c:v>
                </c:pt>
                <c:pt idx="280">
                  <c:v>281</c:v>
                </c:pt>
                <c:pt idx="281">
                  <c:v>282</c:v>
                </c:pt>
                <c:pt idx="282">
                  <c:v>283</c:v>
                </c:pt>
                <c:pt idx="283">
                  <c:v>284</c:v>
                </c:pt>
                <c:pt idx="284">
                  <c:v>285</c:v>
                </c:pt>
                <c:pt idx="285">
                  <c:v>286</c:v>
                </c:pt>
                <c:pt idx="286">
                  <c:v>287</c:v>
                </c:pt>
                <c:pt idx="287">
                  <c:v>288</c:v>
                </c:pt>
                <c:pt idx="288">
                  <c:v>289</c:v>
                </c:pt>
                <c:pt idx="289">
                  <c:v>290</c:v>
                </c:pt>
                <c:pt idx="290">
                  <c:v>291</c:v>
                </c:pt>
                <c:pt idx="291">
                  <c:v>292</c:v>
                </c:pt>
                <c:pt idx="292">
                  <c:v>293</c:v>
                </c:pt>
                <c:pt idx="293">
                  <c:v>294</c:v>
                </c:pt>
                <c:pt idx="294">
                  <c:v>295</c:v>
                </c:pt>
                <c:pt idx="295">
                  <c:v>296</c:v>
                </c:pt>
                <c:pt idx="296">
                  <c:v>297</c:v>
                </c:pt>
                <c:pt idx="297">
                  <c:v>298</c:v>
                </c:pt>
                <c:pt idx="298">
                  <c:v>299</c:v>
                </c:pt>
                <c:pt idx="299">
                  <c:v>300</c:v>
                </c:pt>
                <c:pt idx="300">
                  <c:v>301</c:v>
                </c:pt>
                <c:pt idx="301">
                  <c:v>302</c:v>
                </c:pt>
                <c:pt idx="302">
                  <c:v>303</c:v>
                </c:pt>
                <c:pt idx="303">
                  <c:v>304</c:v>
                </c:pt>
                <c:pt idx="304">
                  <c:v>305</c:v>
                </c:pt>
                <c:pt idx="305">
                  <c:v>306</c:v>
                </c:pt>
                <c:pt idx="306">
                  <c:v>307</c:v>
                </c:pt>
                <c:pt idx="307">
                  <c:v>308</c:v>
                </c:pt>
                <c:pt idx="308">
                  <c:v>309</c:v>
                </c:pt>
                <c:pt idx="309">
                  <c:v>310</c:v>
                </c:pt>
                <c:pt idx="310">
                  <c:v>311</c:v>
                </c:pt>
                <c:pt idx="311">
                  <c:v>312</c:v>
                </c:pt>
                <c:pt idx="312">
                  <c:v>313</c:v>
                </c:pt>
                <c:pt idx="313">
                  <c:v>314</c:v>
                </c:pt>
                <c:pt idx="314">
                  <c:v>315</c:v>
                </c:pt>
                <c:pt idx="315">
                  <c:v>316</c:v>
                </c:pt>
                <c:pt idx="316">
                  <c:v>317</c:v>
                </c:pt>
                <c:pt idx="317">
                  <c:v>318</c:v>
                </c:pt>
                <c:pt idx="318">
                  <c:v>319</c:v>
                </c:pt>
                <c:pt idx="319">
                  <c:v>320</c:v>
                </c:pt>
                <c:pt idx="320">
                  <c:v>321</c:v>
                </c:pt>
                <c:pt idx="321">
                  <c:v>322</c:v>
                </c:pt>
                <c:pt idx="322">
                  <c:v>323</c:v>
                </c:pt>
                <c:pt idx="323">
                  <c:v>324</c:v>
                </c:pt>
                <c:pt idx="324">
                  <c:v>325</c:v>
                </c:pt>
                <c:pt idx="325">
                  <c:v>326</c:v>
                </c:pt>
                <c:pt idx="326">
                  <c:v>327</c:v>
                </c:pt>
                <c:pt idx="327">
                  <c:v>328</c:v>
                </c:pt>
                <c:pt idx="328">
                  <c:v>329</c:v>
                </c:pt>
                <c:pt idx="329">
                  <c:v>330</c:v>
                </c:pt>
                <c:pt idx="330">
                  <c:v>331</c:v>
                </c:pt>
                <c:pt idx="331">
                  <c:v>332</c:v>
                </c:pt>
                <c:pt idx="332">
                  <c:v>333</c:v>
                </c:pt>
                <c:pt idx="333">
                  <c:v>334</c:v>
                </c:pt>
                <c:pt idx="334">
                  <c:v>335</c:v>
                </c:pt>
                <c:pt idx="335">
                  <c:v>336</c:v>
                </c:pt>
                <c:pt idx="336">
                  <c:v>337</c:v>
                </c:pt>
                <c:pt idx="337">
                  <c:v>338</c:v>
                </c:pt>
                <c:pt idx="338">
                  <c:v>339</c:v>
                </c:pt>
                <c:pt idx="339">
                  <c:v>340</c:v>
                </c:pt>
                <c:pt idx="340">
                  <c:v>341</c:v>
                </c:pt>
                <c:pt idx="341">
                  <c:v>342</c:v>
                </c:pt>
                <c:pt idx="342">
                  <c:v>343</c:v>
                </c:pt>
                <c:pt idx="343">
                  <c:v>344</c:v>
                </c:pt>
                <c:pt idx="344">
                  <c:v>345</c:v>
                </c:pt>
                <c:pt idx="345">
                  <c:v>346</c:v>
                </c:pt>
                <c:pt idx="346">
                  <c:v>347</c:v>
                </c:pt>
                <c:pt idx="347">
                  <c:v>348</c:v>
                </c:pt>
                <c:pt idx="348">
                  <c:v>349</c:v>
                </c:pt>
                <c:pt idx="349">
                  <c:v>350</c:v>
                </c:pt>
                <c:pt idx="350">
                  <c:v>351</c:v>
                </c:pt>
                <c:pt idx="351">
                  <c:v>352</c:v>
                </c:pt>
                <c:pt idx="352">
                  <c:v>353</c:v>
                </c:pt>
                <c:pt idx="353">
                  <c:v>354</c:v>
                </c:pt>
                <c:pt idx="354">
                  <c:v>355</c:v>
                </c:pt>
                <c:pt idx="355">
                  <c:v>356</c:v>
                </c:pt>
                <c:pt idx="356">
                  <c:v>357</c:v>
                </c:pt>
                <c:pt idx="357">
                  <c:v>358</c:v>
                </c:pt>
                <c:pt idx="358">
                  <c:v>359</c:v>
                </c:pt>
                <c:pt idx="359">
                  <c:v>360</c:v>
                </c:pt>
                <c:pt idx="360">
                  <c:v>361</c:v>
                </c:pt>
                <c:pt idx="361">
                  <c:v>362</c:v>
                </c:pt>
                <c:pt idx="362">
                  <c:v>363</c:v>
                </c:pt>
                <c:pt idx="363">
                  <c:v>364</c:v>
                </c:pt>
                <c:pt idx="364">
                  <c:v>365</c:v>
                </c:pt>
                <c:pt idx="365">
                  <c:v>366</c:v>
                </c:pt>
                <c:pt idx="366">
                  <c:v>367</c:v>
                </c:pt>
                <c:pt idx="367">
                  <c:v>368</c:v>
                </c:pt>
                <c:pt idx="368">
                  <c:v>369</c:v>
                </c:pt>
                <c:pt idx="369">
                  <c:v>370</c:v>
                </c:pt>
                <c:pt idx="370">
                  <c:v>371</c:v>
                </c:pt>
                <c:pt idx="371">
                  <c:v>372</c:v>
                </c:pt>
                <c:pt idx="372">
                  <c:v>373</c:v>
                </c:pt>
                <c:pt idx="373">
                  <c:v>374</c:v>
                </c:pt>
                <c:pt idx="374">
                  <c:v>375</c:v>
                </c:pt>
                <c:pt idx="375">
                  <c:v>376</c:v>
                </c:pt>
                <c:pt idx="376">
                  <c:v>377</c:v>
                </c:pt>
                <c:pt idx="377">
                  <c:v>378</c:v>
                </c:pt>
                <c:pt idx="378">
                  <c:v>379</c:v>
                </c:pt>
                <c:pt idx="379">
                  <c:v>380</c:v>
                </c:pt>
                <c:pt idx="380">
                  <c:v>381</c:v>
                </c:pt>
                <c:pt idx="381">
                  <c:v>382</c:v>
                </c:pt>
                <c:pt idx="382">
                  <c:v>383</c:v>
                </c:pt>
                <c:pt idx="383">
                  <c:v>384</c:v>
                </c:pt>
                <c:pt idx="384">
                  <c:v>385</c:v>
                </c:pt>
                <c:pt idx="385">
                  <c:v>386</c:v>
                </c:pt>
                <c:pt idx="386">
                  <c:v>387</c:v>
                </c:pt>
                <c:pt idx="387">
                  <c:v>388</c:v>
                </c:pt>
                <c:pt idx="388">
                  <c:v>389</c:v>
                </c:pt>
                <c:pt idx="389">
                  <c:v>390</c:v>
                </c:pt>
                <c:pt idx="390">
                  <c:v>391</c:v>
                </c:pt>
                <c:pt idx="391">
                  <c:v>392</c:v>
                </c:pt>
                <c:pt idx="392">
                  <c:v>393</c:v>
                </c:pt>
                <c:pt idx="393">
                  <c:v>394</c:v>
                </c:pt>
                <c:pt idx="394">
                  <c:v>395</c:v>
                </c:pt>
                <c:pt idx="395">
                  <c:v>396</c:v>
                </c:pt>
                <c:pt idx="396">
                  <c:v>397</c:v>
                </c:pt>
                <c:pt idx="397">
                  <c:v>398</c:v>
                </c:pt>
                <c:pt idx="398">
                  <c:v>399</c:v>
                </c:pt>
                <c:pt idx="399">
                  <c:v>400</c:v>
                </c:pt>
                <c:pt idx="400">
                  <c:v>401</c:v>
                </c:pt>
                <c:pt idx="401">
                  <c:v>402</c:v>
                </c:pt>
                <c:pt idx="402">
                  <c:v>403</c:v>
                </c:pt>
                <c:pt idx="403">
                  <c:v>404</c:v>
                </c:pt>
                <c:pt idx="404">
                  <c:v>405</c:v>
                </c:pt>
                <c:pt idx="405">
                  <c:v>406</c:v>
                </c:pt>
                <c:pt idx="406">
                  <c:v>407</c:v>
                </c:pt>
                <c:pt idx="407">
                  <c:v>408</c:v>
                </c:pt>
                <c:pt idx="408">
                  <c:v>409</c:v>
                </c:pt>
                <c:pt idx="409">
                  <c:v>410</c:v>
                </c:pt>
                <c:pt idx="410">
                  <c:v>411</c:v>
                </c:pt>
                <c:pt idx="411">
                  <c:v>412</c:v>
                </c:pt>
                <c:pt idx="412">
                  <c:v>413</c:v>
                </c:pt>
                <c:pt idx="413">
                  <c:v>414</c:v>
                </c:pt>
                <c:pt idx="414">
                  <c:v>415</c:v>
                </c:pt>
                <c:pt idx="415">
                  <c:v>416</c:v>
                </c:pt>
                <c:pt idx="416">
                  <c:v>417</c:v>
                </c:pt>
                <c:pt idx="417">
                  <c:v>418</c:v>
                </c:pt>
                <c:pt idx="418">
                  <c:v>419</c:v>
                </c:pt>
                <c:pt idx="419">
                  <c:v>420</c:v>
                </c:pt>
                <c:pt idx="420">
                  <c:v>421</c:v>
                </c:pt>
                <c:pt idx="421">
                  <c:v>422</c:v>
                </c:pt>
                <c:pt idx="422">
                  <c:v>423</c:v>
                </c:pt>
                <c:pt idx="423">
                  <c:v>424</c:v>
                </c:pt>
                <c:pt idx="424">
                  <c:v>425</c:v>
                </c:pt>
                <c:pt idx="425">
                  <c:v>426</c:v>
                </c:pt>
                <c:pt idx="426">
                  <c:v>427</c:v>
                </c:pt>
                <c:pt idx="427">
                  <c:v>428</c:v>
                </c:pt>
                <c:pt idx="428">
                  <c:v>429</c:v>
                </c:pt>
                <c:pt idx="429">
                  <c:v>430</c:v>
                </c:pt>
                <c:pt idx="430">
                  <c:v>431</c:v>
                </c:pt>
                <c:pt idx="431">
                  <c:v>432</c:v>
                </c:pt>
                <c:pt idx="432">
                  <c:v>433</c:v>
                </c:pt>
                <c:pt idx="433">
                  <c:v>434</c:v>
                </c:pt>
                <c:pt idx="434">
                  <c:v>435</c:v>
                </c:pt>
                <c:pt idx="435">
                  <c:v>436</c:v>
                </c:pt>
                <c:pt idx="436">
                  <c:v>437</c:v>
                </c:pt>
                <c:pt idx="437">
                  <c:v>438</c:v>
                </c:pt>
                <c:pt idx="438">
                  <c:v>439</c:v>
                </c:pt>
                <c:pt idx="439">
                  <c:v>440</c:v>
                </c:pt>
                <c:pt idx="440">
                  <c:v>441</c:v>
                </c:pt>
                <c:pt idx="441">
                  <c:v>442</c:v>
                </c:pt>
                <c:pt idx="442">
                  <c:v>443</c:v>
                </c:pt>
                <c:pt idx="443">
                  <c:v>444</c:v>
                </c:pt>
                <c:pt idx="444">
                  <c:v>445</c:v>
                </c:pt>
                <c:pt idx="445">
                  <c:v>446</c:v>
                </c:pt>
                <c:pt idx="446">
                  <c:v>447</c:v>
                </c:pt>
                <c:pt idx="447">
                  <c:v>448</c:v>
                </c:pt>
                <c:pt idx="448">
                  <c:v>449</c:v>
                </c:pt>
                <c:pt idx="449">
                  <c:v>450</c:v>
                </c:pt>
                <c:pt idx="450">
                  <c:v>451</c:v>
                </c:pt>
                <c:pt idx="451">
                  <c:v>452</c:v>
                </c:pt>
                <c:pt idx="452">
                  <c:v>453</c:v>
                </c:pt>
                <c:pt idx="453">
                  <c:v>454</c:v>
                </c:pt>
                <c:pt idx="454">
                  <c:v>455</c:v>
                </c:pt>
                <c:pt idx="455">
                  <c:v>456</c:v>
                </c:pt>
                <c:pt idx="456">
                  <c:v>457</c:v>
                </c:pt>
                <c:pt idx="457">
                  <c:v>458</c:v>
                </c:pt>
                <c:pt idx="458">
                  <c:v>459</c:v>
                </c:pt>
                <c:pt idx="459">
                  <c:v>460</c:v>
                </c:pt>
                <c:pt idx="460">
                  <c:v>461</c:v>
                </c:pt>
                <c:pt idx="461">
                  <c:v>462</c:v>
                </c:pt>
                <c:pt idx="462">
                  <c:v>463</c:v>
                </c:pt>
                <c:pt idx="463">
                  <c:v>464</c:v>
                </c:pt>
                <c:pt idx="464">
                  <c:v>465</c:v>
                </c:pt>
                <c:pt idx="465">
                  <c:v>466</c:v>
                </c:pt>
                <c:pt idx="466">
                  <c:v>467</c:v>
                </c:pt>
                <c:pt idx="467">
                  <c:v>468</c:v>
                </c:pt>
                <c:pt idx="468">
                  <c:v>469</c:v>
                </c:pt>
                <c:pt idx="469">
                  <c:v>470</c:v>
                </c:pt>
                <c:pt idx="470">
                  <c:v>471</c:v>
                </c:pt>
                <c:pt idx="471">
                  <c:v>472</c:v>
                </c:pt>
                <c:pt idx="472">
                  <c:v>473</c:v>
                </c:pt>
                <c:pt idx="473">
                  <c:v>474</c:v>
                </c:pt>
                <c:pt idx="474">
                  <c:v>475</c:v>
                </c:pt>
                <c:pt idx="475">
                  <c:v>476</c:v>
                </c:pt>
                <c:pt idx="476">
                  <c:v>477</c:v>
                </c:pt>
                <c:pt idx="477">
                  <c:v>478</c:v>
                </c:pt>
                <c:pt idx="478">
                  <c:v>479</c:v>
                </c:pt>
                <c:pt idx="479">
                  <c:v>480</c:v>
                </c:pt>
                <c:pt idx="480">
                  <c:v>481</c:v>
                </c:pt>
                <c:pt idx="481">
                  <c:v>482</c:v>
                </c:pt>
                <c:pt idx="482">
                  <c:v>483</c:v>
                </c:pt>
                <c:pt idx="483">
                  <c:v>484</c:v>
                </c:pt>
                <c:pt idx="484">
                  <c:v>485</c:v>
                </c:pt>
                <c:pt idx="485">
                  <c:v>486</c:v>
                </c:pt>
                <c:pt idx="486">
                  <c:v>487</c:v>
                </c:pt>
                <c:pt idx="487">
                  <c:v>488</c:v>
                </c:pt>
                <c:pt idx="488">
                  <c:v>489</c:v>
                </c:pt>
                <c:pt idx="489">
                  <c:v>490</c:v>
                </c:pt>
                <c:pt idx="490">
                  <c:v>491</c:v>
                </c:pt>
                <c:pt idx="491">
                  <c:v>492</c:v>
                </c:pt>
                <c:pt idx="492">
                  <c:v>493</c:v>
                </c:pt>
                <c:pt idx="493">
                  <c:v>494</c:v>
                </c:pt>
                <c:pt idx="494">
                  <c:v>495</c:v>
                </c:pt>
                <c:pt idx="495">
                  <c:v>496</c:v>
                </c:pt>
                <c:pt idx="496">
                  <c:v>497</c:v>
                </c:pt>
                <c:pt idx="497">
                  <c:v>498</c:v>
                </c:pt>
                <c:pt idx="498">
                  <c:v>499</c:v>
                </c:pt>
                <c:pt idx="499">
                  <c:v>500</c:v>
                </c:pt>
                <c:pt idx="500">
                  <c:v>501</c:v>
                </c:pt>
                <c:pt idx="501">
                  <c:v>502</c:v>
                </c:pt>
                <c:pt idx="502">
                  <c:v>503</c:v>
                </c:pt>
                <c:pt idx="503">
                  <c:v>504</c:v>
                </c:pt>
                <c:pt idx="504">
                  <c:v>505</c:v>
                </c:pt>
                <c:pt idx="505">
                  <c:v>506</c:v>
                </c:pt>
                <c:pt idx="506">
                  <c:v>507</c:v>
                </c:pt>
                <c:pt idx="507">
                  <c:v>508</c:v>
                </c:pt>
                <c:pt idx="508">
                  <c:v>1</c:v>
                </c:pt>
                <c:pt idx="509">
                  <c:v>2</c:v>
                </c:pt>
                <c:pt idx="510">
                  <c:v>3</c:v>
                </c:pt>
                <c:pt idx="511">
                  <c:v>4</c:v>
                </c:pt>
                <c:pt idx="512">
                  <c:v>5</c:v>
                </c:pt>
                <c:pt idx="513">
                  <c:v>6</c:v>
                </c:pt>
                <c:pt idx="514">
                  <c:v>7</c:v>
                </c:pt>
                <c:pt idx="515">
                  <c:v>8</c:v>
                </c:pt>
                <c:pt idx="516">
                  <c:v>9</c:v>
                </c:pt>
                <c:pt idx="517">
                  <c:v>10</c:v>
                </c:pt>
                <c:pt idx="518">
                  <c:v>11</c:v>
                </c:pt>
                <c:pt idx="519">
                  <c:v>12</c:v>
                </c:pt>
                <c:pt idx="520">
                  <c:v>13</c:v>
                </c:pt>
                <c:pt idx="521">
                  <c:v>14</c:v>
                </c:pt>
                <c:pt idx="522">
                  <c:v>15</c:v>
                </c:pt>
                <c:pt idx="523">
                  <c:v>16</c:v>
                </c:pt>
                <c:pt idx="524">
                  <c:v>17</c:v>
                </c:pt>
                <c:pt idx="525">
                  <c:v>18</c:v>
                </c:pt>
                <c:pt idx="526">
                  <c:v>19</c:v>
                </c:pt>
                <c:pt idx="527">
                  <c:v>20</c:v>
                </c:pt>
                <c:pt idx="528">
                  <c:v>21</c:v>
                </c:pt>
                <c:pt idx="529">
                  <c:v>22</c:v>
                </c:pt>
                <c:pt idx="530">
                  <c:v>23</c:v>
                </c:pt>
                <c:pt idx="531">
                  <c:v>24</c:v>
                </c:pt>
                <c:pt idx="532">
                  <c:v>25</c:v>
                </c:pt>
                <c:pt idx="533">
                  <c:v>26</c:v>
                </c:pt>
                <c:pt idx="534">
                  <c:v>27</c:v>
                </c:pt>
              </c:numCache>
            </c:numRef>
          </c:xVal>
          <c:yVal>
            <c:numRef>
              <c:f>6</c:f>
              <c:numCache>
                <c:formatCode>General</c:formatCode>
                <c:ptCount val="535"/>
                <c:pt idx="0">
                  <c:v>1005.4339</c:v>
                </c:pt>
                <c:pt idx="1">
                  <c:v>1005.4035</c:v>
                </c:pt>
                <c:pt idx="2">
                  <c:v>1005.432</c:v>
                </c:pt>
                <c:pt idx="3">
                  <c:v>1005.4165</c:v>
                </c:pt>
                <c:pt idx="4">
                  <c:v>1005.4179</c:v>
                </c:pt>
                <c:pt idx="5">
                  <c:v>1005.4526</c:v>
                </c:pt>
                <c:pt idx="6">
                  <c:v>1005.4414</c:v>
                </c:pt>
                <c:pt idx="7">
                  <c:v>1005.4151</c:v>
                </c:pt>
                <c:pt idx="8">
                  <c:v>1005.3803</c:v>
                </c:pt>
                <c:pt idx="9">
                  <c:v>1005.3628</c:v>
                </c:pt>
                <c:pt idx="10">
                  <c:v>1005.3378</c:v>
                </c:pt>
                <c:pt idx="11">
                  <c:v>1005.3456</c:v>
                </c:pt>
                <c:pt idx="12">
                  <c:v>1005.3182</c:v>
                </c:pt>
                <c:pt idx="13">
                  <c:v>1005.3233</c:v>
                </c:pt>
                <c:pt idx="14">
                  <c:v/>
                </c:pt>
                <c:pt idx="15">
                  <c:v>1005.3331</c:v>
                </c:pt>
                <c:pt idx="16">
                  <c:v>1005.3765</c:v>
                </c:pt>
                <c:pt idx="17">
                  <c:v>1005.3715</c:v>
                </c:pt>
                <c:pt idx="18">
                  <c:v>1005.4663</c:v>
                </c:pt>
                <c:pt idx="19">
                  <c:v>1005.5417</c:v>
                </c:pt>
                <c:pt idx="20">
                  <c:v>1005.558</c:v>
                </c:pt>
                <c:pt idx="21">
                  <c:v>1005.5958</c:v>
                </c:pt>
                <c:pt idx="22">
                  <c:v>1005.6303</c:v>
                </c:pt>
                <c:pt idx="23">
                  <c:v>1005.6286</c:v>
                </c:pt>
                <c:pt idx="24">
                  <c:v>1005.7089</c:v>
                </c:pt>
                <c:pt idx="25">
                  <c:v>1005.6885</c:v>
                </c:pt>
                <c:pt idx="26">
                  <c:v>1005.6808</c:v>
                </c:pt>
                <c:pt idx="27">
                  <c:v/>
                </c:pt>
                <c:pt idx="28">
                  <c:v>1005.6166</c:v>
                </c:pt>
                <c:pt idx="29">
                  <c:v>1005.5754</c:v>
                </c:pt>
                <c:pt idx="30">
                  <c:v>1005.5957</c:v>
                </c:pt>
                <c:pt idx="31">
                  <c:v>1005.5632</c:v>
                </c:pt>
                <c:pt idx="32">
                  <c:v>1005.5242</c:v>
                </c:pt>
                <c:pt idx="33">
                  <c:v>1005.482</c:v>
                </c:pt>
                <c:pt idx="34">
                  <c:v>1005.4973</c:v>
                </c:pt>
                <c:pt idx="35">
                  <c:v>1005.4928</c:v>
                </c:pt>
                <c:pt idx="36">
                  <c:v>1005.4553</c:v>
                </c:pt>
                <c:pt idx="37">
                  <c:v>1005.4615</c:v>
                </c:pt>
                <c:pt idx="38">
                  <c:v>1005.4682</c:v>
                </c:pt>
                <c:pt idx="39">
                  <c:v>1005.4782</c:v>
                </c:pt>
                <c:pt idx="40">
                  <c:v/>
                </c:pt>
                <c:pt idx="41">
                  <c:v>1005.4866</c:v>
                </c:pt>
                <c:pt idx="42">
                  <c:v>1005.5075</c:v>
                </c:pt>
                <c:pt idx="43">
                  <c:v>1005.5659</c:v>
                </c:pt>
                <c:pt idx="44">
                  <c:v>1005.5701</c:v>
                </c:pt>
                <c:pt idx="45">
                  <c:v>1005.5524</c:v>
                </c:pt>
                <c:pt idx="46">
                  <c:v>1005.5554</c:v>
                </c:pt>
                <c:pt idx="47">
                  <c:v>1005.5733</c:v>
                </c:pt>
                <c:pt idx="48">
                  <c:v>1005.6104</c:v>
                </c:pt>
                <c:pt idx="49">
                  <c:v>1005.6479</c:v>
                </c:pt>
                <c:pt idx="50">
                  <c:v>1005.678</c:v>
                </c:pt>
                <c:pt idx="51">
                  <c:v>1005.6986</c:v>
                </c:pt>
                <c:pt idx="52">
                  <c:v>1005.7294</c:v>
                </c:pt>
                <c:pt idx="53">
                  <c:v>1005.7215</c:v>
                </c:pt>
                <c:pt idx="54">
                  <c:v>1005.7188</c:v>
                </c:pt>
                <c:pt idx="55">
                  <c:v>1005.6943</c:v>
                </c:pt>
                <c:pt idx="56">
                  <c:v>1005.7211</c:v>
                </c:pt>
                <c:pt idx="57">
                  <c:v>1005.7008</c:v>
                </c:pt>
                <c:pt idx="58">
                  <c:v>1005.6646</c:v>
                </c:pt>
                <c:pt idx="59">
                  <c:v>1005.6538</c:v>
                </c:pt>
                <c:pt idx="60">
                  <c:v>1005.6539</c:v>
                </c:pt>
                <c:pt idx="61">
                  <c:v>1005.6406</c:v>
                </c:pt>
                <c:pt idx="62">
                  <c:v>1005.6574</c:v>
                </c:pt>
                <c:pt idx="63">
                  <c:v>1005.711</c:v>
                </c:pt>
                <c:pt idx="64">
                  <c:v>1005.7243</c:v>
                </c:pt>
                <c:pt idx="65">
                  <c:v/>
                </c:pt>
                <c:pt idx="66">
                  <c:v>1005.7578</c:v>
                </c:pt>
                <c:pt idx="67">
                  <c:v>1005.789</c:v>
                </c:pt>
                <c:pt idx="68">
                  <c:v>1005.7819</c:v>
                </c:pt>
                <c:pt idx="69">
                  <c:v>1005.7763</c:v>
                </c:pt>
                <c:pt idx="70">
                  <c:v>1005.7937</c:v>
                </c:pt>
                <c:pt idx="71">
                  <c:v>1005.8089</c:v>
                </c:pt>
                <c:pt idx="72">
                  <c:v>1005.8323</c:v>
                </c:pt>
                <c:pt idx="73">
                  <c:v>1005.8062</c:v>
                </c:pt>
                <c:pt idx="74">
                  <c:v>1005.7821</c:v>
                </c:pt>
                <c:pt idx="75">
                  <c:v>1005.777</c:v>
                </c:pt>
                <c:pt idx="76">
                  <c:v>1005.7814</c:v>
                </c:pt>
                <c:pt idx="77">
                  <c:v>1005.7836</c:v>
                </c:pt>
                <c:pt idx="78">
                  <c:v/>
                </c:pt>
                <c:pt idx="79">
                  <c:v>1005.8112</c:v>
                </c:pt>
                <c:pt idx="80">
                  <c:v>1005.776</c:v>
                </c:pt>
                <c:pt idx="81">
                  <c:v>1005.7985</c:v>
                </c:pt>
                <c:pt idx="82">
                  <c:v>1005.7974</c:v>
                </c:pt>
                <c:pt idx="83">
                  <c:v>1005.7653</c:v>
                </c:pt>
                <c:pt idx="84">
                  <c:v>1005.7832</c:v>
                </c:pt>
                <c:pt idx="85">
                  <c:v>1005.7835</c:v>
                </c:pt>
                <c:pt idx="86">
                  <c:v>1005.7891</c:v>
                </c:pt>
                <c:pt idx="87">
                  <c:v>1005.8258</c:v>
                </c:pt>
                <c:pt idx="88">
                  <c:v>1005.8938</c:v>
                </c:pt>
                <c:pt idx="89">
                  <c:v>1006.0186</c:v>
                </c:pt>
                <c:pt idx="90">
                  <c:v>1006.1069</c:v>
                </c:pt>
                <c:pt idx="91">
                  <c:v>1006.1938</c:v>
                </c:pt>
                <c:pt idx="92">
                  <c:v>1006.2406</c:v>
                </c:pt>
                <c:pt idx="93">
                  <c:v>1006.2564</c:v>
                </c:pt>
                <c:pt idx="94">
                  <c:v/>
                </c:pt>
                <c:pt idx="95">
                  <c:v>1006.2901</c:v>
                </c:pt>
                <c:pt idx="96">
                  <c:v>1006.3012</c:v>
                </c:pt>
                <c:pt idx="97">
                  <c:v>1006.3482</c:v>
                </c:pt>
                <c:pt idx="98">
                  <c:v>1006.313</c:v>
                </c:pt>
                <c:pt idx="99">
                  <c:v>1006.3454</c:v>
                </c:pt>
                <c:pt idx="100">
                  <c:v>1006.3345</c:v>
                </c:pt>
                <c:pt idx="101">
                  <c:v>1006.3493</c:v>
                </c:pt>
                <c:pt idx="102">
                  <c:v>1006.3647</c:v>
                </c:pt>
                <c:pt idx="103">
                  <c:v>1006.3568</c:v>
                </c:pt>
                <c:pt idx="104">
                  <c:v>1006.3441</c:v>
                </c:pt>
                <c:pt idx="105">
                  <c:v>1006.3334</c:v>
                </c:pt>
                <c:pt idx="106">
                  <c:v>1006.3721</c:v>
                </c:pt>
                <c:pt idx="107">
                  <c:v>1006.4021</c:v>
                </c:pt>
                <c:pt idx="108">
                  <c:v>1006.4294</c:v>
                </c:pt>
                <c:pt idx="109">
                  <c:v>1006.4233</c:v>
                </c:pt>
                <c:pt idx="110">
                  <c:v/>
                </c:pt>
                <c:pt idx="111">
                  <c:v>1006.4158</c:v>
                </c:pt>
                <c:pt idx="112">
                  <c:v>1006.4208</c:v>
                </c:pt>
                <c:pt idx="113">
                  <c:v>1006.4147</c:v>
                </c:pt>
                <c:pt idx="114">
                  <c:v>1006.4158</c:v>
                </c:pt>
                <c:pt idx="115">
                  <c:v>1006.4725</c:v>
                </c:pt>
                <c:pt idx="116">
                  <c:v>1006.52</c:v>
                </c:pt>
                <c:pt idx="117">
                  <c:v/>
                </c:pt>
                <c:pt idx="118">
                  <c:v>1006.5664</c:v>
                </c:pt>
                <c:pt idx="119">
                  <c:v>1006.5978</c:v>
                </c:pt>
                <c:pt idx="120">
                  <c:v>1006.6251</c:v>
                </c:pt>
                <c:pt idx="121">
                  <c:v>1006.5922</c:v>
                </c:pt>
                <c:pt idx="122">
                  <c:v>1006.6095</c:v>
                </c:pt>
                <c:pt idx="123">
                  <c:v>1006.6154</c:v>
                </c:pt>
                <c:pt idx="124">
                  <c:v>1006.5988</c:v>
                </c:pt>
                <c:pt idx="125">
                  <c:v>1006.5933</c:v>
                </c:pt>
                <c:pt idx="126">
                  <c:v>1006.5946</c:v>
                </c:pt>
                <c:pt idx="127">
                  <c:v>1006.5888</c:v>
                </c:pt>
                <c:pt idx="128">
                  <c:v>1006.5698</c:v>
                </c:pt>
                <c:pt idx="129">
                  <c:v>1006.6047</c:v>
                </c:pt>
                <c:pt idx="130">
                  <c:v/>
                </c:pt>
                <c:pt idx="131">
                  <c:v>1006.6221</c:v>
                </c:pt>
                <c:pt idx="132">
                  <c:v>1006.6099</c:v>
                </c:pt>
                <c:pt idx="133">
                  <c:v>1006.6425</c:v>
                </c:pt>
                <c:pt idx="134">
                  <c:v>1006.666</c:v>
                </c:pt>
                <c:pt idx="135">
                  <c:v>1006.6604</c:v>
                </c:pt>
                <c:pt idx="136">
                  <c:v>1006.6817</c:v>
                </c:pt>
                <c:pt idx="137">
                  <c:v>1006.7078</c:v>
                </c:pt>
                <c:pt idx="138">
                  <c:v>1006.7401</c:v>
                </c:pt>
                <c:pt idx="139">
                  <c:v>1006.7672</c:v>
                </c:pt>
                <c:pt idx="140">
                  <c:v>1006.7845</c:v>
                </c:pt>
                <c:pt idx="141">
                  <c:v>1006.8375</c:v>
                </c:pt>
                <c:pt idx="142">
                  <c:v>1006.8658</c:v>
                </c:pt>
                <c:pt idx="143">
                  <c:v/>
                </c:pt>
                <c:pt idx="144">
                  <c:v>1006.8562</c:v>
                </c:pt>
                <c:pt idx="145">
                  <c:v>1006.8336</c:v>
                </c:pt>
                <c:pt idx="146">
                  <c:v>1006.8475</c:v>
                </c:pt>
                <c:pt idx="147">
                  <c:v>1006.8574</c:v>
                </c:pt>
                <c:pt idx="148">
                  <c:v>1006.8649</c:v>
                </c:pt>
                <c:pt idx="149">
                  <c:v>1006.8677</c:v>
                </c:pt>
                <c:pt idx="150">
                  <c:v>1006.8775</c:v>
                </c:pt>
                <c:pt idx="151">
                  <c:v/>
                </c:pt>
                <c:pt idx="152">
                  <c:v>1006.8638</c:v>
                </c:pt>
                <c:pt idx="153">
                  <c:v>1006.8257</c:v>
                </c:pt>
                <c:pt idx="154">
                  <c:v/>
                </c:pt>
                <c:pt idx="155">
                  <c:v>1006.8499</c:v>
                </c:pt>
                <c:pt idx="156">
                  <c:v>1006.8776</c:v>
                </c:pt>
                <c:pt idx="157">
                  <c:v/>
                </c:pt>
                <c:pt idx="158">
                  <c:v>1006.8814</c:v>
                </c:pt>
                <c:pt idx="159">
                  <c:v>1006.8983</c:v>
                </c:pt>
                <c:pt idx="160">
                  <c:v>1006.9401</c:v>
                </c:pt>
                <c:pt idx="161">
                  <c:v>1006.9085</c:v>
                </c:pt>
                <c:pt idx="162">
                  <c:v>1006.9185</c:v>
                </c:pt>
                <c:pt idx="163">
                  <c:v>1006.9872</c:v>
                </c:pt>
                <c:pt idx="164">
                  <c:v>1007.0257</c:v>
                </c:pt>
                <c:pt idx="165">
                  <c:v>1007.0661</c:v>
                </c:pt>
                <c:pt idx="166">
                  <c:v>1007.0886</c:v>
                </c:pt>
                <c:pt idx="167">
                  <c:v>1007.1192</c:v>
                </c:pt>
                <c:pt idx="168">
                  <c:v>1007.1425</c:v>
                </c:pt>
                <c:pt idx="169">
                  <c:v>1007.1477</c:v>
                </c:pt>
                <c:pt idx="170">
                  <c:v/>
                </c:pt>
                <c:pt idx="171">
                  <c:v>1007.1386</c:v>
                </c:pt>
                <c:pt idx="172">
                  <c:v>1007.169</c:v>
                </c:pt>
                <c:pt idx="173">
                  <c:v>1007.1436</c:v>
                </c:pt>
                <c:pt idx="174">
                  <c:v>1007.1315</c:v>
                </c:pt>
                <c:pt idx="175">
                  <c:v>1007.1413</c:v>
                </c:pt>
                <c:pt idx="176">
                  <c:v>1007.1697</c:v>
                </c:pt>
                <c:pt idx="177">
                  <c:v>1007.1837</c:v>
                </c:pt>
                <c:pt idx="178">
                  <c:v>1007.181</c:v>
                </c:pt>
                <c:pt idx="179">
                  <c:v>1007.2123</c:v>
                </c:pt>
                <c:pt idx="180">
                  <c:v>1007.2077</c:v>
                </c:pt>
                <c:pt idx="181">
                  <c:v>1007.2437</c:v>
                </c:pt>
                <c:pt idx="182">
                  <c:v>1007.244</c:v>
                </c:pt>
                <c:pt idx="183">
                  <c:v/>
                </c:pt>
                <c:pt idx="184">
                  <c:v>1007.2285</c:v>
                </c:pt>
                <c:pt idx="185">
                  <c:v>1007.2343</c:v>
                </c:pt>
                <c:pt idx="186">
                  <c:v>1007.2532</c:v>
                </c:pt>
                <c:pt idx="187">
                  <c:v>1007.2863</c:v>
                </c:pt>
                <c:pt idx="188">
                  <c:v>1007.2956</c:v>
                </c:pt>
                <c:pt idx="189">
                  <c:v>1007.2916</c:v>
                </c:pt>
                <c:pt idx="190">
                  <c:v>1007.3093</c:v>
                </c:pt>
                <c:pt idx="191">
                  <c:v>1007.3397</c:v>
                </c:pt>
                <c:pt idx="192">
                  <c:v>1007.3629</c:v>
                </c:pt>
                <c:pt idx="193">
                  <c:v>1007.3456</c:v>
                </c:pt>
                <c:pt idx="194">
                  <c:v>1007.3515</c:v>
                </c:pt>
                <c:pt idx="195">
                  <c:v>1007.3743</c:v>
                </c:pt>
                <c:pt idx="196">
                  <c:v>1007.4031</c:v>
                </c:pt>
                <c:pt idx="197">
                  <c:v>1007.3882</c:v>
                </c:pt>
                <c:pt idx="198">
                  <c:v>1007.422</c:v>
                </c:pt>
                <c:pt idx="199">
                  <c:v>1007.4147</c:v>
                </c:pt>
                <c:pt idx="200">
                  <c:v>1007.4101</c:v>
                </c:pt>
                <c:pt idx="201">
                  <c:v>1007.4267</c:v>
                </c:pt>
                <c:pt idx="202">
                  <c:v>1007.3989</c:v>
                </c:pt>
                <c:pt idx="203">
                  <c:v>1007.4419</c:v>
                </c:pt>
                <c:pt idx="204">
                  <c:v>1007.4346</c:v>
                </c:pt>
                <c:pt idx="205">
                  <c:v>1007.4403</c:v>
                </c:pt>
                <c:pt idx="206">
                  <c:v>1007.4154</c:v>
                </c:pt>
                <c:pt idx="207">
                  <c:v>1007.4296</c:v>
                </c:pt>
                <c:pt idx="208">
                  <c:v>1007.4497</c:v>
                </c:pt>
                <c:pt idx="209">
                  <c:v>1007.4487</c:v>
                </c:pt>
                <c:pt idx="210">
                  <c:v>1007.4683</c:v>
                </c:pt>
                <c:pt idx="211">
                  <c:v>1007.5053</c:v>
                </c:pt>
                <c:pt idx="212">
                  <c:v>1007.505</c:v>
                </c:pt>
                <c:pt idx="213">
                  <c:v>1007.5155</c:v>
                </c:pt>
                <c:pt idx="214">
                  <c:v>1007.5062</c:v>
                </c:pt>
                <c:pt idx="215">
                  <c:v>1007.5436</c:v>
                </c:pt>
                <c:pt idx="216">
                  <c:v>1007.5736</c:v>
                </c:pt>
                <c:pt idx="217">
                  <c:v>1007.6055</c:v>
                </c:pt>
                <c:pt idx="218">
                  <c:v>1007.6097</c:v>
                </c:pt>
                <c:pt idx="219">
                  <c:v>1007.6179</c:v>
                </c:pt>
                <c:pt idx="220">
                  <c:v>1007.6523</c:v>
                </c:pt>
                <c:pt idx="221">
                  <c:v>1007.6372</c:v>
                </c:pt>
                <c:pt idx="222">
                  <c:v>1007.6708</c:v>
                </c:pt>
                <c:pt idx="223">
                  <c:v>1007.7408</c:v>
                </c:pt>
                <c:pt idx="224">
                  <c:v>1007.7512</c:v>
                </c:pt>
                <c:pt idx="225">
                  <c:v>1007.7724</c:v>
                </c:pt>
                <c:pt idx="226">
                  <c:v>1007.7626</c:v>
                </c:pt>
                <c:pt idx="227">
                  <c:v>1007.739</c:v>
                </c:pt>
                <c:pt idx="228">
                  <c:v>1007.7454</c:v>
                </c:pt>
                <c:pt idx="229">
                  <c:v>1007.7497</c:v>
                </c:pt>
                <c:pt idx="230">
                  <c:v>1007.7672</c:v>
                </c:pt>
                <c:pt idx="231">
                  <c:v>1007.7814</c:v>
                </c:pt>
                <c:pt idx="232">
                  <c:v>1007.7722</c:v>
                </c:pt>
                <c:pt idx="233">
                  <c:v>1007.8261</c:v>
                </c:pt>
                <c:pt idx="234">
                  <c:v>1007.8262</c:v>
                </c:pt>
                <c:pt idx="235">
                  <c:v>1007.8072</c:v>
                </c:pt>
                <c:pt idx="236">
                  <c:v>1007.8</c:v>
                </c:pt>
                <c:pt idx="237">
                  <c:v>1007.8075</c:v>
                </c:pt>
                <c:pt idx="238">
                  <c:v>1007.7971</c:v>
                </c:pt>
                <c:pt idx="239">
                  <c:v>1007.8033</c:v>
                </c:pt>
                <c:pt idx="240">
                  <c:v>1007.811</c:v>
                </c:pt>
                <c:pt idx="241">
                  <c:v>1007.8293</c:v>
                </c:pt>
                <c:pt idx="242">
                  <c:v>1007.8183</c:v>
                </c:pt>
                <c:pt idx="243">
                  <c:v>1007.7858</c:v>
                </c:pt>
                <c:pt idx="244">
                  <c:v>1007.827</c:v>
                </c:pt>
                <c:pt idx="245">
                  <c:v>1007.8199</c:v>
                </c:pt>
                <c:pt idx="246">
                  <c:v>1007.8696</c:v>
                </c:pt>
                <c:pt idx="247">
                  <c:v>1007.8757</c:v>
                </c:pt>
                <c:pt idx="248">
                  <c:v>1007.8632</c:v>
                </c:pt>
                <c:pt idx="249">
                  <c:v>1007.8514</c:v>
                </c:pt>
                <c:pt idx="250">
                  <c:v>1007.8281</c:v>
                </c:pt>
                <c:pt idx="251">
                  <c:v>1007.8541</c:v>
                </c:pt>
                <c:pt idx="252">
                  <c:v>1007.8764</c:v>
                </c:pt>
                <c:pt idx="253">
                  <c:v>1007.8715</c:v>
                </c:pt>
                <c:pt idx="254">
                  <c:v>1007.8782</c:v>
                </c:pt>
                <c:pt idx="255">
                  <c:v>1007.8836</c:v>
                </c:pt>
                <c:pt idx="256">
                  <c:v>1007.8856</c:v>
                </c:pt>
                <c:pt idx="257">
                  <c:v>1007.8941</c:v>
                </c:pt>
                <c:pt idx="258">
                  <c:v>1007.9174</c:v>
                </c:pt>
                <c:pt idx="259">
                  <c:v>1007.9634</c:v>
                </c:pt>
                <c:pt idx="260">
                  <c:v>1007.9865</c:v>
                </c:pt>
                <c:pt idx="261">
                  <c:v>1007.994</c:v>
                </c:pt>
                <c:pt idx="262">
                  <c:v>1007.9945</c:v>
                </c:pt>
                <c:pt idx="263">
                  <c:v>1007.9637</c:v>
                </c:pt>
                <c:pt idx="264">
                  <c:v>1007.9898</c:v>
                </c:pt>
                <c:pt idx="265">
                  <c:v>1007.9967</c:v>
                </c:pt>
                <c:pt idx="266">
                  <c:v>1007.9618</c:v>
                </c:pt>
                <c:pt idx="267">
                  <c:v>1007.9764</c:v>
                </c:pt>
                <c:pt idx="268">
                  <c:v>1007.9682</c:v>
                </c:pt>
                <c:pt idx="269">
                  <c:v>1007.9704</c:v>
                </c:pt>
                <c:pt idx="270">
                  <c:v>1007.9382</c:v>
                </c:pt>
                <c:pt idx="271">
                  <c:v>1007.9739</c:v>
                </c:pt>
                <c:pt idx="272">
                  <c:v>1007.9818</c:v>
                </c:pt>
                <c:pt idx="273">
                  <c:v>1008.004</c:v>
                </c:pt>
                <c:pt idx="274">
                  <c:v>1008.0123</c:v>
                </c:pt>
                <c:pt idx="275">
                  <c:v>1007.9839</c:v>
                </c:pt>
                <c:pt idx="276">
                  <c:v>1008.0025</c:v>
                </c:pt>
                <c:pt idx="277">
                  <c:v>1007.97</c:v>
                </c:pt>
                <c:pt idx="278">
                  <c:v>1007.9801</c:v>
                </c:pt>
                <c:pt idx="279">
                  <c:v>1007.9761</c:v>
                </c:pt>
                <c:pt idx="280">
                  <c:v>1008.0311</c:v>
                </c:pt>
                <c:pt idx="281">
                  <c:v>1008.0459</c:v>
                </c:pt>
                <c:pt idx="282">
                  <c:v>1008.0236</c:v>
                </c:pt>
                <c:pt idx="283">
                  <c:v>1007.9491</c:v>
                </c:pt>
                <c:pt idx="284">
                  <c:v>1007.9354</c:v>
                </c:pt>
                <c:pt idx="285">
                  <c:v>1007.9289</c:v>
                </c:pt>
                <c:pt idx="286">
                  <c:v>1007.9589</c:v>
                </c:pt>
                <c:pt idx="287">
                  <c:v>1007.9921</c:v>
                </c:pt>
                <c:pt idx="288">
                  <c:v>1008.0039</c:v>
                </c:pt>
                <c:pt idx="289">
                  <c:v>1007.9942</c:v>
                </c:pt>
                <c:pt idx="290">
                  <c:v>1008.0075</c:v>
                </c:pt>
                <c:pt idx="291">
                  <c:v>1008.0137</c:v>
                </c:pt>
                <c:pt idx="292">
                  <c:v>1008.047</c:v>
                </c:pt>
                <c:pt idx="293">
                  <c:v>1008.071</c:v>
                </c:pt>
                <c:pt idx="294">
                  <c:v>1008.0506</c:v>
                </c:pt>
                <c:pt idx="295">
                  <c:v>1008.0621</c:v>
                </c:pt>
                <c:pt idx="296">
                  <c:v>1008.0543</c:v>
                </c:pt>
                <c:pt idx="297">
                  <c:v>1008.0709</c:v>
                </c:pt>
                <c:pt idx="298">
                  <c:v>1008.1096</c:v>
                </c:pt>
                <c:pt idx="299">
                  <c:v>1008.1026</c:v>
                </c:pt>
                <c:pt idx="300">
                  <c:v>1008.1079</c:v>
                </c:pt>
                <c:pt idx="301">
                  <c:v>1008.1025</c:v>
                </c:pt>
                <c:pt idx="302">
                  <c:v>1008.0836</c:v>
                </c:pt>
                <c:pt idx="303">
                  <c:v>1008.0661</c:v>
                </c:pt>
                <c:pt idx="304">
                  <c:v>1008.0727</c:v>
                </c:pt>
                <c:pt idx="305">
                  <c:v>1008.0567</c:v>
                </c:pt>
                <c:pt idx="306">
                  <c:v>1008.065</c:v>
                </c:pt>
                <c:pt idx="307">
                  <c:v>1008.0677</c:v>
                </c:pt>
                <c:pt idx="308">
                  <c:v>1008.0811</c:v>
                </c:pt>
                <c:pt idx="309">
                  <c:v>1008.0979</c:v>
                </c:pt>
                <c:pt idx="310">
                  <c:v>1008.0952</c:v>
                </c:pt>
                <c:pt idx="311">
                  <c:v>1008.1038</c:v>
                </c:pt>
                <c:pt idx="312">
                  <c:v>1008.0958</c:v>
                </c:pt>
                <c:pt idx="313">
                  <c:v>1008.1259</c:v>
                </c:pt>
                <c:pt idx="314">
                  <c:v>1008.0961</c:v>
                </c:pt>
                <c:pt idx="315">
                  <c:v>1008.0832</c:v>
                </c:pt>
                <c:pt idx="316">
                  <c:v>1008.0727</c:v>
                </c:pt>
                <c:pt idx="317">
                  <c:v>1008.0512</c:v>
                </c:pt>
                <c:pt idx="318">
                  <c:v>1008.0568</c:v>
                </c:pt>
                <c:pt idx="319">
                  <c:v>1008.0811</c:v>
                </c:pt>
                <c:pt idx="320">
                  <c:v>1008.101</c:v>
                </c:pt>
                <c:pt idx="321">
                  <c:v>1008.0911</c:v>
                </c:pt>
                <c:pt idx="322">
                  <c:v>1008.0626</c:v>
                </c:pt>
                <c:pt idx="323">
                  <c:v>1008.0803</c:v>
                </c:pt>
                <c:pt idx="324">
                  <c:v>1008.0747</c:v>
                </c:pt>
                <c:pt idx="325">
                  <c:v>1008.061</c:v>
                </c:pt>
                <c:pt idx="326">
                  <c:v>1008.0236</c:v>
                </c:pt>
                <c:pt idx="327">
                  <c:v>1008.0249</c:v>
                </c:pt>
                <c:pt idx="328">
                  <c:v>1008.0489</c:v>
                </c:pt>
                <c:pt idx="329">
                  <c:v>1008.059</c:v>
                </c:pt>
                <c:pt idx="330">
                  <c:v>1008.0586</c:v>
                </c:pt>
                <c:pt idx="331">
                  <c:v>1008.0192</c:v>
                </c:pt>
                <c:pt idx="332">
                  <c:v>1007.9584</c:v>
                </c:pt>
                <c:pt idx="333">
                  <c:v>1007.9932</c:v>
                </c:pt>
                <c:pt idx="334">
                  <c:v>1007.9191</c:v>
                </c:pt>
                <c:pt idx="335">
                  <c:v>1007.9046</c:v>
                </c:pt>
                <c:pt idx="336">
                  <c:v>1007.913</c:v>
                </c:pt>
                <c:pt idx="337">
                  <c:v>1007.9155</c:v>
                </c:pt>
                <c:pt idx="338">
                  <c:v>1007.8871</c:v>
                </c:pt>
                <c:pt idx="339">
                  <c:v>1007.8736</c:v>
                </c:pt>
                <c:pt idx="340">
                  <c:v>1007.8895</c:v>
                </c:pt>
                <c:pt idx="341">
                  <c:v>1007.8356</c:v>
                </c:pt>
                <c:pt idx="342">
                  <c:v>1007.8397</c:v>
                </c:pt>
                <c:pt idx="343">
                  <c:v>1007.8526</c:v>
                </c:pt>
                <c:pt idx="344">
                  <c:v>1007.8522</c:v>
                </c:pt>
                <c:pt idx="345">
                  <c:v>1007.8846</c:v>
                </c:pt>
                <c:pt idx="346">
                  <c:v>1007.8884</c:v>
                </c:pt>
                <c:pt idx="347">
                  <c:v>1007.9186</c:v>
                </c:pt>
                <c:pt idx="348">
                  <c:v>1007.9035</c:v>
                </c:pt>
                <c:pt idx="349">
                  <c:v>1007.8649</c:v>
                </c:pt>
                <c:pt idx="350">
                  <c:v>1007.8554</c:v>
                </c:pt>
                <c:pt idx="351">
                  <c:v>1007.848</c:v>
                </c:pt>
                <c:pt idx="352">
                  <c:v>1007.8525</c:v>
                </c:pt>
                <c:pt idx="353">
                  <c:v>1007.862</c:v>
                </c:pt>
                <c:pt idx="354">
                  <c:v>1007.8422</c:v>
                </c:pt>
                <c:pt idx="355">
                  <c:v>1007.8616</c:v>
                </c:pt>
                <c:pt idx="356">
                  <c:v>1007.9067</c:v>
                </c:pt>
                <c:pt idx="357">
                  <c:v>1007.8972</c:v>
                </c:pt>
                <c:pt idx="358">
                  <c:v>1007.9046</c:v>
                </c:pt>
                <c:pt idx="359">
                  <c:v>1007.8953</c:v>
                </c:pt>
                <c:pt idx="360">
                  <c:v>1007.9229</c:v>
                </c:pt>
                <c:pt idx="361">
                  <c:v>1007.8914</c:v>
                </c:pt>
                <c:pt idx="362">
                  <c:v>1007.9013</c:v>
                </c:pt>
                <c:pt idx="363">
                  <c:v>1007.901</c:v>
                </c:pt>
                <c:pt idx="364">
                  <c:v>1007.8864</c:v>
                </c:pt>
                <c:pt idx="365">
                  <c:v>1007.8615</c:v>
                </c:pt>
                <c:pt idx="366">
                  <c:v>1007.8461</c:v>
                </c:pt>
                <c:pt idx="367">
                  <c:v>1007.8336</c:v>
                </c:pt>
                <c:pt idx="368">
                  <c:v>1007.8008</c:v>
                </c:pt>
                <c:pt idx="369">
                  <c:v>1007.8048</c:v>
                </c:pt>
                <c:pt idx="370">
                  <c:v>1007.7671</c:v>
                </c:pt>
                <c:pt idx="371">
                  <c:v>1007.8046</c:v>
                </c:pt>
                <c:pt idx="372">
                  <c:v>1007.793</c:v>
                </c:pt>
                <c:pt idx="373">
                  <c:v>1007.8325</c:v>
                </c:pt>
                <c:pt idx="374">
                  <c:v>1007.8329</c:v>
                </c:pt>
                <c:pt idx="375">
                  <c:v>1007.8489</c:v>
                </c:pt>
                <c:pt idx="376">
                  <c:v>1007.8777</c:v>
                </c:pt>
                <c:pt idx="377">
                  <c:v>1007.8854</c:v>
                </c:pt>
                <c:pt idx="378">
                  <c:v>1007.8925</c:v>
                </c:pt>
                <c:pt idx="379">
                  <c:v>1007.8833</c:v>
                </c:pt>
                <c:pt idx="380">
                  <c:v>1007.8867</c:v>
                </c:pt>
                <c:pt idx="381">
                  <c:v>1007.88</c:v>
                </c:pt>
                <c:pt idx="382">
                  <c:v>1007.8626</c:v>
                </c:pt>
                <c:pt idx="383">
                  <c:v>1007.8798</c:v>
                </c:pt>
                <c:pt idx="384">
                  <c:v>1007.8669</c:v>
                </c:pt>
                <c:pt idx="385">
                  <c:v>1007.8718</c:v>
                </c:pt>
                <c:pt idx="386">
                  <c:v>1007.8319</c:v>
                </c:pt>
                <c:pt idx="387">
                  <c:v>1007.7946</c:v>
                </c:pt>
                <c:pt idx="388">
                  <c:v>1007.7971</c:v>
                </c:pt>
                <c:pt idx="389">
                  <c:v>1007.7868</c:v>
                </c:pt>
                <c:pt idx="390">
                  <c:v>1007.7969</c:v>
                </c:pt>
                <c:pt idx="391">
                  <c:v>1007.7769</c:v>
                </c:pt>
                <c:pt idx="392">
                  <c:v>1007.7268</c:v>
                </c:pt>
                <c:pt idx="393">
                  <c:v>1007.6813</c:v>
                </c:pt>
                <c:pt idx="394">
                  <c:v>1007.6902</c:v>
                </c:pt>
                <c:pt idx="395">
                  <c:v>1007.6312</c:v>
                </c:pt>
                <c:pt idx="396">
                  <c:v>1007.6335</c:v>
                </c:pt>
                <c:pt idx="397">
                  <c:v>1007.6237</c:v>
                </c:pt>
                <c:pt idx="398">
                  <c:v>1007.6008</c:v>
                </c:pt>
                <c:pt idx="399">
                  <c:v>1007.6076</c:v>
                </c:pt>
                <c:pt idx="400">
                  <c:v>1007.593</c:v>
                </c:pt>
                <c:pt idx="401">
                  <c:v>1007.5897</c:v>
                </c:pt>
                <c:pt idx="402">
                  <c:v>1007.5632</c:v>
                </c:pt>
                <c:pt idx="403">
                  <c:v>1007.5426</c:v>
                </c:pt>
                <c:pt idx="404">
                  <c:v>1007.5404</c:v>
                </c:pt>
                <c:pt idx="405">
                  <c:v>1007.5059</c:v>
                </c:pt>
                <c:pt idx="406">
                  <c:v>1007.4841</c:v>
                </c:pt>
                <c:pt idx="407">
                  <c:v>1007.4982</c:v>
                </c:pt>
                <c:pt idx="408">
                  <c:v>1007.4779</c:v>
                </c:pt>
                <c:pt idx="409">
                  <c:v>1007.4389</c:v>
                </c:pt>
                <c:pt idx="410">
                  <c:v>1007.4133</c:v>
                </c:pt>
                <c:pt idx="411">
                  <c:v>1007.3756</c:v>
                </c:pt>
                <c:pt idx="412">
                  <c:v>1007.3607</c:v>
                </c:pt>
                <c:pt idx="413">
                  <c:v>1007.3742</c:v>
                </c:pt>
                <c:pt idx="414">
                  <c:v>1007.3608</c:v>
                </c:pt>
                <c:pt idx="415">
                  <c:v>1007.3953</c:v>
                </c:pt>
                <c:pt idx="416">
                  <c:v>1007.3369</c:v>
                </c:pt>
                <c:pt idx="417">
                  <c:v>1007.2814</c:v>
                </c:pt>
                <c:pt idx="418">
                  <c:v>1007.274</c:v>
                </c:pt>
                <c:pt idx="419">
                  <c:v>1007.2426</c:v>
                </c:pt>
                <c:pt idx="420">
                  <c:v>1007.2564</c:v>
                </c:pt>
                <c:pt idx="421">
                  <c:v>1007.2104</c:v>
                </c:pt>
                <c:pt idx="422">
                  <c:v>1007.1875</c:v>
                </c:pt>
                <c:pt idx="423">
                  <c:v>1007.1671</c:v>
                </c:pt>
                <c:pt idx="424">
                  <c:v>1007.1993</c:v>
                </c:pt>
                <c:pt idx="425">
                  <c:v>1007.2218</c:v>
                </c:pt>
                <c:pt idx="426">
                  <c:v>1007.2318</c:v>
                </c:pt>
                <c:pt idx="427">
                  <c:v>1007.2172</c:v>
                </c:pt>
                <c:pt idx="428">
                  <c:v>1007.204</c:v>
                </c:pt>
                <c:pt idx="429">
                  <c:v>1007.1625</c:v>
                </c:pt>
                <c:pt idx="430">
                  <c:v>1007.1915</c:v>
                </c:pt>
                <c:pt idx="431">
                  <c:v>1007.1679</c:v>
                </c:pt>
                <c:pt idx="432">
                  <c:v>1007.1637</c:v>
                </c:pt>
                <c:pt idx="433">
                  <c:v>1007.1316</c:v>
                </c:pt>
                <c:pt idx="434">
                  <c:v>1007.1394</c:v>
                </c:pt>
                <c:pt idx="435">
                  <c:v>1007.1203</c:v>
                </c:pt>
                <c:pt idx="436">
                  <c:v>1007.0758</c:v>
                </c:pt>
                <c:pt idx="437">
                  <c:v>1007.0228</c:v>
                </c:pt>
                <c:pt idx="438">
                  <c:v>1006.9808</c:v>
                </c:pt>
                <c:pt idx="439">
                  <c:v>1006.9481</c:v>
                </c:pt>
                <c:pt idx="440">
                  <c:v>1006.9185</c:v>
                </c:pt>
                <c:pt idx="441">
                  <c:v>1006.9086</c:v>
                </c:pt>
                <c:pt idx="442">
                  <c:v>1006.8887</c:v>
                </c:pt>
                <c:pt idx="443">
                  <c:v>1006.8457</c:v>
                </c:pt>
                <c:pt idx="444">
                  <c:v>1006.828</c:v>
                </c:pt>
                <c:pt idx="445">
                  <c:v>1006.7673</c:v>
                </c:pt>
                <c:pt idx="446">
                  <c:v>1006.7922</c:v>
                </c:pt>
                <c:pt idx="447">
                  <c:v>1006.8014</c:v>
                </c:pt>
                <c:pt idx="448">
                  <c:v>1006.8063</c:v>
                </c:pt>
                <c:pt idx="449">
                  <c:v>1006.8271</c:v>
                </c:pt>
                <c:pt idx="450">
                  <c:v>1006.8012</c:v>
                </c:pt>
                <c:pt idx="451">
                  <c:v>1006.7618</c:v>
                </c:pt>
                <c:pt idx="452">
                  <c:v>1006.7533</c:v>
                </c:pt>
                <c:pt idx="453">
                  <c:v>1006.7136</c:v>
                </c:pt>
                <c:pt idx="454">
                  <c:v>1006.6753</c:v>
                </c:pt>
                <c:pt idx="455">
                  <c:v>1006.6632</c:v>
                </c:pt>
                <c:pt idx="456">
                  <c:v>1006.6312</c:v>
                </c:pt>
                <c:pt idx="457">
                  <c:v>1006.6374</c:v>
                </c:pt>
                <c:pt idx="458">
                  <c:v>1006.6593</c:v>
                </c:pt>
                <c:pt idx="459">
                  <c:v>1006.6554</c:v>
                </c:pt>
                <c:pt idx="460">
                  <c:v>1006.6853</c:v>
                </c:pt>
                <c:pt idx="461">
                  <c:v>1006.6528</c:v>
                </c:pt>
                <c:pt idx="462">
                  <c:v>1006.5975</c:v>
                </c:pt>
                <c:pt idx="463">
                  <c:v>1006.548</c:v>
                </c:pt>
                <c:pt idx="464">
                  <c:v>1006.481</c:v>
                </c:pt>
                <c:pt idx="465">
                  <c:v>1006.4367</c:v>
                </c:pt>
                <c:pt idx="466">
                  <c:v>1006.4345</c:v>
                </c:pt>
                <c:pt idx="467">
                  <c:v>1006.4221</c:v>
                </c:pt>
                <c:pt idx="468">
                  <c:v>1006.4372</c:v>
                </c:pt>
                <c:pt idx="469">
                  <c:v>1006.4454</c:v>
                </c:pt>
                <c:pt idx="470">
                  <c:v>1006.4403</c:v>
                </c:pt>
                <c:pt idx="471">
                  <c:v>1006.4645</c:v>
                </c:pt>
                <c:pt idx="472">
                  <c:v>1006.4244</c:v>
                </c:pt>
                <c:pt idx="473">
                  <c:v>1006.4234</c:v>
                </c:pt>
                <c:pt idx="474">
                  <c:v>1006.4613</c:v>
                </c:pt>
                <c:pt idx="475">
                  <c:v>1006.4557</c:v>
                </c:pt>
                <c:pt idx="476">
                  <c:v>1006.4801</c:v>
                </c:pt>
                <c:pt idx="477">
                  <c:v>1006.4328</c:v>
                </c:pt>
                <c:pt idx="478">
                  <c:v>1006.4335</c:v>
                </c:pt>
                <c:pt idx="479">
                  <c:v>1006.4063</c:v>
                </c:pt>
                <c:pt idx="480">
                  <c:v>1006.4071</c:v>
                </c:pt>
                <c:pt idx="481">
                  <c:v>1006.3839</c:v>
                </c:pt>
                <c:pt idx="482">
                  <c:v>1006.3382</c:v>
                </c:pt>
                <c:pt idx="483">
                  <c:v>1006.3336</c:v>
                </c:pt>
                <c:pt idx="484">
                  <c:v>1006.3028</c:v>
                </c:pt>
                <c:pt idx="485">
                  <c:v>1006.2522</c:v>
                </c:pt>
                <c:pt idx="486">
                  <c:v>1006.2156</c:v>
                </c:pt>
                <c:pt idx="487">
                  <c:v>1006.1647</c:v>
                </c:pt>
                <c:pt idx="488">
                  <c:v>1006.156</c:v>
                </c:pt>
                <c:pt idx="489">
                  <c:v>1006.0997</c:v>
                </c:pt>
                <c:pt idx="490">
                  <c:v>1006.0798</c:v>
                </c:pt>
                <c:pt idx="491">
                  <c:v>1006.0584</c:v>
                </c:pt>
                <c:pt idx="492">
                  <c:v>1006.0579</c:v>
                </c:pt>
                <c:pt idx="493">
                  <c:v>1006.0536</c:v>
                </c:pt>
                <c:pt idx="494">
                  <c:v>1006.0523</c:v>
                </c:pt>
                <c:pt idx="495">
                  <c:v>1006.0511</c:v>
                </c:pt>
                <c:pt idx="496">
                  <c:v>1006.0278</c:v>
                </c:pt>
                <c:pt idx="497">
                  <c:v>1005.9752</c:v>
                </c:pt>
                <c:pt idx="498">
                  <c:v>1005.9379</c:v>
                </c:pt>
                <c:pt idx="499">
                  <c:v>1005.9066</c:v>
                </c:pt>
                <c:pt idx="500">
                  <c:v>1005.9128</c:v>
                </c:pt>
                <c:pt idx="501">
                  <c:v>1005.8991</c:v>
                </c:pt>
                <c:pt idx="502">
                  <c:v>1005.8847</c:v>
                </c:pt>
                <c:pt idx="503">
                  <c:v>1005.8649</c:v>
                </c:pt>
                <c:pt idx="504">
                  <c:v>1005.8618</c:v>
                </c:pt>
                <c:pt idx="505">
                  <c:v>1005.8307</c:v>
                </c:pt>
                <c:pt idx="506">
                  <c:v>1005.8031</c:v>
                </c:pt>
                <c:pt idx="507">
                  <c:v>1005.7832</c:v>
                </c:pt>
                <c:pt idx="508">
                  <c:v/>
                </c:pt>
                <c:pt idx="509">
                  <c:v/>
                </c:pt>
                <c:pt idx="510">
                  <c:v/>
                </c:pt>
                <c:pt idx="511">
                  <c:v/>
                </c:pt>
                <c:pt idx="512">
                  <c:v/>
                </c:pt>
                <c:pt idx="513">
                  <c:v/>
                </c:pt>
                <c:pt idx="514">
                  <c:v/>
                </c:pt>
                <c:pt idx="515">
                  <c:v/>
                </c:pt>
                <c:pt idx="516">
                  <c:v/>
                </c:pt>
                <c:pt idx="517">
                  <c:v/>
                </c:pt>
                <c:pt idx="518">
                  <c:v/>
                </c:pt>
                <c:pt idx="519">
                  <c:v/>
                </c:pt>
                <c:pt idx="520">
                  <c:v/>
                </c:pt>
                <c:pt idx="521">
                  <c:v/>
                </c:pt>
                <c:pt idx="522">
                  <c:v/>
                </c:pt>
                <c:pt idx="523">
                  <c:v/>
                </c:pt>
                <c:pt idx="524">
                  <c:v/>
                </c:pt>
                <c:pt idx="525">
                  <c:v/>
                </c:pt>
                <c:pt idx="526">
                  <c:v/>
                </c:pt>
                <c:pt idx="527">
                  <c:v/>
                </c:pt>
                <c:pt idx="528">
                  <c:v/>
                </c:pt>
                <c:pt idx="529">
                  <c:v/>
                </c:pt>
                <c:pt idx="530">
                  <c:v/>
                </c:pt>
                <c:pt idx="531">
                  <c:v/>
                </c:pt>
                <c:pt idx="532">
                  <c:v/>
                </c:pt>
                <c:pt idx="533">
                  <c:v/>
                </c:pt>
                <c:pt idx="534">
                  <c:v/>
                </c:pt>
              </c:numCache>
            </c:numRef>
          </c:yVal>
          <c:smooth val="0"/>
        </c:ser>
        <c:axId val="23566775"/>
        <c:axId val="96762590"/>
      </c:scatterChart>
      <c:valAx>
        <c:axId val="23566775"/>
        <c:scaling>
          <c:orientation val="minMax"/>
          <c:min val="0.700000000000001"/>
        </c:scaling>
        <c:delete val="0"/>
        <c:axPos val="b"/>
        <c:title>
          <c:tx>
            <c:rich>
              <a:bodyPr rot="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Time (HH:mm:ss)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H:MM:SS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96762590"/>
        <c:crosses val="autoZero"/>
        <c:crossBetween val="midCat"/>
      </c:valAx>
      <c:valAx>
        <c:axId val="96762590"/>
        <c:scaling>
          <c:orientation val="minMax"/>
          <c:min val="1000"/>
        </c:scaling>
        <c:delete val="0"/>
        <c:axPos val="l"/>
        <c:majorGridlines>
          <c:spPr>
            <a:ln w="9360">
              <a:solidFill>
                <a:srgbClr val="8b8b8b"/>
              </a:solidFill>
              <a:round/>
            </a:ln>
          </c:spPr>
        </c:majorGridlines>
        <c:title>
          <c:tx>
            <c:rich>
              <a:bodyPr rot="-5400000"/>
              <a:lstStyle/>
              <a:p>
                <a:pPr>
                  <a:defRPr b="1" sz="1000" spc="-1" strike="noStrike">
                    <a:solidFill>
                      <a:srgbClr val="000000"/>
                    </a:solidFill>
                    <a:latin typeface="Gill Sans MT"/>
                  </a:defRPr>
                </a:pPr>
                <a:r>
                  <a:rPr b="1" sz="1000" spc="-1" strike="noStrike">
                    <a:solidFill>
                      <a:srgbClr val="000000"/>
                    </a:solidFill>
                    <a:latin typeface="Gill Sans MT"/>
                  </a:rPr>
                  <a:t>Air Pressure (hPa)</a:t>
                </a:r>
              </a:p>
            </c:rich>
          </c:tx>
          <c:overlay val="0"/>
          <c:spPr>
            <a:noFill/>
            <a:ln>
              <a:noFill/>
            </a:ln>
          </c:spPr>
        </c:title>
        <c:numFmt formatCode="General" sourceLinked="0"/>
        <c:majorTickMark val="out"/>
        <c:minorTickMark val="none"/>
        <c:tickLblPos val="nextTo"/>
        <c:spPr>
          <a:ln w="9360">
            <a:solidFill>
              <a:srgbClr val="8b8b8b"/>
            </a:solidFill>
            <a:round/>
          </a:ln>
        </c:spPr>
        <c:txPr>
          <a:bodyPr/>
          <a:lstStyle/>
          <a:p>
            <a:pPr>
              <a:defRPr b="0" sz="1000" spc="-1" strike="noStrike">
                <a:solidFill>
                  <a:srgbClr val="000000"/>
                </a:solidFill>
                <a:latin typeface="Gill Sans MT"/>
              </a:defRPr>
            </a:pPr>
          </a:p>
        </c:txPr>
        <c:crossAx val="23566775"/>
        <c:crosses val="autoZero"/>
        <c:crossBetween val="midCat"/>
      </c:valAx>
      <c:spPr>
        <a:solidFill>
          <a:srgbClr val="ffffff"/>
        </a:solidFill>
        <a:ln>
          <a:noFill/>
        </a:ln>
      </c:spPr>
    </c:plotArea>
    <c:plotVisOnly val="1"/>
    <c:dispBlanksAs val="gap"/>
  </c:chart>
  <c:spPr>
    <a:noFill/>
    <a:ln>
      <a:noFill/>
    </a:ln>
  </c:spPr>
</c:chartSpace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TW" sz="1800" spc="-1" strike="noStrike">
                <a:solidFill>
                  <a:srgbClr val="000000"/>
                </a:solidFill>
                <a:latin typeface="Gill Sans MT"/>
              </a:rPr>
              <a:t>Click to move the slide</a:t>
            </a:r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</a:t>
            </a:r>
            <a:r>
              <a:rPr b="0" lang="en-US" sz="2000" spc="-1" strike="noStrike">
                <a:latin typeface="Arial"/>
              </a:rPr>
              <a:t>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01BB5CC-168A-40BD-8F8E-13430952607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3263760" y="509760"/>
            <a:ext cx="3398400" cy="2549160"/>
          </a:xfrm>
          <a:prstGeom prst="rect">
            <a:avLst/>
          </a:prstGeom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992160" y="3228840"/>
            <a:ext cx="7941960" cy="3058920"/>
          </a:xfrm>
          <a:prstGeom prst="rect">
            <a:avLst/>
          </a:prstGeom>
        </p:spPr>
        <p:txBody>
          <a:bodyPr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Renew picture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1" name="TextShape 3"/>
          <p:cNvSpPr txBox="1"/>
          <p:nvPr/>
        </p:nvSpPr>
        <p:spPr>
          <a:xfrm>
            <a:off x="5621760" y="6456240"/>
            <a:ext cx="4302360" cy="339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51D2DB7-EA2D-4C2B-9DCB-5EC001883ABC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3263760" y="509760"/>
            <a:ext cx="3398400" cy="2549160"/>
          </a:xfrm>
          <a:prstGeom prst="rect">
            <a:avLst/>
          </a:prstGeom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992160" y="3228840"/>
            <a:ext cx="7941960" cy="3058920"/>
          </a:xfrm>
          <a:prstGeom prst="rect">
            <a:avLst/>
          </a:prstGeom>
        </p:spPr>
        <p:txBody>
          <a:bodyPr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5" name="TextShape 3"/>
          <p:cNvSpPr txBox="1"/>
          <p:nvPr/>
        </p:nvSpPr>
        <p:spPr>
          <a:xfrm>
            <a:off x="5621760" y="6456240"/>
            <a:ext cx="4302360" cy="339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6AB2028-9B74-482F-B400-C2E2AF6944B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3263760" y="509760"/>
            <a:ext cx="3398400" cy="2549160"/>
          </a:xfrm>
          <a:prstGeom prst="rect">
            <a:avLst/>
          </a:prstGeom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992160" y="3228840"/>
            <a:ext cx="7941960" cy="3058920"/>
          </a:xfrm>
          <a:prstGeom prst="rect">
            <a:avLst/>
          </a:prstGeom>
        </p:spPr>
        <p:txBody>
          <a:bodyPr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64" name="TextShape 3"/>
          <p:cNvSpPr txBox="1"/>
          <p:nvPr/>
        </p:nvSpPr>
        <p:spPr>
          <a:xfrm>
            <a:off x="5621760" y="6456240"/>
            <a:ext cx="4302360" cy="339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A9ADC256-B591-4124-B2EA-A7C8F27F4755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Img"/>
          </p:nvPr>
        </p:nvSpPr>
        <p:spPr>
          <a:xfrm>
            <a:off x="3263760" y="509760"/>
            <a:ext cx="3398400" cy="2549160"/>
          </a:xfrm>
          <a:prstGeom prst="rect">
            <a:avLst/>
          </a:prstGeom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992160" y="3228840"/>
            <a:ext cx="7941960" cy="3058920"/>
          </a:xfrm>
          <a:prstGeom prst="rect">
            <a:avLst/>
          </a:prstGeom>
        </p:spPr>
        <p:txBody>
          <a:bodyPr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58" name="TextShape 3"/>
          <p:cNvSpPr txBox="1"/>
          <p:nvPr/>
        </p:nvSpPr>
        <p:spPr>
          <a:xfrm>
            <a:off x="5621760" y="6456240"/>
            <a:ext cx="4302360" cy="33984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2F5CD0D9-AD42-43C2-9B88-533E80EC671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57200" y="3798720"/>
            <a:ext cx="822924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467424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3239640" y="12193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6022080" y="12193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37987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3239640" y="37987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6022080" y="37987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457200" y="152280"/>
            <a:ext cx="8229240" cy="459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67424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822924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57200" y="3798720"/>
            <a:ext cx="822924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467424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3239640" y="12193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8" name="PlaceHolder 4"/>
          <p:cNvSpPr>
            <a:spLocks noGrp="1"/>
          </p:cNvSpPr>
          <p:nvPr>
            <p:ph type="body"/>
          </p:nvPr>
        </p:nvSpPr>
        <p:spPr>
          <a:xfrm>
            <a:off x="6022080" y="12193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89" name="PlaceHolder 5"/>
          <p:cNvSpPr>
            <a:spLocks noGrp="1"/>
          </p:cNvSpPr>
          <p:nvPr>
            <p:ph type="body"/>
          </p:nvPr>
        </p:nvSpPr>
        <p:spPr>
          <a:xfrm>
            <a:off x="457200" y="37987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0" name="PlaceHolder 6"/>
          <p:cNvSpPr>
            <a:spLocks noGrp="1"/>
          </p:cNvSpPr>
          <p:nvPr>
            <p:ph type="body"/>
          </p:nvPr>
        </p:nvSpPr>
        <p:spPr>
          <a:xfrm>
            <a:off x="3239640" y="37987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1" name="PlaceHolder 7"/>
          <p:cNvSpPr>
            <a:spLocks noGrp="1"/>
          </p:cNvSpPr>
          <p:nvPr>
            <p:ph type="body"/>
          </p:nvPr>
        </p:nvSpPr>
        <p:spPr>
          <a:xfrm>
            <a:off x="6022080" y="3798720"/>
            <a:ext cx="26496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457200" y="152280"/>
            <a:ext cx="8229240" cy="459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49374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674240" y="37987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0" rIns="0" tIns="0" bIns="0" anchor="ctr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19320"/>
            <a:ext cx="401580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798720"/>
            <a:ext cx="8229240" cy="2355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Line 1"/>
          <p:cNvSpPr/>
          <p:nvPr/>
        </p:nvSpPr>
        <p:spPr>
          <a:xfrm>
            <a:off x="457200" y="6352920"/>
            <a:ext cx="8229600" cy="360"/>
          </a:xfrm>
          <a:prstGeom prst="line">
            <a:avLst/>
          </a:prstGeom>
          <a:ln w="9360">
            <a:solidFill>
              <a:schemeClr val="accent2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Line 2"/>
          <p:cNvSpPr/>
          <p:nvPr/>
        </p:nvSpPr>
        <p:spPr>
          <a:xfrm>
            <a:off x="457200" y="1143000"/>
            <a:ext cx="8229600" cy="360"/>
          </a:xfrm>
          <a:prstGeom prst="line">
            <a:avLst/>
          </a:prstGeom>
          <a:ln w="9360">
            <a:solidFill>
              <a:schemeClr val="accent2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 hidden="1"/>
          <p:cNvSpPr/>
          <p:nvPr/>
        </p:nvSpPr>
        <p:spPr>
          <a:xfrm rot="5400000">
            <a:off x="419400" y="6467400"/>
            <a:ext cx="190440" cy="11988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38100" dir="5400000" dist="254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219320" y="3886200"/>
            <a:ext cx="6857640" cy="990360"/>
          </a:xfrm>
          <a:prstGeom prst="rect">
            <a:avLst/>
          </a:prstGeom>
        </p:spPr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zh-TW" sz="3200" spc="-1" strike="noStrike">
                <a:solidFill>
                  <a:srgbClr val="000000"/>
                </a:solidFill>
                <a:latin typeface="Bookman Old Style"/>
              </a:rPr>
              <a:t>按一下以編輯</a:t>
            </a:r>
            <a:r>
              <a:rPr b="0" lang="zh-TW" sz="3200" spc="-1" strike="noStrike">
                <a:solidFill>
                  <a:srgbClr val="000000"/>
                </a:solidFill>
                <a:latin typeface="Bookman Old Style"/>
              </a:rPr>
              <a:t>母片標題樣式</a:t>
            </a:r>
            <a:endParaRPr b="0" lang="zh-TW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/>
          </p:nvPr>
        </p:nvSpPr>
        <p:spPr>
          <a:xfrm>
            <a:off x="6400800" y="6355080"/>
            <a:ext cx="2285640" cy="3654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DC2A28A9-05B6-47D3-A369-83A3347615A5}" type="datetime">
              <a:rPr b="0" lang="en-US" sz="1400" spc="-1" strike="noStrike">
                <a:solidFill>
                  <a:srgbClr val="4e5b6f"/>
                </a:solidFill>
                <a:latin typeface="Gill Sans MT"/>
              </a:rPr>
              <a:t>6/26/19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ftr"/>
          </p:nvPr>
        </p:nvSpPr>
        <p:spPr>
          <a:xfrm>
            <a:off x="2898720" y="6355080"/>
            <a:ext cx="3474360" cy="365400"/>
          </a:xfrm>
          <a:prstGeom prst="rect">
            <a:avLst/>
          </a:prstGeom>
        </p:spPr>
        <p:txBody>
          <a:bodyPr lIns="90000" rIns="90000" tIns="45000" bIns="4500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sldNum"/>
          </p:nvPr>
        </p:nvSpPr>
        <p:spPr>
          <a:xfrm>
            <a:off x="1216080" y="6355080"/>
            <a:ext cx="1218960" cy="3654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595156CC-1A94-4B66-B300-D43E1DE802F5}" type="slidenum">
              <a:rPr b="0" lang="en-US" sz="1400" spc="-1" strike="noStrike">
                <a:solidFill>
                  <a:srgbClr val="4e5b6f"/>
                </a:solidFill>
                <a:latin typeface="Gill Sans MT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7" name="CustomShape 8"/>
          <p:cNvSpPr/>
          <p:nvPr/>
        </p:nvSpPr>
        <p:spPr>
          <a:xfrm>
            <a:off x="905040" y="3648240"/>
            <a:ext cx="7314840" cy="1279800"/>
          </a:xfrm>
          <a:prstGeom prst="rect">
            <a:avLst/>
          </a:prstGeom>
          <a:noFill/>
          <a:ln w="6480">
            <a:solidFill>
              <a:schemeClr val="accent1"/>
            </a:solidFill>
            <a:round/>
          </a:ln>
          <a:effectLst>
            <a:outerShdw blurRad="38100" dir="5400000" dist="254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8" name="CustomShape 9"/>
          <p:cNvSpPr/>
          <p:nvPr/>
        </p:nvSpPr>
        <p:spPr>
          <a:xfrm>
            <a:off x="914400" y="5048280"/>
            <a:ext cx="7314840" cy="685440"/>
          </a:xfrm>
          <a:prstGeom prst="rect">
            <a:avLst/>
          </a:prstGeom>
          <a:noFill/>
          <a:ln w="6480">
            <a:solidFill>
              <a:schemeClr val="accent2"/>
            </a:solidFill>
            <a:round/>
          </a:ln>
          <a:effectLst>
            <a:outerShdw blurRad="38100" dir="5400000" dist="254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9" name="CustomShape 10"/>
          <p:cNvSpPr/>
          <p:nvPr/>
        </p:nvSpPr>
        <p:spPr>
          <a:xfrm>
            <a:off x="905040" y="3648240"/>
            <a:ext cx="228240" cy="1279800"/>
          </a:xfrm>
          <a:prstGeom prst="rect">
            <a:avLst/>
          </a:prstGeom>
          <a:solidFill>
            <a:schemeClr val="accent1"/>
          </a:solidFill>
          <a:ln w="6480">
            <a:noFill/>
          </a:ln>
          <a:effectLst>
            <a:outerShdw blurRad="38100" dir="5400000" dist="254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0" name="CustomShape 11"/>
          <p:cNvSpPr/>
          <p:nvPr/>
        </p:nvSpPr>
        <p:spPr>
          <a:xfrm>
            <a:off x="914400" y="5048280"/>
            <a:ext cx="228240" cy="685440"/>
          </a:xfrm>
          <a:prstGeom prst="rect">
            <a:avLst/>
          </a:prstGeom>
          <a:solidFill>
            <a:schemeClr val="accent2"/>
          </a:solidFill>
          <a:ln w="6480">
            <a:noFill/>
          </a:ln>
          <a:effectLst>
            <a:outerShdw blurRad="38100" dir="5400000" dist="254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11" name="PlaceHolder 1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Click to edit the outline text format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2000" spc="-1" strike="noStrike">
                <a:solidFill>
                  <a:srgbClr val="000000"/>
                </a:solidFill>
                <a:latin typeface="Gill Sans MT"/>
              </a:rPr>
              <a:t>Second Outline Level</a:t>
            </a:r>
            <a:endParaRPr b="0" lang="zh-TW" sz="2000" spc="-1" strike="noStrike">
              <a:solidFill>
                <a:srgbClr val="000000"/>
              </a:solidFill>
              <a:latin typeface="Gill Sans MT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1800" spc="-1" strike="noStrike">
                <a:solidFill>
                  <a:srgbClr val="000000"/>
                </a:solidFill>
                <a:latin typeface="Gill Sans MT"/>
              </a:rPr>
              <a:t>Third Outline Level</a:t>
            </a:r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TW" sz="1600" spc="-1" strike="noStrike">
                <a:solidFill>
                  <a:srgbClr val="000000"/>
                </a:solidFill>
                <a:latin typeface="Gill Sans MT"/>
              </a:rPr>
              <a:t>Fourth Outline Level</a:t>
            </a:r>
            <a:endParaRPr b="0" lang="zh-TW" sz="1600" spc="-1" strike="noStrike">
              <a:solidFill>
                <a:srgbClr val="000000"/>
              </a:solidFill>
              <a:latin typeface="Gill Sans MT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Gill Sans MT"/>
              </a:rPr>
              <a:t>Fifth Outline Level</a:t>
            </a:r>
            <a:endParaRPr b="0" lang="zh-TW" sz="2000" spc="-1" strike="noStrike">
              <a:solidFill>
                <a:srgbClr val="000000"/>
              </a:solidFill>
              <a:latin typeface="Gill Sans MT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Gill Sans MT"/>
              </a:rPr>
              <a:t>Sixth Outline Level</a:t>
            </a:r>
            <a:endParaRPr b="0" lang="zh-TW" sz="2000" spc="-1" strike="noStrike">
              <a:solidFill>
                <a:srgbClr val="000000"/>
              </a:solidFill>
              <a:latin typeface="Gill Sans MT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TW" sz="2000" spc="-1" strike="noStrike">
                <a:solidFill>
                  <a:srgbClr val="000000"/>
                </a:solidFill>
                <a:latin typeface="Gill Sans MT"/>
              </a:rPr>
              <a:t>Seventh Outline Level</a:t>
            </a:r>
            <a:endParaRPr b="0" lang="zh-TW" sz="20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Line 1"/>
          <p:cNvSpPr/>
          <p:nvPr/>
        </p:nvSpPr>
        <p:spPr>
          <a:xfrm>
            <a:off x="457200" y="6352920"/>
            <a:ext cx="8229600" cy="360"/>
          </a:xfrm>
          <a:prstGeom prst="line">
            <a:avLst/>
          </a:prstGeom>
          <a:ln w="9360">
            <a:solidFill>
              <a:schemeClr val="accent2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Line 2"/>
          <p:cNvSpPr/>
          <p:nvPr/>
        </p:nvSpPr>
        <p:spPr>
          <a:xfrm>
            <a:off x="457200" y="1143000"/>
            <a:ext cx="8229600" cy="360"/>
          </a:xfrm>
          <a:prstGeom prst="line">
            <a:avLst/>
          </a:prstGeom>
          <a:ln w="9360">
            <a:solidFill>
              <a:schemeClr val="accent2"/>
            </a:solidFill>
            <a:custDash>
              <a:ds d="500000" sp="4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3"/>
          <p:cNvSpPr/>
          <p:nvPr/>
        </p:nvSpPr>
        <p:spPr>
          <a:xfrm rot="5400000">
            <a:off x="419400" y="6467400"/>
            <a:ext cx="190440" cy="119880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>
            <a:outerShdw blurRad="38100" dir="5400000" dist="25400" rotWithShape="0">
              <a:srgbClr val="000000">
                <a:alpha val="40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51" name="PlaceHolder 4"/>
          <p:cNvSpPr>
            <a:spLocks noGrp="1"/>
          </p:cNvSpPr>
          <p:nvPr>
            <p:ph type="title"/>
          </p:nvPr>
        </p:nvSpPr>
        <p:spPr>
          <a:xfrm>
            <a:off x="457200" y="152280"/>
            <a:ext cx="8229240" cy="990360"/>
          </a:xfrm>
          <a:prstGeom prst="rect">
            <a:avLst/>
          </a:prstGeom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zh-TW" sz="3200" spc="-1" strike="noStrike">
                <a:solidFill>
                  <a:srgbClr val="4e5b6f"/>
                </a:solidFill>
                <a:latin typeface="Bookman Old Style"/>
              </a:rPr>
              <a:t>按一下以編</a:t>
            </a:r>
            <a:r>
              <a:rPr b="0" lang="zh-TW" sz="3200" spc="-1" strike="noStrike">
                <a:solidFill>
                  <a:srgbClr val="4e5b6f"/>
                </a:solidFill>
                <a:latin typeface="Bookman Old Style"/>
              </a:rPr>
              <a:t>輯母片標題</a:t>
            </a:r>
            <a:r>
              <a:rPr b="0" lang="zh-TW" sz="3200" spc="-1" strike="noStrike">
                <a:solidFill>
                  <a:srgbClr val="4e5b6f"/>
                </a:solidFill>
                <a:latin typeface="Bookman Old Style"/>
              </a:rPr>
              <a:t>樣式</a:t>
            </a:r>
            <a:endParaRPr b="0" lang="zh-TW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52" name="PlaceHolder 5"/>
          <p:cNvSpPr>
            <a:spLocks noGrp="1"/>
          </p:cNvSpPr>
          <p:nvPr>
            <p:ph type="dt"/>
          </p:nvPr>
        </p:nvSpPr>
        <p:spPr>
          <a:xfrm>
            <a:off x="6400800" y="6356520"/>
            <a:ext cx="2288520" cy="3654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35C961D0-809A-47F9-919F-8A2E42DBDD9B}" type="datetime">
              <a:rPr b="0" lang="en-US" sz="1400" spc="-1" strike="noStrike">
                <a:solidFill>
                  <a:srgbClr val="4e5b6f"/>
                </a:solidFill>
                <a:latin typeface="Gill Sans MT"/>
              </a:rPr>
              <a:t>6/26/19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3" name="PlaceHolder 6"/>
          <p:cNvSpPr>
            <a:spLocks noGrp="1"/>
          </p:cNvSpPr>
          <p:nvPr>
            <p:ph type="ftr"/>
          </p:nvPr>
        </p:nvSpPr>
        <p:spPr>
          <a:xfrm>
            <a:off x="2898720" y="6356520"/>
            <a:ext cx="3504960" cy="365400"/>
          </a:xfrm>
          <a:prstGeom prst="rect">
            <a:avLst/>
          </a:prstGeom>
        </p:spPr>
        <p:txBody>
          <a:bodyPr lIns="90000" rIns="90000" tIns="45000" bIns="4500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4" name="PlaceHolder 7"/>
          <p:cNvSpPr>
            <a:spLocks noGrp="1"/>
          </p:cNvSpPr>
          <p:nvPr>
            <p:ph type="sldNum"/>
          </p:nvPr>
        </p:nvSpPr>
        <p:spPr>
          <a:xfrm>
            <a:off x="612720" y="6356520"/>
            <a:ext cx="1980720" cy="365400"/>
          </a:xfrm>
          <a:prstGeom prst="rect">
            <a:avLst/>
          </a:prstGeom>
        </p:spPr>
        <p:txBody>
          <a:bodyPr lIns="90000" rIns="90000" tIns="45000" bIns="45000"/>
          <a:p>
            <a:pPr>
              <a:lnSpc>
                <a:spcPct val="100000"/>
              </a:lnSpc>
            </a:pPr>
            <a:fld id="{1752503B-58B4-4801-973D-85BC0B1C91A7}" type="slidenum">
              <a:rPr b="0" lang="en-US" sz="1400" spc="-1" strike="noStrike">
                <a:solidFill>
                  <a:srgbClr val="4e5b6f"/>
                </a:solidFill>
                <a:latin typeface="Gill Sans MT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55" name="PlaceHolder 8"/>
          <p:cNvSpPr>
            <a:spLocks noGrp="1"/>
          </p:cNvSpPr>
          <p:nvPr>
            <p:ph type="body"/>
          </p:nvPr>
        </p:nvSpPr>
        <p:spPr>
          <a:xfrm>
            <a:off x="457200" y="1219320"/>
            <a:ext cx="8229240" cy="4937400"/>
          </a:xfrm>
          <a:prstGeom prst="rect">
            <a:avLst/>
          </a:prstGeom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按一下以編輯母片文字樣式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300" spc="-1" strike="noStrike">
                <a:solidFill>
                  <a:srgbClr val="4e5b6f"/>
                </a:solidFill>
                <a:latin typeface="Gill Sans MT"/>
              </a:rPr>
              <a:t>第二層</a:t>
            </a: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  <a:p>
            <a:pPr lvl="2" marL="822960" indent="-228240">
              <a:lnSpc>
                <a:spcPct val="100000"/>
              </a:lnSpc>
              <a:spcBef>
                <a:spcPts val="499"/>
              </a:spcBef>
              <a:buClr>
                <a:srgbClr val="bcbcbc"/>
              </a:buClr>
              <a:buSzPct val="76000"/>
              <a:buFont typeface="Wingdings 3" charset="2"/>
              <a:buChar char=""/>
            </a:pPr>
            <a:r>
              <a:rPr b="0" lang="zh-TW" sz="2000" spc="-1" strike="noStrike">
                <a:solidFill>
                  <a:srgbClr val="000000"/>
                </a:solidFill>
                <a:latin typeface="Gill Sans MT"/>
              </a:rPr>
              <a:t>第三層</a:t>
            </a:r>
            <a:endParaRPr b="0" lang="zh-TW" sz="2000" spc="-1" strike="noStrike">
              <a:solidFill>
                <a:srgbClr val="000000"/>
              </a:solidFill>
              <a:latin typeface="Gill Sans MT"/>
            </a:endParaRPr>
          </a:p>
          <a:p>
            <a:pPr lvl="3" marL="1097280" indent="-228240">
              <a:lnSpc>
                <a:spcPct val="100000"/>
              </a:lnSpc>
              <a:spcBef>
                <a:spcPts val="400"/>
              </a:spcBef>
              <a:buClr>
                <a:srgbClr val="ce126b"/>
              </a:buClr>
              <a:buSzPct val="70000"/>
              <a:buFont typeface="Wingdings" charset="2"/>
              <a:buChar char=""/>
            </a:pPr>
            <a:r>
              <a:rPr b="0" lang="zh-TW" sz="1800" spc="-1" strike="noStrike">
                <a:solidFill>
                  <a:srgbClr val="000000"/>
                </a:solidFill>
                <a:latin typeface="Gill Sans MT"/>
              </a:rPr>
              <a:t>第四層</a:t>
            </a:r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  <a:p>
            <a:pPr lvl="4" marL="1371600" indent="-228240">
              <a:lnSpc>
                <a:spcPct val="100000"/>
              </a:lnSpc>
              <a:spcBef>
                <a:spcPts val="300"/>
              </a:spcBef>
              <a:buClr>
                <a:srgbClr val="ea157a"/>
              </a:buClr>
              <a:buSzPct val="70000"/>
              <a:buFont typeface="Wingdings" charset="2"/>
              <a:buChar char=""/>
            </a:pPr>
            <a:r>
              <a:rPr b="0" lang="zh-TW" sz="1600" spc="-1" strike="noStrike">
                <a:solidFill>
                  <a:srgbClr val="000000"/>
                </a:solidFill>
                <a:latin typeface="Gill Sans MT"/>
              </a:rPr>
              <a:t>第五層</a:t>
            </a:r>
            <a:endParaRPr b="0" lang="zh-TW" sz="16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image" Target="../media/image18.jpeg"/><Relationship Id="rId3" Type="http://schemas.openxmlformats.org/officeDocument/2006/relationships/image" Target="../media/image19.jpe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image" Target="../media/image23.jpe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chart" Target="../charts/chart1.xml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chart" Target="../charts/chart2.xml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chart" Target="../charts/chart3.xml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chart" Target="../charts/chart4.xml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chart" Target="../charts/chart5.xml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chart" Target="../charts/chart6.xml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chart" Target="../charts/chart7.xml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chart" Target="../charts/chart8.xml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chart" Target="../charts/chart9.xml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chart" Target="../charts/chart10.xm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chart" Target="../charts/chart11.xml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chart" Target="../charts/chart12.xml"/><Relationship Id="rId2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chart" Target="../charts/chart13.xml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chart" Target="../charts/chart14.xml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chart" Target="../charts/chart15.xml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chart" Target="../charts/chart16.xml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chart" Target="../charts/chart17.xml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4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image" Target="../media/image11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228600" y="3809880"/>
            <a:ext cx="80006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algn="r">
              <a:lnSpc>
                <a:spcPct val="100000"/>
              </a:lnSpc>
            </a:pPr>
            <a:r>
              <a:rPr b="0" lang="zh-TW" sz="2200" spc="-1" strike="noStrike">
                <a:solidFill>
                  <a:srgbClr val="000000"/>
                </a:solidFill>
                <a:latin typeface="Bookman Old Style"/>
              </a:rPr>
              <a:t>Evaluation of met</a:t>
            </a:r>
            <a:r>
              <a:rPr b="0" lang="zh-TW" sz="2200" spc="-1" strike="noStrike">
                <a:solidFill>
                  <a:srgbClr val="000000"/>
                </a:solidFill>
                <a:latin typeface="Bookman Old Style"/>
              </a:rPr>
              <a:t>eorological sensor</a:t>
            </a:r>
            <a:r>
              <a:rPr b="0" lang="zh-TW" sz="2200" spc="-1" strike="noStrike">
                <a:solidFill>
                  <a:srgbClr val="000000"/>
                </a:solidFill>
                <a:latin typeface="Bookman Old Style"/>
              </a:rPr>
              <a:t>s for use in portabl</a:t>
            </a:r>
            <a:r>
              <a:rPr b="0" lang="zh-TW" sz="2200" spc="-1" strike="noStrike">
                <a:solidFill>
                  <a:srgbClr val="000000"/>
                </a:solidFill>
                <a:latin typeface="Bookman Old Style"/>
              </a:rPr>
              <a:t>e automatic weat</a:t>
            </a:r>
            <a:r>
              <a:rPr b="0" lang="zh-TW" sz="2200" spc="-1" strike="noStrike">
                <a:solidFill>
                  <a:srgbClr val="000000"/>
                </a:solidFill>
                <a:latin typeface="Bookman Old Style"/>
              </a:rPr>
              <a:t>her station develo</a:t>
            </a:r>
            <a:r>
              <a:rPr b="0" lang="zh-TW" sz="2200" spc="-1" strike="noStrike">
                <a:solidFill>
                  <a:srgbClr val="000000"/>
                </a:solidFill>
                <a:latin typeface="Bookman Old Style"/>
              </a:rPr>
              <a:t>pment</a:t>
            </a:r>
            <a:br/>
            <a:r>
              <a:rPr b="0" lang="zh-TW" sz="2200" spc="-1" strike="noStrike">
                <a:solidFill>
                  <a:srgbClr val="000000"/>
                </a:solidFill>
                <a:latin typeface="Bookman Old Style"/>
              </a:rPr>
              <a:t>29/6 – 21/8</a:t>
            </a:r>
            <a:br/>
            <a:r>
              <a:rPr b="0" lang="zh-TW" sz="3200" spc="-1" strike="noStrike">
                <a:solidFill>
                  <a:srgbClr val="000000"/>
                </a:solidFill>
                <a:latin typeface="Bookman Old Style"/>
              </a:rPr>
              <a:t> </a:t>
            </a:r>
            <a:br/>
            <a:endParaRPr b="0" lang="zh-TW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99" name="TextShape 2"/>
          <p:cNvSpPr txBox="1"/>
          <p:nvPr/>
        </p:nvSpPr>
        <p:spPr>
          <a:xfrm>
            <a:off x="4419720" y="5181480"/>
            <a:ext cx="3809520" cy="4568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algn="r">
              <a:lnSpc>
                <a:spcPct val="100000"/>
              </a:lnSpc>
              <a:spcBef>
                <a:spcPts val="601"/>
              </a:spcBef>
            </a:pPr>
            <a:r>
              <a:rPr b="0" lang="en-US" sz="2000" spc="-1" strike="noStrike">
                <a:solidFill>
                  <a:srgbClr val="4e5b6f"/>
                </a:solidFill>
                <a:latin typeface="Bookman Old Style"/>
              </a:rPr>
              <a:t>R3(b)  LAW, Suet </a:t>
            </a:r>
            <a:r>
              <a:rPr b="0" lang="en-US" sz="2000" spc="-1" strike="noStrike">
                <a:solidFill>
                  <a:srgbClr val="4e5b6f"/>
                </a:solidFill>
                <a:latin typeface="Bookman Old Style"/>
              </a:rPr>
              <a:t>Sum</a:t>
            </a:r>
            <a:endParaRPr b="0" lang="en-US" sz="2000" spc="-1" strike="noStrike">
              <a:latin typeface="Arial"/>
            </a:endParaRPr>
          </a:p>
          <a:p>
            <a:pPr algn="r">
              <a:lnSpc>
                <a:spcPct val="100000"/>
              </a:lnSpc>
              <a:spcBef>
                <a:spcPts val="601"/>
              </a:spcBef>
            </a:pPr>
            <a:endParaRPr b="0" lang="en-US" sz="20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1" name="Table 1"/>
          <p:cNvGraphicFramePr/>
          <p:nvPr/>
        </p:nvGraphicFramePr>
        <p:xfrm>
          <a:off x="380880" y="1295280"/>
          <a:ext cx="8381520" cy="3047760"/>
        </p:xfrm>
        <a:graphic>
          <a:graphicData uri="http://schemas.openxmlformats.org/drawingml/2006/table">
            <a:tbl>
              <a:tblPr/>
              <a:tblGrid>
                <a:gridCol w="2401920"/>
                <a:gridCol w="1255320"/>
                <a:gridCol w="2231640"/>
                <a:gridCol w="1246680"/>
                <a:gridCol w="1245960"/>
              </a:tblGrid>
              <a:tr h="435240"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HTU21D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MPL3115A2LGA8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HP206C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AM2320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5240"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Temperature (</a:t>
                      </a:r>
                      <a:r>
                        <a:rPr b="0" lang="en-US" sz="1600" spc="-1" strike="noStrike" baseline="30000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o</a:t>
                      </a: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C)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±0.3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±1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±1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±0.5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5240"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Long Term Drift (year)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±0.04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±0.1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/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±0.1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5240"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Humidity (%)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±1 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/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/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±3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5240"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Long Term Drift (year)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±0.5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/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/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±</a:t>
                      </a: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&lt;0.5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5240"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Pressure (kPa)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/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±0.4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±0.3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436320"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Long Term Drift (year)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/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±0.1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±0.15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2" name="TextShape 2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zh-TW" sz="3200" spc="-1" strike="noStrike">
                <a:solidFill>
                  <a:srgbClr val="4e5b6f"/>
                </a:solidFill>
                <a:latin typeface="Bookman Old Style"/>
              </a:rPr>
              <a:t>Mobile Sensors Analysis </a:t>
            </a:r>
            <a:endParaRPr b="0" lang="zh-TW" sz="3200" spc="-1" strike="noStrike">
              <a:solidFill>
                <a:srgbClr val="000000"/>
              </a:solidFill>
              <a:latin typeface="Gill Sans MT"/>
            </a:endParaRPr>
          </a:p>
        </p:txBody>
      </p:sp>
      <p:graphicFrame>
        <p:nvGraphicFramePr>
          <p:cNvPr id="153" name="Table 3"/>
          <p:cNvGraphicFramePr/>
          <p:nvPr/>
        </p:nvGraphicFramePr>
        <p:xfrm>
          <a:off x="304920" y="4648320"/>
          <a:ext cx="8457840" cy="1599840"/>
        </p:xfrm>
        <a:graphic>
          <a:graphicData uri="http://schemas.openxmlformats.org/drawingml/2006/table">
            <a:tbl>
              <a:tblPr/>
              <a:tblGrid>
                <a:gridCol w="2674440"/>
                <a:gridCol w="2811600"/>
                <a:gridCol w="2971800"/>
              </a:tblGrid>
              <a:tr h="533160">
                <a:tc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GUVA – S21D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ALS-PT19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33160"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Sensitivity wavelength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240-380 (nm) [UV]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390-700 (nm) [visible light]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533520"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Sensitivity area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0.076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 lIns="9360" rIns="9360" tIns="9360" bIns="9360" anchor="ctr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900" spc="-1" strike="noStrike">
                          <a:solidFill>
                            <a:srgbClr val="000000"/>
                          </a:solidFill>
                          <a:latin typeface="Times New Roman"/>
                          <a:ea typeface="新細明體"/>
                        </a:rPr>
                        <a:t>&gt;0.076</a:t>
                      </a:r>
                      <a:endParaRPr b="0" lang="en-US" sz="1900" spc="-1" strike="noStrike"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54" name="Group 4"/>
          <p:cNvGrpSpPr/>
          <p:nvPr/>
        </p:nvGrpSpPr>
        <p:grpSpPr>
          <a:xfrm>
            <a:off x="2666880" y="1219320"/>
            <a:ext cx="4952880" cy="3200040"/>
            <a:chOff x="2666880" y="1219320"/>
            <a:chExt cx="4952880" cy="3200040"/>
          </a:xfrm>
        </p:grpSpPr>
        <p:sp>
          <p:nvSpPr>
            <p:cNvPr id="155" name="CustomShape 5"/>
            <p:cNvSpPr/>
            <p:nvPr/>
          </p:nvSpPr>
          <p:spPr>
            <a:xfrm>
              <a:off x="2666880" y="1219320"/>
              <a:ext cx="1447560" cy="3200040"/>
            </a:xfrm>
            <a:prstGeom prst="rect">
              <a:avLst/>
            </a:prstGeom>
            <a:noFill/>
            <a:ln w="7632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  <p:sp>
          <p:nvSpPr>
            <p:cNvPr id="156" name="CustomShape 6"/>
            <p:cNvSpPr/>
            <p:nvPr/>
          </p:nvSpPr>
          <p:spPr>
            <a:xfrm>
              <a:off x="6172200" y="1219320"/>
              <a:ext cx="1447560" cy="3200040"/>
            </a:xfrm>
            <a:prstGeom prst="rect">
              <a:avLst/>
            </a:prstGeom>
            <a:noFill/>
            <a:ln w="76320"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/>
          </p:style>
        </p:sp>
      </p:grpSp>
    </p:spTree>
  </p:cSld>
  <p:transition>
    <p:fade/>
  </p:transition>
  <p:timing>
    <p:tnLst>
      <p:par>
        <p:cTn id="60" dur="indefinite" restart="never" nodeType="tmRoot">
          <p:childTnLst>
            <p:seq>
              <p:cTn id="61" dur="indefinite" nodeType="mainSeq">
                <p:childTnLst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6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zh-TW" sz="3200" spc="-1" strike="noStrike">
                <a:solidFill>
                  <a:srgbClr val="000000"/>
                </a:solidFill>
                <a:latin typeface="Gill Sans MT"/>
              </a:rPr>
              <a:t>Electronic Components Analysis</a:t>
            </a:r>
            <a:endParaRPr b="0" lang="zh-TW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lvl="2" marL="343080" indent="-342720">
              <a:lnSpc>
                <a:spcPct val="100000"/>
              </a:lnSpc>
              <a:spcBef>
                <a:spcPts val="499"/>
              </a:spcBef>
              <a:buClr>
                <a:srgbClr val="bcbcbc"/>
              </a:buClr>
              <a:buSzPct val="76000"/>
              <a:buFont typeface="Wingdings 3" charset="2"/>
              <a:buChar char=""/>
            </a:pPr>
            <a:r>
              <a:rPr b="1" lang="zh-TW" sz="2000" spc="-1" strike="noStrike" u="sng">
                <a:solidFill>
                  <a:srgbClr val="000000"/>
                </a:solidFill>
                <a:uFillTx/>
                <a:latin typeface="Gill Sans MT"/>
              </a:rPr>
              <a:t>Grove - RTC</a:t>
            </a:r>
            <a:endParaRPr b="0" lang="zh-TW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300" spc="-1" strike="noStrike">
                <a:solidFill>
                  <a:srgbClr val="4e5b6f"/>
                </a:solidFill>
                <a:latin typeface="Gill Sans MT"/>
              </a:rPr>
              <a:t>real time clock that can record the date and time.</a:t>
            </a: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59" name="圖片 3" descr=""/>
          <p:cNvPicPr/>
          <p:nvPr/>
        </p:nvPicPr>
        <p:blipFill>
          <a:blip r:embed="rId1"/>
          <a:stretch/>
        </p:blipFill>
        <p:spPr>
          <a:xfrm>
            <a:off x="2362320" y="2438280"/>
            <a:ext cx="4800240" cy="348192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zh-TW" sz="3200" spc="-1" strike="noStrike">
                <a:solidFill>
                  <a:srgbClr val="4e5b6f"/>
                </a:solidFill>
                <a:latin typeface="Bookman Old Style"/>
              </a:rPr>
              <a:t>Electronic Components Analysis</a:t>
            </a:r>
            <a:endParaRPr b="0" lang="zh-TW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lvl="2" marL="343080" indent="-342720">
              <a:lnSpc>
                <a:spcPct val="100000"/>
              </a:lnSpc>
              <a:spcBef>
                <a:spcPts val="499"/>
              </a:spcBef>
              <a:buClr>
                <a:srgbClr val="bcbcbc"/>
              </a:buClr>
              <a:buSzPct val="76000"/>
              <a:buFont typeface="Wingdings 3" charset="2"/>
              <a:buChar char=""/>
            </a:pPr>
            <a:r>
              <a:rPr b="1" lang="zh-TW" sz="2000" spc="-1" strike="noStrike" u="sng">
                <a:solidFill>
                  <a:srgbClr val="000000"/>
                </a:solidFill>
                <a:uFillTx/>
                <a:latin typeface="Gill Sans MT"/>
              </a:rPr>
              <a:t>Openlog</a:t>
            </a:r>
            <a:endParaRPr b="0" lang="zh-TW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300" spc="-1" strike="noStrike">
                <a:solidFill>
                  <a:srgbClr val="4e5b6f"/>
                </a:solidFill>
                <a:latin typeface="Gill Sans MT"/>
              </a:rPr>
              <a:t>data logger</a:t>
            </a: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300" spc="-1" strike="noStrike">
                <a:solidFill>
                  <a:srgbClr val="4e5b6f"/>
                </a:solidFill>
                <a:latin typeface="Gill Sans MT"/>
              </a:rPr>
              <a:t>Micro SD card</a:t>
            </a: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300" spc="-1" strike="noStrike">
                <a:solidFill>
                  <a:srgbClr val="4e5b6f"/>
                </a:solidFill>
                <a:latin typeface="Gill Sans MT"/>
              </a:rPr>
              <a:t>Serial port to CSV text file</a:t>
            </a: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62" name="圖片 3" descr=""/>
          <p:cNvPicPr/>
          <p:nvPr/>
        </p:nvPicPr>
        <p:blipFill>
          <a:blip r:embed="rId1"/>
          <a:stretch/>
        </p:blipFill>
        <p:spPr>
          <a:xfrm>
            <a:off x="5334120" y="2057400"/>
            <a:ext cx="2962080" cy="311436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zh-TW" sz="3200" spc="-1" strike="noStrike">
                <a:solidFill>
                  <a:srgbClr val="4e5b6f"/>
                </a:solidFill>
                <a:latin typeface="Bookman Old Style"/>
              </a:rPr>
              <a:t>Electronic Components Analysis</a:t>
            </a:r>
            <a:endParaRPr b="0" lang="zh-TW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lvl="2" marL="343080" indent="-342720">
              <a:lnSpc>
                <a:spcPct val="100000"/>
              </a:lnSpc>
              <a:spcBef>
                <a:spcPts val="499"/>
              </a:spcBef>
              <a:buClr>
                <a:srgbClr val="bcbcbc"/>
              </a:buClr>
              <a:buSzPct val="76000"/>
              <a:buFont typeface="Wingdings 3" charset="2"/>
              <a:buChar char=""/>
            </a:pPr>
            <a:r>
              <a:rPr b="1" lang="zh-TW" sz="2000" spc="-1" strike="noStrike" u="sng">
                <a:solidFill>
                  <a:srgbClr val="000000"/>
                </a:solidFill>
                <a:uFillTx/>
                <a:latin typeface="Gill Sans MT"/>
              </a:rPr>
              <a:t>Grove - Base Shield</a:t>
            </a:r>
            <a:endParaRPr b="0" lang="zh-TW" sz="2000" spc="-1" strike="noStrike">
              <a:solidFill>
                <a:srgbClr val="000000"/>
              </a:solidFill>
              <a:latin typeface="Gill Sans MT"/>
            </a:endParaRPr>
          </a:p>
          <a:p>
            <a:pPr lvl="3" marL="617400" indent="-342720">
              <a:lnSpc>
                <a:spcPct val="100000"/>
              </a:lnSpc>
              <a:spcBef>
                <a:spcPts val="400"/>
              </a:spcBef>
              <a:buClr>
                <a:srgbClr val="ce126b"/>
              </a:buClr>
              <a:buSzPct val="70000"/>
              <a:buFont typeface="Wingdings" charset="2"/>
              <a:buChar char=""/>
            </a:pPr>
            <a:r>
              <a:rPr b="0" lang="zh-TW" sz="1800" spc="-1" strike="noStrike">
                <a:solidFill>
                  <a:srgbClr val="000000"/>
                </a:solidFill>
                <a:latin typeface="Gill Sans MT"/>
              </a:rPr>
              <a:t>I2C Port</a:t>
            </a:r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  <a:p>
            <a:pPr lvl="2" marL="343080" indent="-342720">
              <a:lnSpc>
                <a:spcPct val="100000"/>
              </a:lnSpc>
              <a:spcBef>
                <a:spcPts val="499"/>
              </a:spcBef>
              <a:buClr>
                <a:srgbClr val="bcbcbc"/>
              </a:buClr>
              <a:buSzPct val="76000"/>
              <a:buFont typeface="Wingdings 3" charset="2"/>
              <a:buChar char=""/>
            </a:pPr>
            <a:r>
              <a:rPr b="1" lang="zh-TW" sz="2000" spc="-1" strike="noStrike" u="sng">
                <a:solidFill>
                  <a:srgbClr val="000000"/>
                </a:solidFill>
                <a:uFillTx/>
                <a:latin typeface="Gill Sans MT"/>
              </a:rPr>
              <a:t>Arduino Uno</a:t>
            </a:r>
            <a:endParaRPr b="0" lang="zh-TW" sz="2000" spc="-1" strike="noStrike">
              <a:solidFill>
                <a:srgbClr val="000000"/>
              </a:solidFill>
              <a:latin typeface="Gill Sans MT"/>
            </a:endParaRPr>
          </a:p>
          <a:p>
            <a:pPr lvl="3" marL="617400" indent="-342720">
              <a:lnSpc>
                <a:spcPct val="100000"/>
              </a:lnSpc>
              <a:spcBef>
                <a:spcPts val="400"/>
              </a:spcBef>
              <a:buClr>
                <a:srgbClr val="ce126b"/>
              </a:buClr>
              <a:buSzPct val="70000"/>
              <a:buFont typeface="Wingdings" charset="2"/>
              <a:buChar char=""/>
            </a:pPr>
            <a:r>
              <a:rPr b="0" lang="zh-TW" sz="1800" spc="-1" strike="noStrike">
                <a:solidFill>
                  <a:srgbClr val="000000"/>
                </a:solidFill>
                <a:latin typeface="Gill Sans MT"/>
              </a:rPr>
              <a:t>Control other electronic components</a:t>
            </a:r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  <a:p>
            <a:pPr lvl="2" marL="343080" indent="-342720">
              <a:lnSpc>
                <a:spcPct val="100000"/>
              </a:lnSpc>
              <a:spcBef>
                <a:spcPts val="499"/>
              </a:spcBef>
              <a:buClr>
                <a:srgbClr val="bcbcbc"/>
              </a:buClr>
              <a:buSzPct val="76000"/>
              <a:buFont typeface="Wingdings 3" charset="2"/>
              <a:buChar char=""/>
            </a:pPr>
            <a:r>
              <a:rPr b="1" lang="zh-TW" sz="2000" spc="-1" strike="noStrike" u="sng">
                <a:solidFill>
                  <a:srgbClr val="000000"/>
                </a:solidFill>
                <a:uFillTx/>
                <a:latin typeface="Gill Sans MT"/>
              </a:rPr>
              <a:t>Arduino LCD Monitor</a:t>
            </a:r>
            <a:endParaRPr b="0" lang="zh-TW" sz="2000" spc="-1" strike="noStrike">
              <a:solidFill>
                <a:srgbClr val="000000"/>
              </a:solidFill>
              <a:latin typeface="Gill Sans MT"/>
            </a:endParaRPr>
          </a:p>
          <a:p>
            <a:pPr lvl="3" marL="617400" indent="-342720">
              <a:lnSpc>
                <a:spcPct val="100000"/>
              </a:lnSpc>
              <a:spcBef>
                <a:spcPts val="400"/>
              </a:spcBef>
              <a:buClr>
                <a:srgbClr val="ce126b"/>
              </a:buClr>
              <a:buSzPct val="70000"/>
              <a:buFont typeface="Wingdings" charset="2"/>
              <a:buChar char=""/>
            </a:pPr>
            <a:r>
              <a:rPr b="0" lang="zh-TW" sz="1800" spc="-1" strike="noStrike">
                <a:solidFill>
                  <a:srgbClr val="000000"/>
                </a:solidFill>
                <a:latin typeface="Gill Sans MT"/>
              </a:rPr>
              <a:t>Display sensor value</a:t>
            </a:r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65" name="圖片 4" descr=""/>
          <p:cNvPicPr/>
          <p:nvPr/>
        </p:nvPicPr>
        <p:blipFill>
          <a:blip r:embed="rId1"/>
          <a:stretch/>
        </p:blipFill>
        <p:spPr>
          <a:xfrm>
            <a:off x="5334120" y="1295280"/>
            <a:ext cx="3504960" cy="2625120"/>
          </a:xfrm>
          <a:prstGeom prst="rect">
            <a:avLst/>
          </a:prstGeom>
          <a:ln>
            <a:noFill/>
          </a:ln>
        </p:spPr>
      </p:pic>
      <p:pic>
        <p:nvPicPr>
          <p:cNvPr id="166" name="圖片 5" descr=""/>
          <p:cNvPicPr/>
          <p:nvPr/>
        </p:nvPicPr>
        <p:blipFill>
          <a:blip r:embed="rId2"/>
          <a:stretch/>
        </p:blipFill>
        <p:spPr>
          <a:xfrm>
            <a:off x="762120" y="3505320"/>
            <a:ext cx="3578040" cy="2352240"/>
          </a:xfrm>
          <a:prstGeom prst="rect">
            <a:avLst/>
          </a:prstGeom>
          <a:ln>
            <a:noFill/>
          </a:ln>
        </p:spPr>
      </p:pic>
      <p:pic>
        <p:nvPicPr>
          <p:cNvPr id="167" name="圖片 6" descr=""/>
          <p:cNvPicPr/>
          <p:nvPr/>
        </p:nvPicPr>
        <p:blipFill>
          <a:blip r:embed="rId3"/>
          <a:srcRect l="8305" t="26367" r="9704" b="29007"/>
          <a:stretch/>
        </p:blipFill>
        <p:spPr>
          <a:xfrm>
            <a:off x="5029200" y="4419720"/>
            <a:ext cx="3238560" cy="176184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4000" spc="-1" strike="noStrike">
                <a:solidFill>
                  <a:srgbClr val="000000"/>
                </a:solidFill>
                <a:latin typeface="Gill Sans MT"/>
              </a:rPr>
              <a:t>Phase I</a:t>
            </a:r>
            <a:endParaRPr b="0" lang="zh-TW" sz="4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Test bed 1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70" name="圖片 3" descr=""/>
          <p:cNvPicPr/>
          <p:nvPr/>
        </p:nvPicPr>
        <p:blipFill>
          <a:blip r:embed="rId1"/>
          <a:stretch/>
        </p:blipFill>
        <p:spPr>
          <a:xfrm>
            <a:off x="228600" y="2438280"/>
            <a:ext cx="4114440" cy="3047760"/>
          </a:xfrm>
          <a:prstGeom prst="rect">
            <a:avLst/>
          </a:prstGeom>
          <a:ln>
            <a:noFill/>
          </a:ln>
        </p:spPr>
      </p:pic>
      <p:pic>
        <p:nvPicPr>
          <p:cNvPr id="171" name="圖片 4" descr=""/>
          <p:cNvPicPr/>
          <p:nvPr/>
        </p:nvPicPr>
        <p:blipFill>
          <a:blip r:embed="rId2"/>
          <a:stretch/>
        </p:blipFill>
        <p:spPr>
          <a:xfrm>
            <a:off x="4572000" y="2438280"/>
            <a:ext cx="4266720" cy="304776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4000" spc="-1" strike="noStrike">
                <a:solidFill>
                  <a:srgbClr val="000000"/>
                </a:solidFill>
                <a:latin typeface="Gill Sans MT"/>
              </a:rPr>
              <a:t>Phase I</a:t>
            </a:r>
            <a:endParaRPr b="0" lang="zh-TW" sz="4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73" name="TextShape 2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Test bed 2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74" name="圖片 5" descr=""/>
          <p:cNvPicPr/>
          <p:nvPr/>
        </p:nvPicPr>
        <p:blipFill>
          <a:blip r:embed="rId1"/>
          <a:stretch/>
        </p:blipFill>
        <p:spPr>
          <a:xfrm>
            <a:off x="5029560" y="4343400"/>
            <a:ext cx="2514240" cy="1885680"/>
          </a:xfrm>
          <a:prstGeom prst="rect">
            <a:avLst/>
          </a:prstGeom>
          <a:ln>
            <a:noFill/>
          </a:ln>
        </p:spPr>
      </p:pic>
      <p:pic>
        <p:nvPicPr>
          <p:cNvPr id="175" name="圖片 6" descr=""/>
          <p:cNvPicPr/>
          <p:nvPr/>
        </p:nvPicPr>
        <p:blipFill>
          <a:blip r:embed="rId2"/>
          <a:stretch/>
        </p:blipFill>
        <p:spPr>
          <a:xfrm rot="5400000">
            <a:off x="-88200" y="2374200"/>
            <a:ext cx="4365360" cy="3273840"/>
          </a:xfrm>
          <a:prstGeom prst="rect">
            <a:avLst/>
          </a:prstGeom>
          <a:ln>
            <a:noFill/>
          </a:ln>
        </p:spPr>
      </p:pic>
      <p:pic>
        <p:nvPicPr>
          <p:cNvPr id="176" name="圖片 7" descr=""/>
          <p:cNvPicPr/>
          <p:nvPr/>
        </p:nvPicPr>
        <p:blipFill>
          <a:blip r:embed="rId3"/>
          <a:srcRect l="13157" t="31575" r="30261" b="14033"/>
          <a:stretch/>
        </p:blipFill>
        <p:spPr>
          <a:xfrm>
            <a:off x="4419720" y="1295280"/>
            <a:ext cx="3910320" cy="281916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zh-TW" sz="3200" spc="-1" strike="noStrike">
                <a:solidFill>
                  <a:srgbClr val="4e5b6f"/>
                </a:solidFill>
                <a:latin typeface="Bookman Old Style"/>
              </a:rPr>
              <a:t>Phase I</a:t>
            </a:r>
            <a:endParaRPr b="0" lang="zh-TW" sz="32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78" name="圖片 7" descr=""/>
          <p:cNvPicPr/>
          <p:nvPr/>
        </p:nvPicPr>
        <p:blipFill>
          <a:blip r:embed="rId1"/>
          <a:stretch/>
        </p:blipFill>
        <p:spPr>
          <a:xfrm rot="5400000">
            <a:off x="4610880" y="2094840"/>
            <a:ext cx="4568400" cy="3426120"/>
          </a:xfrm>
          <a:prstGeom prst="rect">
            <a:avLst/>
          </a:prstGeom>
          <a:ln>
            <a:noFill/>
          </a:ln>
        </p:spPr>
      </p:pic>
      <p:pic>
        <p:nvPicPr>
          <p:cNvPr id="179" name="圖片 8" descr=""/>
          <p:cNvPicPr/>
          <p:nvPr/>
        </p:nvPicPr>
        <p:blipFill>
          <a:blip r:embed="rId2"/>
          <a:stretch/>
        </p:blipFill>
        <p:spPr>
          <a:xfrm>
            <a:off x="533520" y="2057400"/>
            <a:ext cx="4568400" cy="342612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Serial Port to CSV text file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4000" spc="-1" strike="noStrike">
                <a:solidFill>
                  <a:srgbClr val="000000"/>
                </a:solidFill>
                <a:latin typeface="Gill Sans MT"/>
              </a:rPr>
              <a:t>Phase I</a:t>
            </a:r>
            <a:endParaRPr b="0" lang="zh-TW" sz="40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0" y="1752480"/>
            <a:ext cx="33523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Serial Port opened by Arduino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3" name="CustomShape 4"/>
          <p:cNvSpPr/>
          <p:nvPr/>
        </p:nvSpPr>
        <p:spPr>
          <a:xfrm>
            <a:off x="3048120" y="1752480"/>
            <a:ext cx="3047760" cy="57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Text file opened by Note Pad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4" name="CustomShape 5"/>
          <p:cNvSpPr/>
          <p:nvPr/>
        </p:nvSpPr>
        <p:spPr>
          <a:xfrm>
            <a:off x="6019920" y="1752480"/>
            <a:ext cx="35809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CSV text file opened by Excel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185" name="CustomShape 6"/>
          <p:cNvSpPr/>
          <p:nvPr/>
        </p:nvSpPr>
        <p:spPr>
          <a:xfrm>
            <a:off x="685800" y="5791320"/>
            <a:ext cx="8152920" cy="94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Gill Sans MT"/>
              </a:rPr>
              <a:t>Statistical analysis or comparison can be done!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186" name="Picture 1" descr=""/>
          <p:cNvPicPr/>
          <p:nvPr/>
        </p:nvPicPr>
        <p:blipFill>
          <a:blip r:embed="rId1"/>
          <a:srcRect l="64277" t="857" r="3570" b="57266"/>
          <a:stretch/>
        </p:blipFill>
        <p:spPr>
          <a:xfrm>
            <a:off x="228600" y="2209680"/>
            <a:ext cx="2742840" cy="3352320"/>
          </a:xfrm>
          <a:prstGeom prst="rect">
            <a:avLst/>
          </a:prstGeom>
          <a:ln w="9360">
            <a:noFill/>
          </a:ln>
        </p:spPr>
      </p:pic>
      <p:pic>
        <p:nvPicPr>
          <p:cNvPr id="187" name="Picture 3" descr=""/>
          <p:cNvPicPr/>
          <p:nvPr/>
        </p:nvPicPr>
        <p:blipFill>
          <a:blip r:embed="rId2"/>
          <a:srcRect l="4999" t="4287" r="53773" b="33138"/>
          <a:stretch/>
        </p:blipFill>
        <p:spPr>
          <a:xfrm>
            <a:off x="3124080" y="2133720"/>
            <a:ext cx="2742840" cy="3580920"/>
          </a:xfrm>
          <a:prstGeom prst="rect">
            <a:avLst/>
          </a:prstGeom>
          <a:ln w="9360">
            <a:noFill/>
          </a:ln>
        </p:spPr>
      </p:pic>
      <p:pic>
        <p:nvPicPr>
          <p:cNvPr id="188" name="Picture 4" descr=""/>
          <p:cNvPicPr/>
          <p:nvPr/>
        </p:nvPicPr>
        <p:blipFill>
          <a:blip r:embed="rId3"/>
          <a:srcRect l="2857" t="4287" r="42850" b="15712"/>
          <a:stretch/>
        </p:blipFill>
        <p:spPr>
          <a:xfrm>
            <a:off x="6095880" y="2133720"/>
            <a:ext cx="2895120" cy="3504960"/>
          </a:xfrm>
          <a:prstGeom prst="rect">
            <a:avLst/>
          </a:prstGeom>
          <a:ln w="9360">
            <a:noFill/>
          </a:ln>
        </p:spPr>
      </p:pic>
      <p:grpSp>
        <p:nvGrpSpPr>
          <p:cNvPr id="189" name="Group 7"/>
          <p:cNvGrpSpPr/>
          <p:nvPr/>
        </p:nvGrpSpPr>
        <p:grpSpPr>
          <a:xfrm>
            <a:off x="5734080" y="609480"/>
            <a:ext cx="4095360" cy="1126800"/>
            <a:chOff x="5734080" y="609480"/>
            <a:chExt cx="4095360" cy="1126800"/>
          </a:xfrm>
        </p:grpSpPr>
        <p:pic>
          <p:nvPicPr>
            <p:cNvPr id="190" name="Picture 3" descr=""/>
            <p:cNvPicPr/>
            <p:nvPr/>
          </p:nvPicPr>
          <p:blipFill>
            <a:blip r:embed="rId4"/>
            <a:srcRect l="5537" t="10172" r="78355" b="86455"/>
            <a:stretch/>
          </p:blipFill>
          <p:spPr>
            <a:xfrm>
              <a:off x="5810400" y="609480"/>
              <a:ext cx="2857320" cy="660960"/>
            </a:xfrm>
            <a:prstGeom prst="rect">
              <a:avLst/>
            </a:prstGeom>
            <a:ln w="9360">
              <a:noFill/>
            </a:ln>
          </p:spPr>
        </p:pic>
        <p:sp>
          <p:nvSpPr>
            <p:cNvPr id="191" name="CustomShape 8"/>
            <p:cNvSpPr/>
            <p:nvPr/>
          </p:nvSpPr>
          <p:spPr>
            <a:xfrm>
              <a:off x="5734080" y="1371600"/>
              <a:ext cx="40953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1" lang="en-US" sz="1800" spc="-1" strike="noStrike">
                  <a:solidFill>
                    <a:srgbClr val="41d7d7"/>
                  </a:solidFill>
                  <a:latin typeface="Gill Sans MT"/>
                </a:rPr>
                <a:t>C</a:t>
              </a:r>
              <a:r>
                <a:rPr b="0" lang="en-US" sz="1800" spc="-1" strike="noStrike">
                  <a:solidFill>
                    <a:srgbClr val="000000"/>
                  </a:solidFill>
                  <a:latin typeface="Gill Sans MT"/>
                </a:rPr>
                <a:t>omma </a:t>
              </a:r>
              <a:r>
                <a:rPr b="1" lang="en-US" sz="1800" spc="-1" strike="noStrike">
                  <a:solidFill>
                    <a:srgbClr val="41d7d7"/>
                  </a:solidFill>
                  <a:latin typeface="Gill Sans MT"/>
                </a:rPr>
                <a:t>S</a:t>
              </a:r>
              <a:r>
                <a:rPr b="0" lang="en-US" sz="1800" spc="-1" strike="noStrike">
                  <a:solidFill>
                    <a:srgbClr val="000000"/>
                  </a:solidFill>
                  <a:latin typeface="Gill Sans MT"/>
                </a:rPr>
                <a:t>eparated </a:t>
              </a:r>
              <a:r>
                <a:rPr b="1" lang="en-US" sz="1800" spc="-1" strike="noStrike">
                  <a:solidFill>
                    <a:srgbClr val="41d7d7"/>
                  </a:solidFill>
                  <a:latin typeface="Gill Sans MT"/>
                </a:rPr>
                <a:t>V</a:t>
              </a:r>
              <a:r>
                <a:rPr b="0" lang="en-US" sz="1800" spc="-1" strike="noStrike">
                  <a:solidFill>
                    <a:srgbClr val="000000"/>
                  </a:solidFill>
                  <a:latin typeface="Gill Sans MT"/>
                </a:rPr>
                <a:t>ariable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192" name="CustomShape 9"/>
            <p:cNvSpPr/>
            <p:nvPr/>
          </p:nvSpPr>
          <p:spPr>
            <a:xfrm>
              <a:off x="5886360" y="990720"/>
              <a:ext cx="190080" cy="2448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3" name="CustomShape 10"/>
            <p:cNvSpPr/>
            <p:nvPr/>
          </p:nvSpPr>
          <p:spPr>
            <a:xfrm>
              <a:off x="6724800" y="990720"/>
              <a:ext cx="190080" cy="2448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4" name="CustomShape 11"/>
            <p:cNvSpPr/>
            <p:nvPr/>
          </p:nvSpPr>
          <p:spPr>
            <a:xfrm>
              <a:off x="7486560" y="990720"/>
              <a:ext cx="190080" cy="2448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5" name="CustomShape 12"/>
            <p:cNvSpPr/>
            <p:nvPr/>
          </p:nvSpPr>
          <p:spPr>
            <a:xfrm>
              <a:off x="8325000" y="973800"/>
              <a:ext cx="190080" cy="244800"/>
            </a:xfrm>
            <a:prstGeom prst="rect">
              <a:avLst/>
            </a:prstGeom>
            <a:noFill/>
            <a:ln>
              <a:solidFill>
                <a:schemeClr val="accent2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ransition>
    <p:fade/>
  </p:transition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zh-TW" sz="3600" spc="-1" strike="noStrike">
                <a:solidFill>
                  <a:srgbClr val="4e5b6f"/>
                </a:solidFill>
                <a:latin typeface="Bookman Old Style"/>
              </a:rPr>
              <a:t>Comparison of sensors</a:t>
            </a:r>
            <a:endParaRPr b="0" lang="zh-TW" sz="3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457200" y="137160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Consistency of Sensors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300" spc="-1" strike="noStrike">
                <a:solidFill>
                  <a:srgbClr val="4e5b6f"/>
                </a:solidFill>
                <a:latin typeface="Gill Sans MT"/>
              </a:rPr>
              <a:t>Sensor value should be no difference under same condition</a:t>
            </a: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  <a:p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Plot Sensor value versus Standard value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300" spc="-1" strike="noStrike">
                <a:solidFill>
                  <a:srgbClr val="4e5b6f"/>
                </a:solidFill>
                <a:latin typeface="Gill Sans MT"/>
              </a:rPr>
              <a:t>Linear correlation coefficient R</a:t>
            </a: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  <a:p>
            <a:pPr lvl="2" marL="822960" indent="-228240">
              <a:lnSpc>
                <a:spcPct val="100000"/>
              </a:lnSpc>
              <a:spcBef>
                <a:spcPts val="499"/>
              </a:spcBef>
              <a:buClr>
                <a:srgbClr val="bcbcbc"/>
              </a:buClr>
              <a:buSzPct val="76000"/>
              <a:buFont typeface="Wingdings 3" charset="2"/>
              <a:buChar char=""/>
            </a:pPr>
            <a:r>
              <a:rPr b="0" lang="zh-TW" sz="2000" spc="-1" strike="noStrike">
                <a:solidFill>
                  <a:srgbClr val="000000"/>
                </a:solidFill>
                <a:latin typeface="Gill Sans MT"/>
              </a:rPr>
              <a:t>Try to find if they have linear relationship</a:t>
            </a:r>
            <a:endParaRPr b="0" lang="zh-TW" sz="2000" spc="-1" strike="noStrike">
              <a:solidFill>
                <a:srgbClr val="000000"/>
              </a:solidFill>
              <a:latin typeface="Gill Sans MT"/>
            </a:endParaRPr>
          </a:p>
          <a:p>
            <a:pPr lvl="2" marL="822960" indent="-228240">
              <a:lnSpc>
                <a:spcPct val="100000"/>
              </a:lnSpc>
              <a:spcBef>
                <a:spcPts val="499"/>
              </a:spcBef>
              <a:buClr>
                <a:srgbClr val="bcbcbc"/>
              </a:buClr>
              <a:buSzPct val="76000"/>
              <a:buFont typeface="Wingdings 3" charset="2"/>
              <a:buChar char=""/>
            </a:pPr>
            <a:r>
              <a:rPr b="0" lang="zh-TW" sz="2000" spc="-1" strike="noStrike">
                <a:solidFill>
                  <a:srgbClr val="000000"/>
                </a:solidFill>
                <a:latin typeface="Gill Sans MT"/>
              </a:rPr>
              <a:t>Perfect case : R</a:t>
            </a:r>
            <a:r>
              <a:rPr b="0" lang="zh-TW" sz="2000" spc="-1" strike="noStrike" baseline="30000">
                <a:solidFill>
                  <a:srgbClr val="000000"/>
                </a:solidFill>
                <a:latin typeface="Gill Sans MT"/>
              </a:rPr>
              <a:t>2</a:t>
            </a:r>
            <a:r>
              <a:rPr b="0" lang="zh-TW" sz="2000" spc="-1" strike="noStrike">
                <a:solidFill>
                  <a:srgbClr val="000000"/>
                </a:solidFill>
                <a:latin typeface="Gill Sans MT"/>
              </a:rPr>
              <a:t> = 1</a:t>
            </a:r>
            <a:endParaRPr b="0" lang="zh-TW" sz="2000" spc="-1" strike="noStrike">
              <a:solidFill>
                <a:srgbClr val="000000"/>
              </a:solidFill>
              <a:latin typeface="Gill Sans MT"/>
            </a:endParaRPr>
          </a:p>
          <a:p>
            <a:pPr marL="822960" indent="-228240">
              <a:lnSpc>
                <a:spcPct val="100000"/>
              </a:lnSpc>
              <a:spcBef>
                <a:spcPts val="499"/>
              </a:spcBef>
            </a:pPr>
            <a:endParaRPr b="0" lang="zh-TW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300" spc="-1" strike="noStrike">
                <a:solidFill>
                  <a:srgbClr val="4e5b6f"/>
                </a:solidFill>
                <a:latin typeface="Gill Sans MT"/>
              </a:rPr>
              <a:t>Observe the equation</a:t>
            </a: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  <a:p>
            <a:pPr lvl="2" marL="822960" indent="-228240">
              <a:lnSpc>
                <a:spcPct val="100000"/>
              </a:lnSpc>
              <a:spcBef>
                <a:spcPts val="499"/>
              </a:spcBef>
              <a:buClr>
                <a:srgbClr val="bcbcbc"/>
              </a:buClr>
              <a:buSzPct val="76000"/>
              <a:buFont typeface="Wingdings 3" charset="2"/>
              <a:buChar char=""/>
            </a:pPr>
            <a:r>
              <a:rPr b="0" lang="zh-TW" sz="2000" spc="-1" strike="noStrike">
                <a:solidFill>
                  <a:srgbClr val="000000"/>
                </a:solidFill>
                <a:latin typeface="Gill Sans MT"/>
              </a:rPr>
              <a:t>Equation of graph : y = mx + c</a:t>
            </a:r>
            <a:endParaRPr b="0" lang="zh-TW" sz="2000" spc="-1" strike="noStrike">
              <a:solidFill>
                <a:srgbClr val="000000"/>
              </a:solidFill>
              <a:latin typeface="Gill Sans MT"/>
            </a:endParaRPr>
          </a:p>
          <a:p>
            <a:pPr lvl="2" marL="822960" indent="-228240">
              <a:lnSpc>
                <a:spcPct val="100000"/>
              </a:lnSpc>
              <a:spcBef>
                <a:spcPts val="499"/>
              </a:spcBef>
              <a:buClr>
                <a:srgbClr val="bcbcbc"/>
              </a:buClr>
              <a:buSzPct val="76000"/>
              <a:buFont typeface="Wingdings 3" charset="2"/>
              <a:buChar char=""/>
            </a:pPr>
            <a:r>
              <a:rPr b="0" lang="zh-TW" sz="2000" spc="-1" strike="noStrike">
                <a:solidFill>
                  <a:srgbClr val="000000"/>
                </a:solidFill>
                <a:latin typeface="Gill Sans MT"/>
              </a:rPr>
              <a:t>Perfect case :  y (Sensor) = x (Standard)</a:t>
            </a:r>
            <a:endParaRPr b="0" lang="zh-TW" sz="2000" spc="-1" strike="noStrike">
              <a:solidFill>
                <a:srgbClr val="000000"/>
              </a:solidFill>
              <a:latin typeface="Gill Sans MT"/>
            </a:endParaRPr>
          </a:p>
          <a:p>
            <a:pPr lvl="3" marL="1097280" indent="-228240">
              <a:lnSpc>
                <a:spcPct val="100000"/>
              </a:lnSpc>
              <a:spcBef>
                <a:spcPts val="400"/>
              </a:spcBef>
              <a:buClr>
                <a:srgbClr val="ce126b"/>
              </a:buClr>
              <a:buSzPct val="70000"/>
              <a:buFont typeface="Wingdings" charset="2"/>
              <a:buChar char=""/>
            </a:pPr>
            <a:r>
              <a:rPr b="0" lang="zh-TW" sz="1800" spc="-1" strike="noStrike">
                <a:solidFill>
                  <a:srgbClr val="000000"/>
                </a:solidFill>
                <a:latin typeface="Gill Sans MT"/>
              </a:rPr>
              <a:t>m = 1 ; c = 0</a:t>
            </a:r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  <p:transition>
    <p:fade/>
  </p:transition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2800" spc="-1" strike="noStrike">
                <a:solidFill>
                  <a:srgbClr val="4e5b6f"/>
                </a:solidFill>
                <a:latin typeface="Bookman Old Style"/>
              </a:rPr>
              <a:t>Comparison between sensors and PRT </a:t>
            </a:r>
            <a:br/>
            <a:r>
              <a:rPr b="0" lang="zh-TW" sz="2400" spc="-1" strike="noStrike">
                <a:solidFill>
                  <a:srgbClr val="4e5b6f"/>
                </a:solidFill>
                <a:latin typeface="Bookman Old Style"/>
              </a:rPr>
              <a:t>[Temperature]</a:t>
            </a:r>
            <a:endParaRPr b="0" lang="zh-TW" sz="24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457200" y="14479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Consistency 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graphicFrame>
        <p:nvGraphicFramePr>
          <p:cNvPr id="200" name="Chart 1"/>
          <p:cNvGraphicFramePr/>
          <p:nvPr/>
        </p:nvGraphicFramePr>
        <p:xfrm>
          <a:off x="0" y="1447920"/>
          <a:ext cx="9143640" cy="5409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01" name="CustomShape 3"/>
          <p:cNvSpPr/>
          <p:nvPr/>
        </p:nvSpPr>
        <p:spPr>
          <a:xfrm>
            <a:off x="7696080" y="990720"/>
            <a:ext cx="1142640" cy="13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Gill Sans MT"/>
              </a:rPr>
              <a:t>Sensors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HTU21D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AM2320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HP206C</a:t>
            </a:r>
            <a:endParaRPr b="0" lang="en-US" sz="1600" spc="-1" strike="noStrike">
              <a:latin typeface="Arial"/>
            </a:endParaRPr>
          </a:p>
        </p:txBody>
      </p:sp>
    </p:spTree>
  </p:cSld>
  <p:transition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3200" spc="-1" strike="noStrike">
                <a:solidFill>
                  <a:srgbClr val="000000"/>
                </a:solidFill>
                <a:latin typeface="Gill Sans MT"/>
              </a:rPr>
              <a:t>Community Weather Information Network</a:t>
            </a:r>
            <a:endParaRPr b="0" lang="zh-TW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457200" y="1295280"/>
            <a:ext cx="84578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Objectives: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300" spc="-1" strike="noStrike">
                <a:solidFill>
                  <a:srgbClr val="4e5b6f"/>
                </a:solidFill>
                <a:latin typeface="Gill Sans MT"/>
              </a:rPr>
              <a:t>Gather weather information </a:t>
            </a: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300" spc="-1" strike="noStrike">
                <a:solidFill>
                  <a:srgbClr val="4e5b6f"/>
                </a:solidFill>
                <a:latin typeface="Gill Sans MT"/>
              </a:rPr>
              <a:t>Uploaded to the internet for the public</a:t>
            </a: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300" spc="-1" strike="noStrike">
                <a:solidFill>
                  <a:srgbClr val="4e5b6f"/>
                </a:solidFill>
                <a:latin typeface="Gill Sans MT"/>
              </a:rPr>
              <a:t>Promote meteorology and environmental education</a:t>
            </a: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02" name="圖片 6" descr=""/>
          <p:cNvPicPr/>
          <p:nvPr/>
        </p:nvPicPr>
        <p:blipFill>
          <a:blip r:embed="rId1"/>
          <a:stretch/>
        </p:blipFill>
        <p:spPr>
          <a:xfrm>
            <a:off x="2514600" y="3048120"/>
            <a:ext cx="4266720" cy="3200040"/>
          </a:xfrm>
          <a:prstGeom prst="rect">
            <a:avLst/>
          </a:prstGeom>
          <a:ln>
            <a:noFill/>
          </a:ln>
        </p:spPr>
      </p:pic>
      <p:sp>
        <p:nvSpPr>
          <p:cNvPr id="103" name="CustomShape 3"/>
          <p:cNvSpPr/>
          <p:nvPr/>
        </p:nvSpPr>
        <p:spPr>
          <a:xfrm>
            <a:off x="2590920" y="6320160"/>
            <a:ext cx="4419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41d7d7"/>
                </a:solidFill>
                <a:latin typeface="Comic Sans M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</a:rPr>
              <a:t>utomatic </a:t>
            </a:r>
            <a:r>
              <a:rPr b="1" lang="en-US" sz="2400" spc="-1" strike="noStrike">
                <a:solidFill>
                  <a:srgbClr val="41d7d7"/>
                </a:solidFill>
                <a:latin typeface="Comic Sans MS"/>
              </a:rPr>
              <a:t>W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</a:rPr>
              <a:t>eather </a:t>
            </a:r>
            <a:r>
              <a:rPr b="1" lang="en-US" sz="2400" spc="-1" strike="noStrike">
                <a:solidFill>
                  <a:srgbClr val="41d7d7"/>
                </a:solidFill>
                <a:latin typeface="Comic Sans MS"/>
              </a:rPr>
              <a:t>S</a:t>
            </a:r>
            <a:r>
              <a:rPr b="0" lang="en-US" sz="2400" spc="-1" strike="noStrike">
                <a:solidFill>
                  <a:srgbClr val="000000"/>
                </a:solidFill>
                <a:latin typeface="Comic Sans MS"/>
              </a:rPr>
              <a:t>tation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2" name="Chart 1"/>
          <p:cNvGraphicFramePr/>
          <p:nvPr/>
        </p:nvGraphicFramePr>
        <p:xfrm>
          <a:off x="0" y="1600200"/>
          <a:ext cx="9227160" cy="5171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03" name="TextShape 1"/>
          <p:cNvSpPr txBox="1"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2800" spc="-1" strike="noStrike">
                <a:solidFill>
                  <a:srgbClr val="4e5b6f"/>
                </a:solidFill>
                <a:latin typeface="Bookman Old Style"/>
              </a:rPr>
              <a:t>Comparison between sensors and PRT</a:t>
            </a:r>
            <a:br/>
            <a:r>
              <a:rPr b="0" lang="zh-TW" sz="2400" spc="-1" strike="noStrike">
                <a:solidFill>
                  <a:srgbClr val="4e5b6f"/>
                </a:solidFill>
                <a:latin typeface="Bookman Old Style"/>
              </a:rPr>
              <a:t>[Temperature]</a:t>
            </a:r>
            <a:endParaRPr b="0" lang="zh-TW" sz="24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457200" y="14479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Consistency 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05" name="CustomShape 3"/>
          <p:cNvSpPr/>
          <p:nvPr/>
        </p:nvSpPr>
        <p:spPr>
          <a:xfrm rot="5400000">
            <a:off x="6095880" y="4572720"/>
            <a:ext cx="106740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4"/>
          <p:cNvSpPr/>
          <p:nvPr/>
        </p:nvSpPr>
        <p:spPr>
          <a:xfrm>
            <a:off x="4343400" y="4267080"/>
            <a:ext cx="2133360" cy="364680"/>
          </a:xfrm>
          <a:prstGeom prst="rect">
            <a:avLst/>
          </a:prstGeom>
          <a:solidFill>
            <a:schemeClr val="bg1"/>
          </a:solidFill>
          <a:ln w="32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1.5</a:t>
            </a:r>
            <a:r>
              <a:rPr b="0" lang="en-US" sz="1800" spc="-1" strike="noStrike" baseline="30000">
                <a:solidFill>
                  <a:srgbClr val="000000"/>
                </a:solidFill>
                <a:latin typeface="Gill Sans MT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C Difference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7" name="CustomShape 5"/>
          <p:cNvSpPr/>
          <p:nvPr/>
        </p:nvSpPr>
        <p:spPr>
          <a:xfrm>
            <a:off x="6781680" y="5257800"/>
            <a:ext cx="1371240" cy="228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Gill Sans MT"/>
              </a:rPr>
              <a:t>PT100 standard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08" name="CustomShape 6"/>
          <p:cNvSpPr/>
          <p:nvPr/>
        </p:nvSpPr>
        <p:spPr>
          <a:xfrm>
            <a:off x="6934320" y="3657600"/>
            <a:ext cx="990360" cy="228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Gill Sans MT"/>
              </a:rPr>
              <a:t>HTU21D [2]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09" name="CustomShape 7"/>
          <p:cNvSpPr/>
          <p:nvPr/>
        </p:nvSpPr>
        <p:spPr>
          <a:xfrm>
            <a:off x="6934320" y="4724280"/>
            <a:ext cx="990360" cy="228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Gill Sans MT"/>
              </a:rPr>
              <a:t>HTU21D [1]</a:t>
            </a:r>
            <a:endParaRPr b="0" lang="en-US" sz="11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0" name="Chart 1"/>
          <p:cNvGraphicFramePr/>
          <p:nvPr/>
        </p:nvGraphicFramePr>
        <p:xfrm>
          <a:off x="0" y="1295280"/>
          <a:ext cx="9143640" cy="5409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11" name="TextShape 1"/>
          <p:cNvSpPr txBox="1"/>
          <p:nvPr/>
        </p:nvSpPr>
        <p:spPr>
          <a:xfrm>
            <a:off x="457200" y="14479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Consistency 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6781680" y="5257800"/>
            <a:ext cx="1371240" cy="228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Gill Sans MT"/>
              </a:rPr>
              <a:t>PT100 standard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5791320" y="4572000"/>
            <a:ext cx="990360" cy="228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Gill Sans MT"/>
              </a:rPr>
              <a:t>AM2320 [2]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14" name="CustomShape 4"/>
          <p:cNvSpPr/>
          <p:nvPr/>
        </p:nvSpPr>
        <p:spPr>
          <a:xfrm>
            <a:off x="5638680" y="3962520"/>
            <a:ext cx="990360" cy="228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Gill Sans MT"/>
              </a:rPr>
              <a:t>AM2320 [1]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15" name="CustomShape 5"/>
          <p:cNvSpPr/>
          <p:nvPr/>
        </p:nvSpPr>
        <p:spPr>
          <a:xfrm>
            <a:off x="6781680" y="4724280"/>
            <a:ext cx="2133360" cy="638280"/>
          </a:xfrm>
          <a:prstGeom prst="rect">
            <a:avLst/>
          </a:prstGeom>
          <a:solidFill>
            <a:schemeClr val="bg1"/>
          </a:solidFill>
          <a:ln w="32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&lt;0.5</a:t>
            </a:r>
            <a:r>
              <a:rPr b="0" lang="en-US" sz="1800" spc="-1" strike="noStrike" baseline="30000">
                <a:solidFill>
                  <a:srgbClr val="000000"/>
                </a:solidFill>
                <a:latin typeface="Gill Sans MT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C Difference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6" name="TextShape 6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17" name="CustomShape 7"/>
          <p:cNvSpPr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4e5b6f"/>
                </a:solidFill>
                <a:latin typeface="Bookman Old Style"/>
              </a:rPr>
              <a:t>Comparison between sensors and PRT</a:t>
            </a:r>
            <a:br/>
            <a:r>
              <a:rPr b="0" lang="en-US" sz="2400" spc="-1" strike="noStrike">
                <a:solidFill>
                  <a:srgbClr val="4e5b6f"/>
                </a:solidFill>
                <a:latin typeface="Bookman Old Style"/>
              </a:rPr>
              <a:t>[Temperature]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1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" name="Chart 1"/>
          <p:cNvGraphicFramePr/>
          <p:nvPr/>
        </p:nvGraphicFramePr>
        <p:xfrm>
          <a:off x="0" y="1523880"/>
          <a:ext cx="9227160" cy="5333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19" name="TextShape 1"/>
          <p:cNvSpPr txBox="1"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2800" spc="-1" strike="noStrike">
                <a:solidFill>
                  <a:srgbClr val="4e5b6f"/>
                </a:solidFill>
                <a:latin typeface="Bookman Old Style"/>
              </a:rPr>
              <a:t>Comparison between sensors and PRT</a:t>
            </a:r>
            <a:br/>
            <a:r>
              <a:rPr b="0" lang="zh-TW" sz="2400" spc="-1" strike="noStrike">
                <a:solidFill>
                  <a:srgbClr val="4e5b6f"/>
                </a:solidFill>
                <a:latin typeface="Bookman Old Style"/>
              </a:rPr>
              <a:t>[Temperature]</a:t>
            </a:r>
            <a:endParaRPr b="0" lang="zh-TW" sz="24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457200" y="14479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Consistency 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1" name="CustomShape 3"/>
          <p:cNvSpPr/>
          <p:nvPr/>
        </p:nvSpPr>
        <p:spPr>
          <a:xfrm>
            <a:off x="6781680" y="5410080"/>
            <a:ext cx="1371240" cy="228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Gill Sans MT"/>
              </a:rPr>
              <a:t>PT`100 standard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2" name="CustomShape 4"/>
          <p:cNvSpPr/>
          <p:nvPr/>
        </p:nvSpPr>
        <p:spPr>
          <a:xfrm>
            <a:off x="6019920" y="3733920"/>
            <a:ext cx="990360" cy="228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Gill Sans MT"/>
              </a:rPr>
              <a:t>HP206C [1]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3" name="CustomShape 5"/>
          <p:cNvSpPr/>
          <p:nvPr/>
        </p:nvSpPr>
        <p:spPr>
          <a:xfrm>
            <a:off x="5867280" y="4267080"/>
            <a:ext cx="990360" cy="2282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Gill Sans MT"/>
              </a:rPr>
              <a:t>HP206C [2]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24" name="CustomShape 6"/>
          <p:cNvSpPr/>
          <p:nvPr/>
        </p:nvSpPr>
        <p:spPr>
          <a:xfrm rot="5400000">
            <a:off x="6820200" y="4457880"/>
            <a:ext cx="5338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round/>
            <a:headEnd len="med" type="triangl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7"/>
          <p:cNvSpPr/>
          <p:nvPr/>
        </p:nvSpPr>
        <p:spPr>
          <a:xfrm>
            <a:off x="7010280" y="3657600"/>
            <a:ext cx="1904760" cy="638280"/>
          </a:xfrm>
          <a:prstGeom prst="rect">
            <a:avLst/>
          </a:prstGeom>
          <a:solidFill>
            <a:schemeClr val="bg1"/>
          </a:solidFill>
          <a:ln w="3240">
            <a:solidFill>
              <a:schemeClr val="tx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~1</a:t>
            </a:r>
            <a:r>
              <a:rPr b="0" lang="en-US" sz="1800" spc="-1" strike="noStrike" baseline="30000">
                <a:solidFill>
                  <a:srgbClr val="000000"/>
                </a:solidFill>
                <a:latin typeface="Gill Sans MT"/>
              </a:rPr>
              <a:t>o</a:t>
            </a: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C Difference</a:t>
            </a:r>
            <a:endParaRPr b="0" lang="en-US" sz="18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113" dur="indefinite" restart="never" nodeType="tmRoot">
          <p:childTnLst>
            <p:seq>
              <p:cTn id="114" dur="indefinite" nodeType="mainSeq">
                <p:childTnLst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nodeType="click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3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4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2800" spc="-1" strike="noStrike">
                <a:solidFill>
                  <a:srgbClr val="4e5b6f"/>
                </a:solidFill>
                <a:latin typeface="Bookman Old Style"/>
              </a:rPr>
              <a:t>Comparison between sensors and PRT</a:t>
            </a:r>
            <a:br/>
            <a:r>
              <a:rPr b="0" lang="zh-TW" sz="2400" spc="-1" strike="noStrike">
                <a:solidFill>
                  <a:srgbClr val="4e5b6f"/>
                </a:solidFill>
                <a:latin typeface="Bookman Old Style"/>
              </a:rPr>
              <a:t>[Temperature]</a:t>
            </a:r>
            <a:endParaRPr b="0" lang="zh-TW" sz="24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457200" y="14479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Consistency 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28" name="Picture 2" descr=""/>
          <p:cNvPicPr/>
          <p:nvPr/>
        </p:nvPicPr>
        <p:blipFill>
          <a:blip r:embed="rId1"/>
          <a:srcRect l="54992" t="53425" r="19998" b="22569"/>
          <a:stretch/>
        </p:blipFill>
        <p:spPr>
          <a:xfrm>
            <a:off x="838080" y="1905120"/>
            <a:ext cx="3276360" cy="1965600"/>
          </a:xfrm>
          <a:prstGeom prst="rect">
            <a:avLst/>
          </a:prstGeom>
          <a:ln w="9360">
            <a:noFill/>
          </a:ln>
        </p:spPr>
      </p:pic>
      <p:pic>
        <p:nvPicPr>
          <p:cNvPr id="229" name="Picture 3" descr=""/>
          <p:cNvPicPr/>
          <p:nvPr/>
        </p:nvPicPr>
        <p:blipFill>
          <a:blip r:embed="rId2"/>
          <a:srcRect l="59991" t="56852" r="14283" b="21428"/>
          <a:stretch/>
        </p:blipFill>
        <p:spPr>
          <a:xfrm>
            <a:off x="2743200" y="3886200"/>
            <a:ext cx="3809520" cy="2010600"/>
          </a:xfrm>
          <a:prstGeom prst="rect">
            <a:avLst/>
          </a:prstGeom>
          <a:ln w="9360">
            <a:noFill/>
          </a:ln>
        </p:spPr>
      </p:pic>
      <p:pic>
        <p:nvPicPr>
          <p:cNvPr id="230" name="Picture 4" descr=""/>
          <p:cNvPicPr/>
          <p:nvPr/>
        </p:nvPicPr>
        <p:blipFill>
          <a:blip r:embed="rId3"/>
          <a:srcRect l="62848" t="53709" r="14283" b="21140"/>
          <a:stretch/>
        </p:blipFill>
        <p:spPr>
          <a:xfrm>
            <a:off x="4952880" y="1676520"/>
            <a:ext cx="3276360" cy="2166480"/>
          </a:xfrm>
          <a:prstGeom prst="rect">
            <a:avLst/>
          </a:prstGeom>
          <a:ln w="9360">
            <a:noFill/>
          </a:ln>
        </p:spPr>
      </p:pic>
      <p:sp>
        <p:nvSpPr>
          <p:cNvPr id="231" name="CustomShape 3"/>
          <p:cNvSpPr/>
          <p:nvPr/>
        </p:nvSpPr>
        <p:spPr>
          <a:xfrm>
            <a:off x="3809880" y="5867280"/>
            <a:ext cx="1523520" cy="456840"/>
          </a:xfrm>
          <a:prstGeom prst="ellipse">
            <a:avLst/>
          </a:prstGeom>
          <a:noFill/>
          <a:ln w="381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4"/>
          <p:cNvSpPr/>
          <p:nvPr/>
        </p:nvSpPr>
        <p:spPr>
          <a:xfrm>
            <a:off x="1752480" y="3733920"/>
            <a:ext cx="1142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HTU21D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3" name="CustomShape 5"/>
          <p:cNvSpPr/>
          <p:nvPr/>
        </p:nvSpPr>
        <p:spPr>
          <a:xfrm>
            <a:off x="6095880" y="3733920"/>
            <a:ext cx="106632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HP206C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4" name="CustomShape 6"/>
          <p:cNvSpPr/>
          <p:nvPr/>
        </p:nvSpPr>
        <p:spPr>
          <a:xfrm>
            <a:off x="4038480" y="5867280"/>
            <a:ext cx="1599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AM2320</a:t>
            </a:r>
            <a:endParaRPr b="0" lang="en-US" sz="18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3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 to="(#ppt_x)">
                                      <p:cBhvr additive="repl">
                                        <p:cTn id="13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 to="-1.0">
                                      <p:cBhvr additive="repl">
                                        <p:cTn id="1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2800" spc="-1" strike="noStrike">
                <a:solidFill>
                  <a:srgbClr val="4e5b6f"/>
                </a:solidFill>
                <a:latin typeface="Bookman Old Style"/>
              </a:rPr>
              <a:t>Comparison between sensors and PRT</a:t>
            </a:r>
            <a:br/>
            <a:r>
              <a:rPr b="0" lang="zh-TW" sz="2400" spc="-1" strike="noStrike">
                <a:solidFill>
                  <a:srgbClr val="4e5b6f"/>
                </a:solidFill>
                <a:latin typeface="Bookman Old Style"/>
              </a:rPr>
              <a:t>[Temperature]</a:t>
            </a:r>
            <a:endParaRPr b="0" lang="zh-TW" sz="24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36" name="TextShape 2"/>
          <p:cNvSpPr txBox="1"/>
          <p:nvPr/>
        </p:nvSpPr>
        <p:spPr>
          <a:xfrm>
            <a:off x="457200" y="14479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HTU21D {Room Temperature}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graphicFrame>
        <p:nvGraphicFramePr>
          <p:cNvPr id="237" name="圖表 4"/>
          <p:cNvGraphicFramePr/>
          <p:nvPr/>
        </p:nvGraphicFramePr>
        <p:xfrm>
          <a:off x="0" y="1752480"/>
          <a:ext cx="9295920" cy="5105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238" name="Group 3"/>
          <p:cNvGrpSpPr/>
          <p:nvPr/>
        </p:nvGrpSpPr>
        <p:grpSpPr>
          <a:xfrm>
            <a:off x="4952880" y="2971800"/>
            <a:ext cx="1743840" cy="2242080"/>
            <a:chOff x="4952880" y="2971800"/>
            <a:chExt cx="1743840" cy="2242080"/>
          </a:xfrm>
        </p:grpSpPr>
        <p:pic>
          <p:nvPicPr>
            <p:cNvPr id="239" name="Picture 2" descr=""/>
            <p:cNvPicPr/>
            <p:nvPr/>
          </p:nvPicPr>
          <p:blipFill>
            <a:blip r:embed="rId2"/>
            <a:srcRect l="44279" t="47993" r="50706" b="41708"/>
            <a:stretch/>
          </p:blipFill>
          <p:spPr>
            <a:xfrm>
              <a:off x="4952880" y="2971800"/>
              <a:ext cx="1743840" cy="2242080"/>
            </a:xfrm>
            <a:prstGeom prst="rect">
              <a:avLst/>
            </a:prstGeom>
            <a:ln w="38160">
              <a:solidFill>
                <a:schemeClr val="accent1"/>
              </a:solidFill>
              <a:miter/>
            </a:ln>
          </p:spPr>
        </p:pic>
        <p:sp>
          <p:nvSpPr>
            <p:cNvPr id="240" name="CustomShape 4"/>
            <p:cNvSpPr/>
            <p:nvPr/>
          </p:nvSpPr>
          <p:spPr>
            <a:xfrm>
              <a:off x="5257800" y="3200400"/>
              <a:ext cx="1371240" cy="5763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000000"/>
                  </a:solidFill>
                  <a:latin typeface="Gill Sans MT"/>
                </a:rPr>
                <a:t>Fluctuations</a:t>
              </a:r>
              <a:endParaRPr b="0" lang="en-US" sz="1600" spc="-1" strike="noStrike">
                <a:latin typeface="Arial"/>
              </a:endParaRPr>
            </a:p>
          </p:txBody>
        </p:sp>
      </p:grpSp>
    </p:spTree>
  </p:cSld>
  <p:transition>
    <p:fade/>
  </p:transition>
  <p:timing>
    <p:tnLst>
      <p:par>
        <p:cTn id="134" dur="indefinite" restart="never" nodeType="tmRoot">
          <p:childTnLst>
            <p:seq>
              <p:cTn id="135" dur="indefinite" nodeType="mainSeq">
                <p:childTnLst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0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1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HTU21D {Room Temperature}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graphicFrame>
        <p:nvGraphicFramePr>
          <p:cNvPr id="242" name="Chart 1"/>
          <p:cNvGraphicFramePr/>
          <p:nvPr/>
        </p:nvGraphicFramePr>
        <p:xfrm>
          <a:off x="48960" y="1620720"/>
          <a:ext cx="9143640" cy="4723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grpSp>
        <p:nvGrpSpPr>
          <p:cNvPr id="243" name="Group 2"/>
          <p:cNvGrpSpPr/>
          <p:nvPr/>
        </p:nvGrpSpPr>
        <p:grpSpPr>
          <a:xfrm>
            <a:off x="3581280" y="2819520"/>
            <a:ext cx="2819160" cy="714240"/>
            <a:chOff x="3581280" y="2819520"/>
            <a:chExt cx="2819160" cy="714240"/>
          </a:xfrm>
        </p:grpSpPr>
        <p:sp>
          <p:nvSpPr>
            <p:cNvPr id="244" name="CustomShape 3"/>
            <p:cNvSpPr/>
            <p:nvPr/>
          </p:nvSpPr>
          <p:spPr>
            <a:xfrm>
              <a:off x="3581280" y="2819520"/>
              <a:ext cx="2819160" cy="456840"/>
            </a:xfrm>
            <a:prstGeom prst="accentBorderCallout3">
              <a:avLst>
                <a:gd name="adj1" fmla="val 25001"/>
                <a:gd name="adj2" fmla="val -5396"/>
                <a:gd name="adj3" fmla="val 25127"/>
                <a:gd name="adj4" fmla="val -14602"/>
                <a:gd name="adj5" fmla="val 88845"/>
                <a:gd name="adj6" fmla="val -14765"/>
                <a:gd name="adj7" fmla="val 683546"/>
                <a:gd name="adj8" fmla="val -14745"/>
              </a:avLst>
            </a:prstGeom>
            <a:solidFill>
              <a:schemeClr val="bg1"/>
            </a:solidFill>
            <a:ln>
              <a:solidFill>
                <a:schemeClr val="accent5">
                  <a:lumMod val="60000"/>
                  <a:lumOff val="4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5" name="CustomShape 4"/>
            <p:cNvSpPr/>
            <p:nvPr/>
          </p:nvSpPr>
          <p:spPr>
            <a:xfrm>
              <a:off x="3581280" y="2895480"/>
              <a:ext cx="2819160" cy="63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Gill Sans MT"/>
                </a:rPr>
                <a:t>Below 25</a:t>
              </a:r>
              <a:r>
                <a:rPr b="0" lang="en-US" sz="1800" spc="-1" strike="noStrike" baseline="30000">
                  <a:solidFill>
                    <a:srgbClr val="000000"/>
                  </a:solidFill>
                  <a:latin typeface="Gill Sans MT"/>
                </a:rPr>
                <a:t>o</a:t>
              </a:r>
              <a:r>
                <a:rPr b="0" lang="en-US" sz="1800" spc="-1" strike="noStrike">
                  <a:solidFill>
                    <a:srgbClr val="000000"/>
                  </a:solidFill>
                  <a:latin typeface="Gill Sans MT"/>
                </a:rPr>
                <a:t>C is not well fit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246" name="TextShape 5"/>
          <p:cNvSpPr txBox="1"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2800" spc="-1" strike="noStrike">
                <a:solidFill>
                  <a:srgbClr val="4e5b6f"/>
                </a:solidFill>
                <a:latin typeface="Bookman Old Style"/>
              </a:rPr>
              <a:t>Comparison between sensors and PRT</a:t>
            </a:r>
            <a:br/>
            <a:r>
              <a:rPr b="0" lang="zh-TW" sz="2400" spc="-1" strike="noStrike">
                <a:solidFill>
                  <a:srgbClr val="4e5b6f"/>
                </a:solidFill>
                <a:latin typeface="Bookman Old Style"/>
              </a:rPr>
              <a:t>[Temperature]</a:t>
            </a:r>
            <a:endParaRPr b="0" lang="zh-TW" sz="24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  <p:transition>
    <p:fade/>
  </p:transition>
  <p:timing>
    <p:tnLst>
      <p:par>
        <p:cTn id="142" dur="indefinite" restart="never" nodeType="tmRoot">
          <p:childTnLst>
            <p:seq>
              <p:cTn id="143" dur="indefinite" nodeType="mainSeq">
                <p:childTnLst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148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HTU21D/AM2320 {Below 25</a:t>
            </a:r>
            <a:r>
              <a:rPr b="0" lang="zh-TW" sz="2600" spc="-1" strike="noStrike" baseline="30000">
                <a:solidFill>
                  <a:srgbClr val="000000"/>
                </a:solidFill>
                <a:latin typeface="Gill Sans MT"/>
              </a:rPr>
              <a:t>o</a:t>
            </a: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C}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graphicFrame>
        <p:nvGraphicFramePr>
          <p:cNvPr id="248" name="Chart 1"/>
          <p:cNvGraphicFramePr/>
          <p:nvPr/>
        </p:nvGraphicFramePr>
        <p:xfrm>
          <a:off x="0" y="1676520"/>
          <a:ext cx="9143640" cy="50288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49" name="TextShape 2"/>
          <p:cNvSpPr txBox="1"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2800" spc="-1" strike="noStrike">
                <a:solidFill>
                  <a:srgbClr val="4e5b6f"/>
                </a:solidFill>
                <a:latin typeface="Bookman Old Style"/>
              </a:rPr>
              <a:t>Comparison between sensors and PRT </a:t>
            </a:r>
            <a:br/>
            <a:r>
              <a:rPr b="0" lang="zh-TW" sz="2400" spc="-1" strike="noStrike">
                <a:solidFill>
                  <a:srgbClr val="4e5b6f"/>
                </a:solidFill>
                <a:latin typeface="Bookman Old Style"/>
              </a:rPr>
              <a:t>[Temperature]</a:t>
            </a:r>
            <a:endParaRPr b="0" lang="zh-TW" sz="24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50" name="CustomShape 3"/>
          <p:cNvSpPr/>
          <p:nvPr/>
        </p:nvSpPr>
        <p:spPr>
          <a:xfrm>
            <a:off x="5257800" y="6400800"/>
            <a:ext cx="822600" cy="257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Gill Sans MT"/>
              </a:rPr>
              <a:t>AM2320</a:t>
            </a:r>
            <a:endParaRPr b="0" lang="en-US" sz="1100" spc="-1" strike="noStrike">
              <a:latin typeface="Arial"/>
            </a:endParaRPr>
          </a:p>
        </p:txBody>
      </p:sp>
      <p:grpSp>
        <p:nvGrpSpPr>
          <p:cNvPr id="251" name="Group 4"/>
          <p:cNvGrpSpPr/>
          <p:nvPr/>
        </p:nvGrpSpPr>
        <p:grpSpPr>
          <a:xfrm>
            <a:off x="1676520" y="1752480"/>
            <a:ext cx="2819160" cy="2255040"/>
            <a:chOff x="1676520" y="1752480"/>
            <a:chExt cx="2819160" cy="2255040"/>
          </a:xfrm>
        </p:grpSpPr>
        <p:grpSp>
          <p:nvGrpSpPr>
            <p:cNvPr id="252" name="Group 5"/>
            <p:cNvGrpSpPr/>
            <p:nvPr/>
          </p:nvGrpSpPr>
          <p:grpSpPr>
            <a:xfrm>
              <a:off x="1676520" y="1752480"/>
              <a:ext cx="2819160" cy="2255040"/>
              <a:chOff x="1676520" y="1752480"/>
              <a:chExt cx="2819160" cy="2255040"/>
            </a:xfrm>
          </p:grpSpPr>
          <p:pic>
            <p:nvPicPr>
              <p:cNvPr id="253" name="Picture 2" descr=""/>
              <p:cNvPicPr/>
              <p:nvPr/>
            </p:nvPicPr>
            <p:blipFill>
              <a:blip r:embed="rId2"/>
              <a:srcRect l="21426" t="62564" r="64277" b="19143"/>
              <a:stretch/>
            </p:blipFill>
            <p:spPr>
              <a:xfrm>
                <a:off x="1676520" y="1752480"/>
                <a:ext cx="2819160" cy="2255040"/>
              </a:xfrm>
              <a:prstGeom prst="rect">
                <a:avLst/>
              </a:prstGeom>
              <a:ln w="57240">
                <a:solidFill>
                  <a:schemeClr val="bg2"/>
                </a:solidFill>
                <a:miter/>
              </a:ln>
            </p:spPr>
          </p:pic>
          <p:sp>
            <p:nvSpPr>
              <p:cNvPr id="254" name="CustomShape 6"/>
              <p:cNvSpPr/>
              <p:nvPr/>
            </p:nvSpPr>
            <p:spPr>
              <a:xfrm rot="5400000">
                <a:off x="3200760" y="2514600"/>
                <a:ext cx="761760" cy="1080"/>
              </a:xfrm>
              <a:custGeom>
                <a:avLst/>
                <a:gdLst/>
                <a:ah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21600"/>
                    </a:lnTo>
                  </a:path>
                </a:pathLst>
              </a:custGeom>
              <a:noFill/>
              <a:ln w="57240">
                <a:solidFill>
                  <a:schemeClr val="accent2">
                    <a:lumMod val="60000"/>
                    <a:lumOff val="40000"/>
                  </a:schemeClr>
                </a:solidFill>
                <a:round/>
                <a:headEnd len="med" type="triangle" w="med"/>
                <a:tailEnd len="med" type="triangle" w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255" name="CustomShape 7"/>
            <p:cNvSpPr/>
            <p:nvPr/>
          </p:nvSpPr>
          <p:spPr>
            <a:xfrm>
              <a:off x="2590920" y="3200400"/>
              <a:ext cx="152352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Gill Sans MT"/>
                </a:rPr>
                <a:t>Almost 2 </a:t>
              </a:r>
              <a:r>
                <a:rPr b="0" lang="en-US" sz="1800" spc="-1" strike="noStrike" baseline="30000">
                  <a:solidFill>
                    <a:srgbClr val="000000"/>
                  </a:solidFill>
                  <a:latin typeface="Gill Sans MT"/>
                </a:rPr>
                <a:t>o</a:t>
              </a:r>
              <a:r>
                <a:rPr b="0" lang="en-US" sz="1800" spc="-1" strike="noStrike">
                  <a:solidFill>
                    <a:srgbClr val="000000"/>
                  </a:solidFill>
                  <a:latin typeface="Gill Sans MT"/>
                </a:rPr>
                <a:t>C</a:t>
              </a:r>
              <a:endParaRPr b="0" lang="en-US" sz="1800" spc="-1" strike="noStrike">
                <a:latin typeface="Arial"/>
              </a:endParaRPr>
            </a:p>
          </p:txBody>
        </p:sp>
      </p:grpSp>
    </p:spTree>
  </p:cSld>
  <p:transition>
    <p:fade/>
  </p:transition>
  <p:timing>
    <p:tnLst>
      <p:par>
        <p:cTn id="149" dur="indefinite" restart="never" nodeType="tmRoot">
          <p:childTnLst>
            <p:seq>
              <p:cTn id="150" dur="indefinite" nodeType="mainSeq">
                <p:childTnLst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5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6" name="Chart 1"/>
          <p:cNvGraphicFramePr/>
          <p:nvPr/>
        </p:nvGraphicFramePr>
        <p:xfrm>
          <a:off x="0" y="1523880"/>
          <a:ext cx="9143640" cy="5333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57" name="TextShape 1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HTU21D/AM2320 {Below 25</a:t>
            </a:r>
            <a:r>
              <a:rPr b="0" lang="zh-TW" sz="2600" spc="-1" strike="noStrike" baseline="30000">
                <a:solidFill>
                  <a:srgbClr val="000000"/>
                </a:solidFill>
                <a:latin typeface="Gill Sans MT"/>
              </a:rPr>
              <a:t>o</a:t>
            </a: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C}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  <a:p>
            <a:pPr marL="274320" indent="-273960">
              <a:lnSpc>
                <a:spcPct val="100000"/>
              </a:lnSpc>
              <a:spcBef>
                <a:spcPts val="601"/>
              </a:spcBef>
            </a:pP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58" name="Line 2"/>
          <p:cNvSpPr/>
          <p:nvPr/>
        </p:nvSpPr>
        <p:spPr>
          <a:xfrm flipV="1">
            <a:off x="380880" y="2209680"/>
            <a:ext cx="8610480" cy="3048120"/>
          </a:xfrm>
          <a:prstGeom prst="line">
            <a:avLst/>
          </a:prstGeom>
          <a:ln w="57240">
            <a:solidFill>
              <a:srgbClr val="92d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TextShape 3"/>
          <p:cNvSpPr txBox="1"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2800" spc="-1" strike="noStrike">
                <a:solidFill>
                  <a:srgbClr val="4e5b6f"/>
                </a:solidFill>
                <a:latin typeface="Bookman Old Style"/>
              </a:rPr>
              <a:t>Comparison between sensors and PRT</a:t>
            </a:r>
            <a:br/>
            <a:r>
              <a:rPr b="0" lang="zh-TW" sz="2400" spc="-1" strike="noStrike">
                <a:solidFill>
                  <a:srgbClr val="4e5b6f"/>
                </a:solidFill>
                <a:latin typeface="Bookman Old Style"/>
              </a:rPr>
              <a:t>[Temperature]</a:t>
            </a:r>
            <a:endParaRPr b="0" lang="zh-TW" sz="24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60" name="CustomShape 4"/>
          <p:cNvSpPr/>
          <p:nvPr/>
        </p:nvSpPr>
        <p:spPr>
          <a:xfrm>
            <a:off x="5105520" y="6553080"/>
            <a:ext cx="822600" cy="257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Gill Sans MT"/>
              </a:rPr>
              <a:t>AM2320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61" name="CustomShape 5"/>
          <p:cNvSpPr/>
          <p:nvPr/>
        </p:nvSpPr>
        <p:spPr>
          <a:xfrm>
            <a:off x="1905120" y="1219320"/>
            <a:ext cx="1523520" cy="456840"/>
          </a:xfrm>
          <a:prstGeom prst="ellipse">
            <a:avLst/>
          </a:prstGeom>
          <a:noFill/>
          <a:ln w="381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CustomShape 6"/>
          <p:cNvSpPr/>
          <p:nvPr/>
        </p:nvSpPr>
        <p:spPr>
          <a:xfrm>
            <a:off x="1143000" y="3962520"/>
            <a:ext cx="1294920" cy="304560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283372"/>
              <a:gd name="adj8" fmla="val -3597"/>
            </a:avLst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7"/>
          <p:cNvSpPr/>
          <p:nvPr/>
        </p:nvSpPr>
        <p:spPr>
          <a:xfrm>
            <a:off x="1447920" y="3886200"/>
            <a:ext cx="685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y=x</a:t>
            </a:r>
            <a:endParaRPr b="0" lang="en-US" sz="18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156" dur="indefinite" restart="never" nodeType="tmRoot">
          <p:childTnLst>
            <p:seq>
              <p:cTn id="157" dur="indefinite" nodeType="mainSeq">
                <p:childTnLst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nodeType="clickEffect" fill="hold" presetClass="entr" presetID="3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 to="(#ppt_x)">
                                      <p:cBhvr additive="repl">
                                        <p:cTn id="162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 to="-1.0">
                                      <p:cBhvr additive="repl">
                                        <p:cTn id="1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6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Shape 1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800" spc="-1" strike="noStrike">
                <a:solidFill>
                  <a:srgbClr val="000000"/>
                </a:solidFill>
                <a:latin typeface="Gill Sans MT"/>
              </a:rPr>
              <a:t>Consistency</a:t>
            </a:r>
            <a:endParaRPr b="0" lang="zh-TW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65" name="TextShape 2"/>
          <p:cNvSpPr txBox="1"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2800" spc="-1" strike="noStrike">
                <a:solidFill>
                  <a:srgbClr val="4e5b6f"/>
                </a:solidFill>
                <a:latin typeface="Bookman Old Style"/>
              </a:rPr>
              <a:t>Comparison between sensors and PRT</a:t>
            </a:r>
            <a:br/>
            <a:r>
              <a:rPr b="0" lang="zh-TW" sz="2400" spc="-1" strike="noStrike">
                <a:solidFill>
                  <a:srgbClr val="4e5b6f"/>
                </a:solidFill>
                <a:latin typeface="Bookman Old Style"/>
              </a:rPr>
              <a:t>[Pressure]</a:t>
            </a:r>
            <a:endParaRPr b="0" lang="zh-TW" sz="2400" spc="-1" strike="noStrike">
              <a:solidFill>
                <a:srgbClr val="000000"/>
              </a:solidFill>
              <a:latin typeface="Gill Sans MT"/>
            </a:endParaRPr>
          </a:p>
        </p:txBody>
      </p:sp>
      <p:graphicFrame>
        <p:nvGraphicFramePr>
          <p:cNvPr id="266" name="Chart 1"/>
          <p:cNvGraphicFramePr/>
          <p:nvPr/>
        </p:nvGraphicFramePr>
        <p:xfrm>
          <a:off x="0" y="1219320"/>
          <a:ext cx="9143640" cy="54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67" name="CustomShape 3"/>
          <p:cNvSpPr/>
          <p:nvPr/>
        </p:nvSpPr>
        <p:spPr>
          <a:xfrm>
            <a:off x="6781680" y="838080"/>
            <a:ext cx="1904760" cy="109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Gill Sans MT"/>
              </a:rPr>
              <a:t>Sensors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MPL3115A2LGA8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HP206C</a:t>
            </a:r>
            <a:endParaRPr b="0" lang="en-US" sz="1600" spc="-1" strike="noStrike">
              <a:latin typeface="Arial"/>
            </a:endParaRPr>
          </a:p>
        </p:txBody>
      </p:sp>
    </p:spTree>
  </p:cSld>
  <p:transition>
    <p:fade/>
  </p:transition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TextShape 1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800" spc="-1" strike="noStrike">
                <a:solidFill>
                  <a:srgbClr val="000000"/>
                </a:solidFill>
                <a:latin typeface="Gill Sans MT"/>
              </a:rPr>
              <a:t>Consistency</a:t>
            </a:r>
            <a:endParaRPr b="0" lang="zh-TW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69" name="TextShape 2"/>
          <p:cNvSpPr txBox="1"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2400" spc="-1" strike="noStrike">
                <a:solidFill>
                  <a:srgbClr val="4e5b6f"/>
                </a:solidFill>
                <a:latin typeface="Bookman Old Style"/>
              </a:rPr>
              <a:t>Comparison between sensors and King’s Park instrument</a:t>
            </a:r>
            <a:br/>
            <a:r>
              <a:rPr b="0" lang="zh-TW" sz="2400" spc="-1" strike="noStrike">
                <a:solidFill>
                  <a:srgbClr val="4e5b6f"/>
                </a:solidFill>
                <a:latin typeface="Bookman Old Style"/>
              </a:rPr>
              <a:t>[Pressure]</a:t>
            </a:r>
            <a:endParaRPr b="0" lang="zh-TW" sz="2400" spc="-1" strike="noStrike">
              <a:solidFill>
                <a:srgbClr val="000000"/>
              </a:solidFill>
              <a:latin typeface="Gill Sans MT"/>
            </a:endParaRPr>
          </a:p>
        </p:txBody>
      </p:sp>
      <p:graphicFrame>
        <p:nvGraphicFramePr>
          <p:cNvPr id="270" name="Chart 1"/>
          <p:cNvGraphicFramePr/>
          <p:nvPr/>
        </p:nvGraphicFramePr>
        <p:xfrm>
          <a:off x="0" y="1143000"/>
          <a:ext cx="9143640" cy="5714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</p:spTree>
  </p:cSld>
  <p:transition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3200" spc="-1" strike="noStrike">
                <a:solidFill>
                  <a:srgbClr val="000000"/>
                </a:solidFill>
                <a:latin typeface="Gill Sans MT"/>
              </a:rPr>
              <a:t>Community Weather Information Network</a:t>
            </a:r>
            <a:endParaRPr b="0" lang="zh-TW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5" name="TextShape 2"/>
          <p:cNvSpPr txBox="1"/>
          <p:nvPr/>
        </p:nvSpPr>
        <p:spPr>
          <a:xfrm>
            <a:off x="304920" y="1371600"/>
            <a:ext cx="8229240" cy="4525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400" spc="-1" strike="noStrike">
                <a:solidFill>
                  <a:srgbClr val="000000"/>
                </a:solidFill>
                <a:latin typeface="Gill Sans MT"/>
              </a:rPr>
              <a:t>New AWS</a:t>
            </a:r>
            <a:endParaRPr b="0" lang="zh-TW" sz="24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000" spc="-1" strike="noStrike">
                <a:solidFill>
                  <a:srgbClr val="4e5b6f"/>
                </a:solidFill>
                <a:latin typeface="Gill Sans MT"/>
              </a:rPr>
              <a:t>Smaller, Cheaper </a:t>
            </a:r>
            <a:endParaRPr b="0" lang="zh-TW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200" spc="-1" strike="noStrike">
                <a:solidFill>
                  <a:srgbClr val="4e5b6f"/>
                </a:solidFill>
                <a:latin typeface="Gill Sans MT"/>
              </a:rPr>
              <a:t>Can be improved </a:t>
            </a:r>
            <a:endParaRPr b="0" lang="zh-TW" sz="2200" spc="-1" strike="noStrike">
              <a:solidFill>
                <a:srgbClr val="000000"/>
              </a:solidFill>
              <a:latin typeface="Gill Sans MT"/>
            </a:endParaRPr>
          </a:p>
          <a:p>
            <a:pPr lvl="2" marL="822960" indent="-228240">
              <a:lnSpc>
                <a:spcPct val="100000"/>
              </a:lnSpc>
              <a:spcBef>
                <a:spcPts val="499"/>
              </a:spcBef>
              <a:buClr>
                <a:srgbClr val="bcbcbc"/>
              </a:buClr>
              <a:buSzPct val="76000"/>
              <a:buFont typeface="Wingdings 3" charset="2"/>
              <a:buChar char=""/>
            </a:pPr>
            <a:r>
              <a:rPr b="0" lang="zh-TW" sz="2200" spc="-1" strike="noStrike">
                <a:solidFill>
                  <a:srgbClr val="000000"/>
                </a:solidFill>
                <a:latin typeface="Gill Sans MT"/>
              </a:rPr>
              <a:t>Editing the program</a:t>
            </a:r>
            <a:endParaRPr b="0" lang="zh-TW" sz="2200" spc="-1" strike="noStrike">
              <a:solidFill>
                <a:srgbClr val="000000"/>
              </a:solidFill>
              <a:latin typeface="Gill Sans MT"/>
            </a:endParaRPr>
          </a:p>
          <a:p>
            <a:pPr lvl="2" marL="822960" indent="-228240">
              <a:lnSpc>
                <a:spcPct val="100000"/>
              </a:lnSpc>
              <a:spcBef>
                <a:spcPts val="499"/>
              </a:spcBef>
              <a:buClr>
                <a:srgbClr val="bcbcbc"/>
              </a:buClr>
              <a:buSzPct val="76000"/>
              <a:buFont typeface="Wingdings 3" charset="2"/>
              <a:buChar char=""/>
            </a:pPr>
            <a:r>
              <a:rPr b="0" lang="zh-TW" sz="2200" spc="-1" strike="noStrike">
                <a:solidFill>
                  <a:srgbClr val="000000"/>
                </a:solidFill>
                <a:latin typeface="Gill Sans MT"/>
              </a:rPr>
              <a:t>Adding the electronic components</a:t>
            </a:r>
            <a:endParaRPr b="0" lang="zh-TW" sz="2200" spc="-1" strike="noStrike">
              <a:solidFill>
                <a:srgbClr val="000000"/>
              </a:solidFill>
              <a:latin typeface="Gill Sans MT"/>
            </a:endParaRPr>
          </a:p>
          <a:p>
            <a:pPr marL="548640" indent="-273960">
              <a:lnSpc>
                <a:spcPct val="100000"/>
              </a:lnSpc>
              <a:spcBef>
                <a:spcPts val="499"/>
              </a:spcBef>
            </a:pPr>
            <a:endParaRPr b="0" lang="zh-TW" sz="2200" spc="-1" strike="noStrike">
              <a:solidFill>
                <a:srgbClr val="000000"/>
              </a:solidFill>
              <a:latin typeface="Gill Sans MT"/>
            </a:endParaRPr>
          </a:p>
          <a:p>
            <a:pPr marL="548640" indent="-273960">
              <a:lnSpc>
                <a:spcPct val="100000"/>
              </a:lnSpc>
              <a:spcBef>
                <a:spcPts val="499"/>
              </a:spcBef>
            </a:pPr>
            <a:endParaRPr b="0" lang="zh-TW" sz="2200" spc="-1" strike="noStrike">
              <a:solidFill>
                <a:srgbClr val="000000"/>
              </a:solidFill>
              <a:latin typeface="Gill Sans MT"/>
            </a:endParaRPr>
          </a:p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Creates opportunities for the students to build an automatic weather station (AWS)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06" name="CustomShape 3"/>
          <p:cNvSpPr/>
          <p:nvPr/>
        </p:nvSpPr>
        <p:spPr>
          <a:xfrm>
            <a:off x="2133720" y="1600200"/>
            <a:ext cx="6091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07" name="圖片 5" descr=""/>
          <p:cNvPicPr/>
          <p:nvPr/>
        </p:nvPicPr>
        <p:blipFill>
          <a:blip r:embed="rId1"/>
          <a:srcRect l="0" t="12707" r="1154" b="0"/>
          <a:stretch/>
        </p:blipFill>
        <p:spPr>
          <a:xfrm>
            <a:off x="5943600" y="1295280"/>
            <a:ext cx="2745000" cy="275724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" name="Chart 1"/>
          <p:cNvGraphicFramePr/>
          <p:nvPr/>
        </p:nvGraphicFramePr>
        <p:xfrm>
          <a:off x="152280" y="1219320"/>
          <a:ext cx="8991360" cy="54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72" name="TextShape 1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800" spc="-1" strike="noStrike">
                <a:solidFill>
                  <a:srgbClr val="000000"/>
                </a:solidFill>
                <a:latin typeface="Gill Sans MT"/>
              </a:rPr>
              <a:t>Consistency</a:t>
            </a:r>
            <a:endParaRPr b="0" lang="zh-TW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3" name="TextShape 2"/>
          <p:cNvSpPr txBox="1"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2400" spc="-1" strike="noStrike">
                <a:solidFill>
                  <a:srgbClr val="4e5b6f"/>
                </a:solidFill>
                <a:latin typeface="Bookman Old Style"/>
              </a:rPr>
              <a:t>Comparison between sensors and King’s Park instrument</a:t>
            </a:r>
            <a:br/>
            <a:r>
              <a:rPr b="0" lang="zh-TW" sz="2400" spc="-1" strike="noStrike">
                <a:solidFill>
                  <a:srgbClr val="4e5b6f"/>
                </a:solidFill>
                <a:latin typeface="Bookman Old Style"/>
              </a:rPr>
              <a:t>[Pressure]</a:t>
            </a:r>
            <a:endParaRPr b="0" lang="zh-TW" sz="24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7543800" y="2133720"/>
            <a:ext cx="133308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Gill Sans MT"/>
              </a:rPr>
              <a:t>HP206C [1]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6019920" y="2971800"/>
            <a:ext cx="133308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Gill Sans MT"/>
              </a:rPr>
              <a:t>HP206C [2]</a:t>
            </a:r>
            <a:endParaRPr b="0" lang="en-US" sz="1100" spc="-1" strike="noStrike">
              <a:latin typeface="Arial"/>
            </a:endParaRPr>
          </a:p>
        </p:txBody>
      </p:sp>
    </p:spTree>
  </p:cSld>
  <p:transition>
    <p:fade/>
  </p:transition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TextShape 1"/>
          <p:cNvSpPr txBox="1"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2400" spc="-1" strike="noStrike">
                <a:solidFill>
                  <a:srgbClr val="4e5b6f"/>
                </a:solidFill>
                <a:latin typeface="Bookman Old Style"/>
              </a:rPr>
              <a:t>Comparison between sensors and King’s Park instrument</a:t>
            </a:r>
            <a:br/>
            <a:r>
              <a:rPr b="0" lang="zh-TW" sz="2400" spc="-1" strike="noStrike">
                <a:solidFill>
                  <a:srgbClr val="4e5b6f"/>
                </a:solidFill>
                <a:latin typeface="Bookman Old Style"/>
              </a:rPr>
              <a:t>[Pressure]</a:t>
            </a:r>
            <a:endParaRPr b="0" lang="zh-TW" sz="24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277" name="圖片 9" descr=""/>
          <p:cNvPicPr/>
          <p:nvPr/>
        </p:nvPicPr>
        <p:blipFill>
          <a:blip r:embed="rId1"/>
          <a:stretch/>
        </p:blipFill>
        <p:spPr>
          <a:xfrm rot="5400000">
            <a:off x="266760" y="2019240"/>
            <a:ext cx="4571640" cy="3428640"/>
          </a:xfrm>
          <a:prstGeom prst="rect">
            <a:avLst/>
          </a:prstGeom>
          <a:ln>
            <a:noFill/>
          </a:ln>
        </p:spPr>
      </p:pic>
      <p:pic>
        <p:nvPicPr>
          <p:cNvPr id="278" name="圖片 10" descr=""/>
          <p:cNvPicPr/>
          <p:nvPr/>
        </p:nvPicPr>
        <p:blipFill>
          <a:blip r:embed="rId2"/>
          <a:stretch/>
        </p:blipFill>
        <p:spPr>
          <a:xfrm rot="5400000">
            <a:off x="4299120" y="2025360"/>
            <a:ext cx="4622400" cy="3466800"/>
          </a:xfrm>
          <a:prstGeom prst="rect">
            <a:avLst/>
          </a:prstGeom>
          <a:ln>
            <a:noFill/>
          </a:ln>
        </p:spPr>
      </p:pic>
    </p:spTree>
  </p:cSld>
  <p:transition>
    <p:fade/>
  </p:transition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zh-TW" sz="3200" spc="-1" strike="noStrike">
                <a:solidFill>
                  <a:srgbClr val="4e5b6f"/>
                </a:solidFill>
                <a:latin typeface="Bookman Old Style"/>
              </a:rPr>
              <a:t>Comparison of sensors in King’s Park </a:t>
            </a:r>
            <a:endParaRPr b="0" lang="zh-TW" sz="3200" spc="-1" strike="noStrike">
              <a:solidFill>
                <a:srgbClr val="000000"/>
              </a:solidFill>
              <a:latin typeface="Gill Sans MT"/>
            </a:endParaRPr>
          </a:p>
        </p:txBody>
      </p:sp>
      <p:graphicFrame>
        <p:nvGraphicFramePr>
          <p:cNvPr id="280" name="圖表 3"/>
          <p:cNvGraphicFramePr/>
          <p:nvPr/>
        </p:nvGraphicFramePr>
        <p:xfrm>
          <a:off x="0" y="1600200"/>
          <a:ext cx="9143640" cy="52574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81" name="TextShape 2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800" spc="-1" strike="noStrike">
                <a:solidFill>
                  <a:srgbClr val="000000"/>
                </a:solidFill>
                <a:latin typeface="Gill Sans MT"/>
              </a:rPr>
              <a:t>MPL3115A2LGA8/HP206C</a:t>
            </a:r>
            <a:endParaRPr b="0" lang="zh-TW" sz="28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  <p:transition>
    <p:fade/>
  </p:transition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Shape 1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800" spc="-1" strike="noStrike">
                <a:solidFill>
                  <a:srgbClr val="000000"/>
                </a:solidFill>
                <a:latin typeface="Gill Sans MT"/>
              </a:rPr>
              <a:t>MPL3115A2LGA8/HP206C</a:t>
            </a:r>
            <a:endParaRPr b="0" lang="zh-TW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83" name="TextShape 2"/>
          <p:cNvSpPr txBox="1"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2400" spc="-1" strike="noStrike">
                <a:solidFill>
                  <a:srgbClr val="4e5b6f"/>
                </a:solidFill>
                <a:latin typeface="Bookman Old Style"/>
              </a:rPr>
              <a:t>Comparison between sensors and King’s Park instrument</a:t>
            </a:r>
            <a:br/>
            <a:r>
              <a:rPr b="0" lang="zh-TW" sz="2400" spc="-1" strike="noStrike">
                <a:solidFill>
                  <a:srgbClr val="4e5b6f"/>
                </a:solidFill>
                <a:latin typeface="Bookman Old Style"/>
              </a:rPr>
              <a:t>[Pressure]</a:t>
            </a:r>
            <a:endParaRPr b="0" lang="zh-TW" sz="2400" spc="-1" strike="noStrike">
              <a:solidFill>
                <a:srgbClr val="000000"/>
              </a:solidFill>
              <a:latin typeface="Gill Sans MT"/>
            </a:endParaRPr>
          </a:p>
        </p:txBody>
      </p:sp>
      <p:graphicFrame>
        <p:nvGraphicFramePr>
          <p:cNvPr id="284" name="圖表 3"/>
          <p:cNvGraphicFramePr/>
          <p:nvPr/>
        </p:nvGraphicFramePr>
        <p:xfrm>
          <a:off x="0" y="1752480"/>
          <a:ext cx="9143640" cy="5105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85" name="CustomShape 3"/>
          <p:cNvSpPr/>
          <p:nvPr/>
        </p:nvSpPr>
        <p:spPr>
          <a:xfrm>
            <a:off x="5334120" y="4495680"/>
            <a:ext cx="1676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King’s Park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6" name="CustomShape 4"/>
          <p:cNvSpPr/>
          <p:nvPr/>
        </p:nvSpPr>
        <p:spPr>
          <a:xfrm>
            <a:off x="5562720" y="5867280"/>
            <a:ext cx="1371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HP206C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7" name="CustomShape 5"/>
          <p:cNvSpPr/>
          <p:nvPr/>
        </p:nvSpPr>
        <p:spPr>
          <a:xfrm>
            <a:off x="685800" y="3962520"/>
            <a:ext cx="1371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HP206C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88" name="CustomShape 6"/>
          <p:cNvSpPr/>
          <p:nvPr/>
        </p:nvSpPr>
        <p:spPr>
          <a:xfrm>
            <a:off x="1295280" y="3200400"/>
            <a:ext cx="22093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MPL3115A2LGA8</a:t>
            </a:r>
            <a:endParaRPr b="0" lang="en-US" sz="1800" spc="-1" strike="noStrike">
              <a:latin typeface="Arial"/>
            </a:endParaRPr>
          </a:p>
        </p:txBody>
      </p:sp>
    </p:spTree>
  </p:cSld>
  <p:transition>
    <p:fade/>
  </p:transition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Shape 1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800" spc="-1" strike="noStrike">
                <a:solidFill>
                  <a:srgbClr val="000000"/>
                </a:solidFill>
                <a:latin typeface="Gill Sans MT"/>
              </a:rPr>
              <a:t>MPL3115A2LGA8/HP206C</a:t>
            </a:r>
            <a:endParaRPr b="0" lang="zh-TW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90" name="CustomShape 2"/>
          <p:cNvSpPr/>
          <p:nvPr/>
        </p:nvSpPr>
        <p:spPr>
          <a:xfrm>
            <a:off x="3429000" y="1295280"/>
            <a:ext cx="1523520" cy="456840"/>
          </a:xfrm>
          <a:prstGeom prst="ellipse">
            <a:avLst/>
          </a:prstGeom>
          <a:noFill/>
          <a:ln w="381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TextShape 3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92" name="CustomShape 4"/>
          <p:cNvSpPr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e5b6f"/>
                </a:solidFill>
                <a:latin typeface="Bookman Old Style"/>
              </a:rPr>
              <a:t>Comparison between sensors and King’s Park instrument</a:t>
            </a:r>
            <a:br/>
            <a:r>
              <a:rPr b="0" lang="en-US" sz="2400" spc="-1" strike="noStrike">
                <a:solidFill>
                  <a:srgbClr val="4e5b6f"/>
                </a:solidFill>
                <a:latin typeface="Bookman Old Style"/>
              </a:rPr>
              <a:t>[Pressure]</a:t>
            </a:r>
            <a:endParaRPr b="0" lang="en-US" sz="2400" spc="-1" strike="noStrike">
              <a:latin typeface="Arial"/>
            </a:endParaRPr>
          </a:p>
        </p:txBody>
      </p:sp>
      <p:graphicFrame>
        <p:nvGraphicFramePr>
          <p:cNvPr id="293" name="圖表 5"/>
          <p:cNvGraphicFramePr/>
          <p:nvPr/>
        </p:nvGraphicFramePr>
        <p:xfrm>
          <a:off x="0" y="1676520"/>
          <a:ext cx="9143640" cy="51303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94" name="CustomShape 5"/>
          <p:cNvSpPr/>
          <p:nvPr/>
        </p:nvSpPr>
        <p:spPr>
          <a:xfrm>
            <a:off x="7315200" y="2438280"/>
            <a:ext cx="1676160" cy="533160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100000"/>
              <a:gd name="adj6" fmla="val -16667"/>
              <a:gd name="adj7" fmla="val 153780"/>
              <a:gd name="adj8" fmla="val -5736"/>
            </a:avLst>
          </a:prstGeom>
          <a:noFill/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CustomShape 6"/>
          <p:cNvSpPr/>
          <p:nvPr/>
        </p:nvSpPr>
        <p:spPr>
          <a:xfrm>
            <a:off x="7848720" y="2514600"/>
            <a:ext cx="6854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y=x</a:t>
            </a:r>
            <a:endParaRPr b="0" lang="en-US" sz="18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165" dur="indefinite" restart="never" nodeType="tmRoot">
          <p:childTnLst>
            <p:seq>
              <p:cTn id="166" dur="indefinite" nodeType="mainSeq">
                <p:childTnLst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3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 to="(#ppt_x)">
                                      <p:cBhvr additive="repl">
                                        <p:cTn id="17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 to="-1.0">
                                      <p:cBhvr additive="repl">
                                        <p:cTn id="17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7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6" name="Chart 1"/>
          <p:cNvGraphicFramePr/>
          <p:nvPr/>
        </p:nvGraphicFramePr>
        <p:xfrm>
          <a:off x="152280" y="1219320"/>
          <a:ext cx="8991360" cy="54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97" name="TextShape 1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800" spc="-1" strike="noStrike">
                <a:solidFill>
                  <a:srgbClr val="000000"/>
                </a:solidFill>
                <a:latin typeface="Gill Sans MT"/>
              </a:rPr>
              <a:t>Consistency</a:t>
            </a:r>
            <a:endParaRPr b="0" lang="zh-TW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7010280" y="1143000"/>
            <a:ext cx="1142640" cy="112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 u="sng">
                <a:solidFill>
                  <a:srgbClr val="000000"/>
                </a:solidFill>
                <a:uFillTx/>
                <a:latin typeface="Gill Sans MT"/>
              </a:rPr>
              <a:t>Sensors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HTU21D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Gill Sans MT"/>
              </a:rPr>
              <a:t>AM2320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9" name="TextShape 3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00" name="CustomShape 4"/>
          <p:cNvSpPr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e5b6f"/>
                </a:solidFill>
                <a:latin typeface="Bookman Old Style"/>
              </a:rPr>
              <a:t>Comparison between sensors and King’s Park instrument</a:t>
            </a:r>
            <a:br/>
            <a:r>
              <a:rPr b="0" lang="en-US" sz="2400" spc="-1" strike="noStrike">
                <a:solidFill>
                  <a:srgbClr val="4e5b6f"/>
                </a:solidFill>
                <a:latin typeface="Bookman Old Style"/>
              </a:rPr>
              <a:t>[Humidity]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Shape 1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400" spc="-1" strike="noStrike">
                <a:solidFill>
                  <a:srgbClr val="000000"/>
                </a:solidFill>
                <a:latin typeface="Gill Sans MT"/>
              </a:rPr>
              <a:t>Consistency</a:t>
            </a:r>
            <a:endParaRPr b="0" lang="zh-TW" sz="2400" spc="-1" strike="noStrike">
              <a:solidFill>
                <a:srgbClr val="000000"/>
              </a:solidFill>
              <a:latin typeface="Gill Sans MT"/>
            </a:endParaRPr>
          </a:p>
          <a:p>
            <a:pPr>
              <a:lnSpc>
                <a:spcPct val="100000"/>
              </a:lnSpc>
              <a:spcBef>
                <a:spcPts val="601"/>
              </a:spcBef>
            </a:pPr>
            <a:endParaRPr b="0" lang="zh-TW" sz="2400" spc="-1" strike="noStrike">
              <a:solidFill>
                <a:srgbClr val="000000"/>
              </a:solidFill>
              <a:latin typeface="Gill Sans MT"/>
            </a:endParaRPr>
          </a:p>
        </p:txBody>
      </p:sp>
      <p:graphicFrame>
        <p:nvGraphicFramePr>
          <p:cNvPr id="302" name="Chart 1"/>
          <p:cNvGraphicFramePr/>
          <p:nvPr/>
        </p:nvGraphicFramePr>
        <p:xfrm>
          <a:off x="0" y="1371600"/>
          <a:ext cx="9143640" cy="5638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03" name="CustomShape 2"/>
          <p:cNvSpPr/>
          <p:nvPr/>
        </p:nvSpPr>
        <p:spPr>
          <a:xfrm>
            <a:off x="3352680" y="3657600"/>
            <a:ext cx="133308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Gill Sans MT"/>
              </a:rPr>
              <a:t>AM2320 [1]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4" name="TextShape 3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05" name="CustomShape 4"/>
          <p:cNvSpPr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e5b6f"/>
                </a:solidFill>
                <a:latin typeface="Bookman Old Style"/>
              </a:rPr>
              <a:t>Comparison between sensors and King’s Park instrument</a:t>
            </a:r>
            <a:br/>
            <a:r>
              <a:rPr b="0" lang="en-US" sz="2400" spc="-1" strike="noStrike">
                <a:solidFill>
                  <a:srgbClr val="4e5b6f"/>
                </a:solidFill>
                <a:latin typeface="Bookman Old Style"/>
              </a:rPr>
              <a:t>[Humidity]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TextShape 1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800" spc="-1" strike="noStrike">
                <a:solidFill>
                  <a:srgbClr val="000000"/>
                </a:solidFill>
                <a:latin typeface="Gill Sans MT"/>
              </a:rPr>
              <a:t>Consistency</a:t>
            </a:r>
            <a:endParaRPr b="0" lang="zh-TW" sz="2800" spc="-1" strike="noStrike">
              <a:solidFill>
                <a:srgbClr val="000000"/>
              </a:solidFill>
              <a:latin typeface="Gill Sans MT"/>
            </a:endParaRPr>
          </a:p>
        </p:txBody>
      </p:sp>
      <p:graphicFrame>
        <p:nvGraphicFramePr>
          <p:cNvPr id="307" name="Chart 1"/>
          <p:cNvGraphicFramePr/>
          <p:nvPr/>
        </p:nvGraphicFramePr>
        <p:xfrm>
          <a:off x="0" y="1219320"/>
          <a:ext cx="9143640" cy="54860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08" name="CustomShape 2"/>
          <p:cNvSpPr/>
          <p:nvPr/>
        </p:nvSpPr>
        <p:spPr>
          <a:xfrm>
            <a:off x="3886200" y="3048120"/>
            <a:ext cx="133308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Gill Sans MT"/>
              </a:rPr>
              <a:t>HTU21D [1]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09" name="CustomShape 3"/>
          <p:cNvSpPr/>
          <p:nvPr/>
        </p:nvSpPr>
        <p:spPr>
          <a:xfrm>
            <a:off x="3962520" y="4495680"/>
            <a:ext cx="133308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000000"/>
                </a:solidFill>
                <a:latin typeface="Gill Sans MT"/>
              </a:rPr>
              <a:t>HTU21D [2]</a:t>
            </a:r>
            <a:endParaRPr b="0" lang="en-US" sz="1100" spc="-1" strike="noStrike">
              <a:latin typeface="Arial"/>
            </a:endParaRPr>
          </a:p>
        </p:txBody>
      </p:sp>
      <p:sp>
        <p:nvSpPr>
          <p:cNvPr id="310" name="TextShape 4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1" name="CustomShape 5"/>
          <p:cNvSpPr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e5b6f"/>
                </a:solidFill>
                <a:latin typeface="Bookman Old Style"/>
              </a:rPr>
              <a:t>Comparison between sensors and King’s Park instrument</a:t>
            </a:r>
            <a:br/>
            <a:r>
              <a:rPr b="0" lang="en-US" sz="2400" spc="-1" strike="noStrike">
                <a:solidFill>
                  <a:srgbClr val="4e5b6f"/>
                </a:solidFill>
                <a:latin typeface="Bookman Old Style"/>
              </a:rPr>
              <a:t>[Humidity]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Shape 1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800" spc="-1" strike="noStrike">
                <a:solidFill>
                  <a:srgbClr val="000000"/>
                </a:solidFill>
                <a:latin typeface="Gill Sans MT"/>
              </a:rPr>
              <a:t>HTU21D/AM2320</a:t>
            </a:r>
            <a:endParaRPr b="0" lang="zh-TW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3" name="TextShape 2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4" name="CustomShape 3"/>
          <p:cNvSpPr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e5b6f"/>
                </a:solidFill>
                <a:latin typeface="Bookman Old Style"/>
              </a:rPr>
              <a:t>Comparison between sensors and King’s Park instrument</a:t>
            </a:r>
            <a:br/>
            <a:r>
              <a:rPr b="0" lang="en-US" sz="2400" spc="-1" strike="noStrike">
                <a:solidFill>
                  <a:srgbClr val="4e5b6f"/>
                </a:solidFill>
                <a:latin typeface="Bookman Old Style"/>
              </a:rPr>
              <a:t>[Humidity]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800" spc="-1" strike="noStrike">
                <a:solidFill>
                  <a:srgbClr val="000000"/>
                </a:solidFill>
                <a:latin typeface="Gill Sans MT"/>
              </a:rPr>
              <a:t>HTU21D/AM2320</a:t>
            </a:r>
            <a:endParaRPr b="0" lang="zh-TW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6" name="CustomShape 2"/>
          <p:cNvSpPr/>
          <p:nvPr/>
        </p:nvSpPr>
        <p:spPr>
          <a:xfrm>
            <a:off x="2362320" y="1219320"/>
            <a:ext cx="1523520" cy="456840"/>
          </a:xfrm>
          <a:prstGeom prst="ellipse">
            <a:avLst/>
          </a:prstGeom>
          <a:noFill/>
          <a:ln w="381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TextShape 3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18" name="CustomShape 4"/>
          <p:cNvSpPr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e5b6f"/>
                </a:solidFill>
                <a:latin typeface="Bookman Old Style"/>
              </a:rPr>
              <a:t>Comparison between sensors and King’s Park instrument</a:t>
            </a:r>
            <a:br/>
            <a:r>
              <a:rPr b="0" lang="en-US" sz="2400" spc="-1" strike="noStrike">
                <a:solidFill>
                  <a:srgbClr val="4e5b6f"/>
                </a:solidFill>
                <a:latin typeface="Bookman Old Style"/>
              </a:rPr>
              <a:t>[Humidity]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174" dur="indefinite" restart="never" nodeType="tmRoot">
          <p:childTnLst>
            <p:seq>
              <p:cTn id="175" dur="indefinite" nodeType="mainSeq">
                <p:childTnLst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nodeType="clickEffect" fill="hold" presetClass="entr" presetID="3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 to="(#ppt_x)">
                                      <p:cBhvr additive="repl">
                                        <p:cTn id="180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calcmode="lin" valueType="num" to="-1.0">
                                      <p:cBhvr additive="repl">
                                        <p:cTn id="18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 calcmode="lin" valueType="num">
                                      <p:cBhvr additive="repl">
                                        <p:cTn id="18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2" descr=""/>
          <p:cNvPicPr/>
          <p:nvPr/>
        </p:nvPicPr>
        <p:blipFill>
          <a:blip r:embed="rId1">
            <a:lum bright="70000" contrast="-70000"/>
          </a:blip>
          <a:srcRect l="15712" t="14571" r="20711" b="8855"/>
          <a:stretch/>
        </p:blipFill>
        <p:spPr>
          <a:xfrm>
            <a:off x="0" y="-25560"/>
            <a:ext cx="9143640" cy="6883200"/>
          </a:xfrm>
          <a:prstGeom prst="rect">
            <a:avLst/>
          </a:prstGeom>
          <a:ln w="9360">
            <a:noFill/>
          </a:ln>
        </p:spPr>
      </p:pic>
      <p:grpSp>
        <p:nvGrpSpPr>
          <p:cNvPr id="109" name="Group 1"/>
          <p:cNvGrpSpPr/>
          <p:nvPr/>
        </p:nvGrpSpPr>
        <p:grpSpPr>
          <a:xfrm>
            <a:off x="408240" y="2703600"/>
            <a:ext cx="8211960" cy="2431080"/>
            <a:chOff x="408240" y="2703600"/>
            <a:chExt cx="8211960" cy="2431080"/>
          </a:xfrm>
        </p:grpSpPr>
        <p:sp>
          <p:nvSpPr>
            <p:cNvPr id="110" name="CustomShape 2"/>
            <p:cNvSpPr/>
            <p:nvPr/>
          </p:nvSpPr>
          <p:spPr>
            <a:xfrm>
              <a:off x="408240" y="2703600"/>
              <a:ext cx="4385880" cy="923400"/>
            </a:xfrm>
            <a:prstGeom prst="chevron">
              <a:avLst>
                <a:gd name="adj" fmla="val 50000"/>
              </a:avLst>
            </a:prstGeom>
            <a:gradFill rotWithShape="0">
              <a:gsLst>
                <a:gs pos="0">
                  <a:schemeClr val="accent5">
                    <a:shade val="50000"/>
                    <a:hueOff val="0"/>
                    <a:satOff val="0"/>
                    <a:lumOff val="0"/>
                    <a:alphaOff val="0"/>
                    <a:shade val="63000"/>
                  </a:schemeClr>
                </a:gs>
                <a:gs pos="30000">
                  <a:schemeClr val="accent5">
                    <a:shade val="50000"/>
                    <a:hueOff val="0"/>
                    <a:satOff val="0"/>
                    <a:lumOff val="0"/>
                    <a:alphaOff val="0"/>
                    <a:shade val="90000"/>
                    <a:satMod val="110000"/>
                  </a:schemeClr>
                </a:gs>
                <a:gs pos="45000">
                  <a:schemeClr val="accent5">
                    <a:shade val="50000"/>
                    <a:hueOff val="0"/>
                    <a:satOff val="0"/>
                    <a:lumOff val="0"/>
                    <a:alphaOff val="0"/>
                    <a:shade val="100000"/>
                    <a:satMod val="118000"/>
                  </a:schemeClr>
                </a:gs>
                <a:gs pos="55000">
                  <a:schemeClr val="accent5">
                    <a:shade val="50000"/>
                    <a:hueOff val="0"/>
                    <a:satOff val="0"/>
                    <a:lumOff val="0"/>
                    <a:alphaOff val="0"/>
                    <a:shade val="100000"/>
                    <a:satMod val="118000"/>
                  </a:schemeClr>
                </a:gs>
                <a:gs pos="73000">
                  <a:schemeClr val="accent5">
                    <a:shade val="50000"/>
                    <a:hueOff val="0"/>
                    <a:satOff val="0"/>
                    <a:lumOff val="0"/>
                    <a:alphaOff val="0"/>
                    <a:shade val="90000"/>
                    <a:satMod val="110000"/>
                  </a:schemeClr>
                </a:gs>
                <a:gs pos="100000">
                  <a:schemeClr val="accent5">
                    <a:shade val="50000"/>
                    <a:hueOff val="0"/>
                    <a:satOff val="0"/>
                    <a:lumOff val="0"/>
                    <a:alphaOff val="0"/>
                    <a:shade val="63000"/>
                  </a:schemeClr>
                </a:gs>
              </a:gsLst>
              <a:lin ang="948000"/>
            </a:gradFill>
            <a:ln>
              <a:noFill/>
            </a:ln>
            <a:effectLst>
              <a:outerShdw blurRad="50800" dir="5400000" dist="43000" rotWithShape="0">
                <a:srgbClr val="000000">
                  <a:alpha val="40000"/>
                </a:srgbClr>
              </a:outerShdw>
            </a:effectLst>
            <a:scene3d>
              <a:camera fov="0" prst="orthographicFront">
                <a:rot lat="0" lon="0" rev="0"/>
              </a:camera>
              <a:lightRig dir="t" rig="balanced">
                <a:rot lat="0" lon="0" rev="0"/>
              </a:lightRig>
            </a:scene3d>
            <a:sp3d prstMaterial="matte">
              <a:bevelT w="0" h="0"/>
              <a:contourClr>
                <a:schemeClr val="accent5"/>
              </a:contourClr>
            </a:sp3d>
          </p:spPr>
          <p:style>
            <a:lnRef idx="0"/>
            <a:fillRef idx="0"/>
            <a:effectRef idx="2"/>
            <a:fontRef idx="minor"/>
          </p:style>
          <p:txBody>
            <a:bodyPr lIns="100080" rIns="33480" tIns="33480" bIns="33480" anchor="ctr"/>
            <a:p>
              <a:pPr algn="ctr">
                <a:lnSpc>
                  <a:spcPct val="90000"/>
                </a:lnSpc>
                <a:spcAft>
                  <a:spcPts val="876"/>
                </a:spcAft>
              </a:pPr>
              <a:r>
                <a:rPr b="0" lang="en-US" sz="2500" spc="-1" strike="noStrike">
                  <a:solidFill>
                    <a:srgbClr val="ffffff"/>
                  </a:solidFill>
                  <a:latin typeface="Gill Sans MT"/>
                </a:rPr>
                <a:t>Phase I</a:t>
              </a:r>
              <a:br/>
              <a:r>
                <a:rPr b="0" lang="en-US" sz="2500" spc="-1" strike="noStrike">
                  <a:solidFill>
                    <a:srgbClr val="ffffff"/>
                  </a:solidFill>
                  <a:latin typeface="Gill Sans MT"/>
                </a:rPr>
                <a:t>Comparison of sensors</a:t>
              </a:r>
              <a:endParaRPr b="0" lang="en-US" sz="2500" spc="-1" strike="noStrike">
                <a:latin typeface="Arial"/>
              </a:endParaRPr>
            </a:p>
          </p:txBody>
        </p:sp>
        <p:sp>
          <p:nvSpPr>
            <p:cNvPr id="111" name="CustomShape 3"/>
            <p:cNvSpPr/>
            <p:nvPr/>
          </p:nvSpPr>
          <p:spPr>
            <a:xfrm>
              <a:off x="4184280" y="4183200"/>
              <a:ext cx="4435920" cy="951480"/>
            </a:xfrm>
            <a:prstGeom prst="chevron">
              <a:avLst>
                <a:gd name="adj" fmla="val 50000"/>
              </a:avLst>
            </a:prstGeom>
            <a:gradFill rotWithShape="0">
              <a:gsLst>
                <a:gs pos="0">
                  <a:schemeClr val="accent5">
                    <a:shade val="50000"/>
                    <a:hueOff val="179453"/>
                    <a:satOff val="8618"/>
                    <a:lumOff val="37796"/>
                    <a:alphaOff val="0"/>
                    <a:shade val="63000"/>
                  </a:schemeClr>
                </a:gs>
                <a:gs pos="30000">
                  <a:schemeClr val="accent5">
                    <a:shade val="50000"/>
                    <a:hueOff val="179453"/>
                    <a:satOff val="8618"/>
                    <a:lumOff val="37796"/>
                    <a:alphaOff val="0"/>
                    <a:shade val="90000"/>
                    <a:satMod val="110000"/>
                  </a:schemeClr>
                </a:gs>
                <a:gs pos="45000">
                  <a:schemeClr val="accent5">
                    <a:shade val="50000"/>
                    <a:hueOff val="179453"/>
                    <a:satOff val="8618"/>
                    <a:lumOff val="37796"/>
                    <a:alphaOff val="0"/>
                    <a:shade val="100000"/>
                    <a:satMod val="118000"/>
                  </a:schemeClr>
                </a:gs>
                <a:gs pos="55000">
                  <a:schemeClr val="accent5">
                    <a:shade val="50000"/>
                    <a:hueOff val="179453"/>
                    <a:satOff val="8618"/>
                    <a:lumOff val="37796"/>
                    <a:alphaOff val="0"/>
                    <a:shade val="100000"/>
                    <a:satMod val="118000"/>
                  </a:schemeClr>
                </a:gs>
                <a:gs pos="73000">
                  <a:schemeClr val="accent5">
                    <a:shade val="50000"/>
                    <a:hueOff val="179453"/>
                    <a:satOff val="8618"/>
                    <a:lumOff val="37796"/>
                    <a:alphaOff val="0"/>
                    <a:shade val="90000"/>
                    <a:satMod val="110000"/>
                  </a:schemeClr>
                </a:gs>
                <a:gs pos="100000">
                  <a:schemeClr val="accent5">
                    <a:shade val="50000"/>
                    <a:hueOff val="179453"/>
                    <a:satOff val="8618"/>
                    <a:lumOff val="37796"/>
                    <a:alphaOff val="0"/>
                    <a:shade val="63000"/>
                  </a:schemeClr>
                </a:gs>
              </a:gsLst>
              <a:lin ang="948000"/>
            </a:gradFill>
            <a:ln>
              <a:noFill/>
            </a:ln>
            <a:effectLst>
              <a:outerShdw blurRad="50800" dir="5400000" dist="43000" rotWithShape="0">
                <a:srgbClr val="000000">
                  <a:alpha val="40000"/>
                </a:srgbClr>
              </a:outerShdw>
            </a:effectLst>
            <a:scene3d>
              <a:camera fov="0" prst="orthographicFront">
                <a:rot lat="0" lon="0" rev="0"/>
              </a:camera>
              <a:lightRig dir="t" rig="balanced">
                <a:rot lat="0" lon="0" rev="0"/>
              </a:lightRig>
            </a:scene3d>
            <a:sp3d prstMaterial="matte">
              <a:bevelT w="0" h="0"/>
              <a:contourClr>
                <a:schemeClr val="accent5"/>
              </a:contourClr>
            </a:sp3d>
          </p:spPr>
          <p:style>
            <a:lnRef idx="0"/>
            <a:fillRef idx="0"/>
            <a:effectRef idx="2"/>
            <a:fontRef idx="minor"/>
          </p:style>
          <p:txBody>
            <a:bodyPr lIns="96120" rIns="32040" tIns="32040" bIns="32040" anchor="ctr"/>
            <a:p>
              <a:pPr algn="ctr">
                <a:lnSpc>
                  <a:spcPct val="90000"/>
                </a:lnSpc>
                <a:spcAft>
                  <a:spcPts val="839"/>
                </a:spcAft>
              </a:pPr>
              <a:r>
                <a:rPr b="0" lang="en-US" sz="2400" spc="-1" strike="noStrike">
                  <a:solidFill>
                    <a:srgbClr val="ffffff"/>
                  </a:solidFill>
                  <a:latin typeface="Gill Sans MT"/>
                </a:rPr>
                <a:t>Phase II</a:t>
              </a:r>
              <a:br/>
              <a:r>
                <a:rPr b="0" lang="en-US" sz="2400" spc="-1" strike="noStrike">
                  <a:solidFill>
                    <a:srgbClr val="ffffff"/>
                  </a:solidFill>
                  <a:latin typeface="Gill Sans MT"/>
                </a:rPr>
                <a:t>Design and Develop AWS</a:t>
              </a:r>
              <a:endParaRPr b="0" lang="en-US" sz="2400" spc="-1" strike="noStrike">
                <a:latin typeface="Arial"/>
              </a:endParaRPr>
            </a:p>
          </p:txBody>
        </p:sp>
      </p:grpSp>
      <p:grpSp>
        <p:nvGrpSpPr>
          <p:cNvPr id="112" name="Group 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13" name="TextShape 5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zh-TW" sz="3200" spc="-1" strike="noStrike">
                <a:solidFill>
                  <a:srgbClr val="4e5b6f"/>
                </a:solidFill>
                <a:latin typeface="Bookman Old Style"/>
              </a:rPr>
              <a:t>Structure</a:t>
            </a:r>
            <a:endParaRPr b="0" lang="zh-TW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4" name="CustomShape 6"/>
          <p:cNvSpPr/>
          <p:nvPr/>
        </p:nvSpPr>
        <p:spPr>
          <a:xfrm flipH="1" flipV="1" rot="5400000">
            <a:off x="3238920" y="4608720"/>
            <a:ext cx="1752120" cy="1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accent2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5" name="CustomShape 7"/>
          <p:cNvSpPr/>
          <p:nvPr/>
        </p:nvSpPr>
        <p:spPr>
          <a:xfrm>
            <a:off x="2743200" y="4191120"/>
            <a:ext cx="129492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200" spc="-1" strike="noStrike">
                <a:solidFill>
                  <a:srgbClr val="ea157a"/>
                </a:solidFill>
                <a:latin typeface="Comic Sans MS"/>
              </a:rPr>
              <a:t>NOW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16" name="CustomShape 8"/>
          <p:cNvSpPr/>
          <p:nvPr/>
        </p:nvSpPr>
        <p:spPr>
          <a:xfrm>
            <a:off x="3733920" y="1066680"/>
            <a:ext cx="2742840" cy="114264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38474"/>
              <a:gd name="adj6" fmla="val -16905"/>
            </a:avLst>
          </a:prstGeom>
          <a:noFill/>
          <a:ln>
            <a:solidFill>
              <a:schemeClr val="bg2">
                <a:lumMod val="9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9"/>
          <p:cNvSpPr/>
          <p:nvPr/>
        </p:nvSpPr>
        <p:spPr>
          <a:xfrm>
            <a:off x="4038480" y="1066680"/>
            <a:ext cx="2057040" cy="155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Accuracy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Consistency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Gill Sans MT"/>
              </a:rPr>
              <a:t>Linearity 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ALS-PT19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0" name="TextShape 2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1" name="CustomShape 3"/>
          <p:cNvSpPr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e5b6f"/>
                </a:solidFill>
                <a:latin typeface="Bookman Old Style"/>
              </a:rPr>
              <a:t>Comparison between sensors and King’s Park instrument</a:t>
            </a:r>
            <a:br/>
            <a:r>
              <a:rPr b="0" lang="en-US" sz="2400" spc="-1" strike="noStrike">
                <a:solidFill>
                  <a:srgbClr val="4e5b6f"/>
                </a:solidFill>
                <a:latin typeface="Bookman Old Style"/>
              </a:rPr>
              <a:t>[Light]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ALS-PT19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3" name="TextShape 2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4" name="CustomShape 3"/>
          <p:cNvSpPr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e5b6f"/>
                </a:solidFill>
                <a:latin typeface="Bookman Old Style"/>
              </a:rPr>
              <a:t>Comparison between sensors and King’s Park instrument</a:t>
            </a:r>
            <a:br/>
            <a:r>
              <a:rPr b="0" lang="en-US" sz="2400" spc="-1" strike="noStrike">
                <a:solidFill>
                  <a:srgbClr val="4e5b6f"/>
                </a:solidFill>
                <a:latin typeface="Bookman Old Style"/>
              </a:rPr>
              <a:t>[Light]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800" spc="-1" strike="noStrike">
                <a:solidFill>
                  <a:srgbClr val="000000"/>
                </a:solidFill>
                <a:latin typeface="Gill Sans MT"/>
              </a:rPr>
              <a:t>GUVA – S21D</a:t>
            </a:r>
            <a:endParaRPr b="0" lang="zh-TW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6" name="TextShape 2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7" name="CustomShape 3"/>
          <p:cNvSpPr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e5b6f"/>
                </a:solidFill>
                <a:latin typeface="Bookman Old Style"/>
              </a:rPr>
              <a:t>Comparison between sensors and King’s Park instrument</a:t>
            </a:r>
            <a:br/>
            <a:r>
              <a:rPr b="0" lang="en-US" sz="2400" spc="-1" strike="noStrike">
                <a:solidFill>
                  <a:srgbClr val="4e5b6f"/>
                </a:solidFill>
                <a:latin typeface="Bookman Old Style"/>
              </a:rPr>
              <a:t>[UV]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TextShape 1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800" spc="-1" strike="noStrike">
                <a:solidFill>
                  <a:srgbClr val="000000"/>
                </a:solidFill>
                <a:latin typeface="Gill Sans MT"/>
              </a:rPr>
              <a:t>GUVA – S21D</a:t>
            </a:r>
            <a:endParaRPr b="0" lang="zh-TW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29" name="TextShape 2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30" name="CustomShape 3"/>
          <p:cNvSpPr/>
          <p:nvPr/>
        </p:nvSpPr>
        <p:spPr>
          <a:xfrm>
            <a:off x="-1066680" y="-380880"/>
            <a:ext cx="11124720" cy="152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4e5b6f"/>
                </a:solidFill>
                <a:latin typeface="Bookman Old Style"/>
              </a:rPr>
              <a:t>Comparison between sensors and King’s Park instrument</a:t>
            </a:r>
            <a:br/>
            <a:r>
              <a:rPr b="0" lang="en-US" sz="2400" spc="-1" strike="noStrike">
                <a:solidFill>
                  <a:srgbClr val="4e5b6f"/>
                </a:solidFill>
                <a:latin typeface="Bookman Old Style"/>
              </a:rPr>
              <a:t>[UV]</a:t>
            </a:r>
            <a:endParaRPr b="0" lang="en-US" sz="2400" spc="-1" strike="noStrike">
              <a:latin typeface="Arial"/>
            </a:endParaRPr>
          </a:p>
        </p:txBody>
      </p:sp>
    </p:spTree>
  </p:cSld>
  <p:transition>
    <p:fade/>
  </p:transition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100000"/>
              </a:lnSpc>
            </a:pPr>
            <a:r>
              <a:rPr b="0" lang="zh-TW" sz="2800" spc="-1" strike="noStrike">
                <a:solidFill>
                  <a:srgbClr val="4e5b6f"/>
                </a:solidFill>
                <a:latin typeface="Bookman Old Style"/>
              </a:rPr>
              <a:t>Preparation of Phase II</a:t>
            </a:r>
            <a:endParaRPr b="0" lang="zh-TW" sz="2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32" name="TextShape 2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Schematics + circuit board design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333" name="Picture 2" descr=""/>
          <p:cNvPicPr/>
          <p:nvPr/>
        </p:nvPicPr>
        <p:blipFill>
          <a:blip r:embed="rId1"/>
          <a:srcRect l="11033" t="23081" r="37138" b="15712"/>
          <a:stretch/>
        </p:blipFill>
        <p:spPr>
          <a:xfrm>
            <a:off x="762120" y="1676520"/>
            <a:ext cx="3428640" cy="2530800"/>
          </a:xfrm>
          <a:prstGeom prst="rect">
            <a:avLst/>
          </a:prstGeom>
          <a:ln w="9360">
            <a:noFill/>
          </a:ln>
        </p:spPr>
      </p:pic>
      <p:pic>
        <p:nvPicPr>
          <p:cNvPr id="334" name="Picture 6" descr=""/>
          <p:cNvPicPr/>
          <p:nvPr/>
        </p:nvPicPr>
        <p:blipFill>
          <a:blip r:embed="rId2"/>
          <a:srcRect l="24997" t="21428" r="24103" b="15712"/>
          <a:stretch/>
        </p:blipFill>
        <p:spPr>
          <a:xfrm>
            <a:off x="2895480" y="1708560"/>
            <a:ext cx="4343040" cy="3352320"/>
          </a:xfrm>
          <a:prstGeom prst="rect">
            <a:avLst/>
          </a:prstGeom>
          <a:ln w="9360">
            <a:noFill/>
          </a:ln>
        </p:spPr>
      </p:pic>
      <p:pic>
        <p:nvPicPr>
          <p:cNvPr id="335" name="Picture 4" descr=""/>
          <p:cNvPicPr/>
          <p:nvPr/>
        </p:nvPicPr>
        <p:blipFill>
          <a:blip r:embed="rId3"/>
          <a:srcRect l="40709" t="26284" r="19998" b="24567"/>
          <a:stretch/>
        </p:blipFill>
        <p:spPr>
          <a:xfrm>
            <a:off x="5181480" y="3581280"/>
            <a:ext cx="3428640" cy="2680560"/>
          </a:xfrm>
          <a:prstGeom prst="rect">
            <a:avLst/>
          </a:prstGeom>
          <a:ln w="9360">
            <a:noFill/>
          </a:ln>
        </p:spPr>
      </p:pic>
      <p:pic>
        <p:nvPicPr>
          <p:cNvPr id="336" name="Picture 5" descr=""/>
          <p:cNvPicPr/>
          <p:nvPr/>
        </p:nvPicPr>
        <p:blipFill>
          <a:blip r:embed="rId4"/>
          <a:srcRect l="25710" t="39711" r="33568" b="20284"/>
          <a:stretch/>
        </p:blipFill>
        <p:spPr>
          <a:xfrm>
            <a:off x="762120" y="3581280"/>
            <a:ext cx="4343040" cy="2666520"/>
          </a:xfrm>
          <a:prstGeom prst="rect">
            <a:avLst/>
          </a:prstGeom>
          <a:ln w="9360">
            <a:noFill/>
          </a:ln>
        </p:spPr>
      </p:pic>
      <p:grpSp>
        <p:nvGrpSpPr>
          <p:cNvPr id="337" name="Group 3"/>
          <p:cNvGrpSpPr/>
          <p:nvPr/>
        </p:nvGrpSpPr>
        <p:grpSpPr>
          <a:xfrm>
            <a:off x="1523880" y="3200400"/>
            <a:ext cx="7467480" cy="3762360"/>
            <a:chOff x="1523880" y="3200400"/>
            <a:chExt cx="7467480" cy="3762360"/>
          </a:xfrm>
        </p:grpSpPr>
        <p:sp>
          <p:nvSpPr>
            <p:cNvPr id="338" name="CustomShape 4"/>
            <p:cNvSpPr/>
            <p:nvPr/>
          </p:nvSpPr>
          <p:spPr>
            <a:xfrm>
              <a:off x="5334120" y="6324480"/>
              <a:ext cx="36572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Gill Sans MT"/>
                </a:rPr>
                <a:t>Clock Battery            Teensy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39" name="CustomShape 5"/>
            <p:cNvSpPr/>
            <p:nvPr/>
          </p:nvSpPr>
          <p:spPr>
            <a:xfrm>
              <a:off x="7086600" y="3200400"/>
              <a:ext cx="114264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Gill Sans MT"/>
                </a:rPr>
                <a:t>Display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40" name="CustomShape 6"/>
            <p:cNvSpPr/>
            <p:nvPr/>
          </p:nvSpPr>
          <p:spPr>
            <a:xfrm>
              <a:off x="1523880" y="6324480"/>
              <a:ext cx="3657240" cy="6382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Gill Sans MT"/>
                </a:rPr>
                <a:t>Battery                                Ports</a:t>
              </a:r>
              <a:endParaRPr b="0" lang="en-US" sz="1800" spc="-1" strike="noStrike">
                <a:latin typeface="Arial"/>
              </a:endParaRPr>
            </a:p>
          </p:txBody>
        </p:sp>
        <p:sp>
          <p:nvSpPr>
            <p:cNvPr id="341" name="CustomShape 7"/>
            <p:cNvSpPr/>
            <p:nvPr/>
          </p:nvSpPr>
          <p:spPr>
            <a:xfrm flipH="1" flipV="1" rot="5400000">
              <a:off x="1637640" y="5600520"/>
              <a:ext cx="1142640" cy="4568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chemeClr val="accent2">
                  <a:lumMod val="60000"/>
                  <a:lumOff val="40000"/>
                </a:schemeClr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2" name="CustomShape 8"/>
            <p:cNvSpPr/>
            <p:nvPr/>
          </p:nvSpPr>
          <p:spPr>
            <a:xfrm flipH="1" flipV="1" rot="5400000">
              <a:off x="4153320" y="5905440"/>
              <a:ext cx="609120" cy="228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chemeClr val="accent2">
                  <a:lumMod val="60000"/>
                  <a:lumOff val="40000"/>
                </a:schemeClr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3" name="CustomShape 9"/>
            <p:cNvSpPr/>
            <p:nvPr/>
          </p:nvSpPr>
          <p:spPr>
            <a:xfrm flipH="1" flipV="1" rot="5400000">
              <a:off x="5448600" y="6057000"/>
              <a:ext cx="380520" cy="3045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chemeClr val="accent2">
                  <a:lumMod val="60000"/>
                  <a:lumOff val="40000"/>
                </a:schemeClr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4" name="CustomShape 10"/>
            <p:cNvSpPr/>
            <p:nvPr/>
          </p:nvSpPr>
          <p:spPr>
            <a:xfrm flipH="1" flipV="1" rot="5400000">
              <a:off x="7772040" y="6095880"/>
              <a:ext cx="609120" cy="108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chemeClr val="accent2">
                  <a:lumMod val="60000"/>
                  <a:lumOff val="40000"/>
                </a:schemeClr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345" name="CustomShape 11"/>
            <p:cNvSpPr/>
            <p:nvPr/>
          </p:nvSpPr>
          <p:spPr>
            <a:xfrm flipV="1" rot="10800000">
              <a:off x="7162920" y="3733920"/>
              <a:ext cx="304560" cy="2282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chemeClr val="accent2">
                  <a:lumMod val="60000"/>
                  <a:lumOff val="40000"/>
                </a:schemeClr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ransition>
    <p:fade/>
  </p:transition>
  <p:timing>
    <p:tnLst>
      <p:par>
        <p:cTn id="183" dur="indefinite" restart="never" nodeType="tmRoot">
          <p:childTnLst>
            <p:seq>
              <p:cTn id="184" dur="indefinite" nodeType="mainSeq">
                <p:childTnLst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9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0" dur="5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 algn="ctr">
              <a:lnSpc>
                <a:spcPct val="100000"/>
              </a:lnSpc>
            </a:pPr>
            <a:r>
              <a:rPr b="0" lang="zh-TW" sz="3200" spc="-1" strike="noStrike">
                <a:solidFill>
                  <a:srgbClr val="4e5b6f"/>
                </a:solidFill>
                <a:latin typeface="Bookman Old Style"/>
              </a:rPr>
              <a:t>Selected Sensors</a:t>
            </a:r>
            <a:endParaRPr b="0" lang="zh-TW" sz="3200" spc="-1" strike="noStrike">
              <a:solidFill>
                <a:srgbClr val="000000"/>
              </a:solidFill>
              <a:latin typeface="Gill Sans MT"/>
            </a:endParaRPr>
          </a:p>
        </p:txBody>
      </p:sp>
      <p:graphicFrame>
        <p:nvGraphicFramePr>
          <p:cNvPr id="347" name="Table 2"/>
          <p:cNvGraphicFramePr/>
          <p:nvPr/>
        </p:nvGraphicFramePr>
        <p:xfrm>
          <a:off x="1066680" y="1600200"/>
          <a:ext cx="7314840" cy="4190760"/>
        </p:xfrm>
        <a:graphic>
          <a:graphicData uri="http://schemas.openxmlformats.org/drawingml/2006/table">
            <a:tbl>
              <a:tblPr/>
              <a:tblGrid>
                <a:gridCol w="2304720"/>
                <a:gridCol w="5010120"/>
              </a:tblGrid>
              <a:tr h="698400">
                <a:tc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1d7d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1800" spc="-1" strike="noStrike">
                          <a:solidFill>
                            <a:srgbClr val="ffffff"/>
                          </a:solidFill>
                          <a:latin typeface="Gill Sans MT"/>
                        </a:rPr>
                        <a:t>Sensors Name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1d7d7"/>
                    </a:solidFill>
                  </a:tcPr>
                </a:tc>
              </a:tr>
              <a:tr h="698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Temperature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f0f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AM2320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f0f0"/>
                    </a:solidFill>
                  </a:tcPr>
                </a:tc>
              </a:tr>
              <a:tr h="698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Pressure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7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HP206C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7f7"/>
                    </a:solidFill>
                  </a:tcPr>
                </a:tc>
              </a:tr>
              <a:tr h="698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Humidity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f0f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3600" spc="-1" strike="noStrike">
                          <a:solidFill>
                            <a:srgbClr val="000000"/>
                          </a:solidFill>
                          <a:latin typeface="Mona Lisa Recut"/>
                        </a:rPr>
                        <a:t>?</a:t>
                      </a:r>
                      <a:endParaRPr b="0" lang="en-US" sz="3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f0f0"/>
                    </a:solidFill>
                  </a:tcPr>
                </a:tc>
              </a:tr>
              <a:tr h="69840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Light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7f7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3600" spc="-1" strike="noStrike">
                          <a:solidFill>
                            <a:srgbClr val="000000"/>
                          </a:solidFill>
                          <a:latin typeface="Mona Lisa Recut"/>
                        </a:rPr>
                        <a:t>?</a:t>
                      </a:r>
                      <a:endParaRPr b="0" lang="en-US" sz="3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f7f7"/>
                    </a:solidFill>
                  </a:tcPr>
                </a:tc>
              </a:tr>
              <a:tr h="698760"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Gill Sans MT"/>
                        </a:rPr>
                        <a:t>UV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f0f0"/>
                    </a:solidFill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en-US" sz="3600" spc="-1" strike="noStrike">
                          <a:solidFill>
                            <a:srgbClr val="000000"/>
                          </a:solidFill>
                          <a:latin typeface="Mona Lisa Recut"/>
                        </a:rPr>
                        <a:t>?</a:t>
                      </a:r>
                      <a:endParaRPr b="0" lang="en-US" sz="3600" spc="-1" strike="noStrike">
                        <a:latin typeface="Arial"/>
                      </a:endParaRPr>
                    </a:p>
                  </a:txBody>
                  <a:tcPr marL="91440" marR="9144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ef0f0"/>
                    </a:solidFill>
                  </a:tcPr>
                </a:tc>
              </a:tr>
            </a:tbl>
          </a:graphicData>
        </a:graphic>
      </p:graphicFrame>
      <p:sp>
        <p:nvSpPr>
          <p:cNvPr id="348" name="CustomShape 3"/>
          <p:cNvSpPr/>
          <p:nvPr/>
        </p:nvSpPr>
        <p:spPr>
          <a:xfrm>
            <a:off x="2895480" y="5867280"/>
            <a:ext cx="411444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Gill Sans MT"/>
              </a:rPr>
              <a:t>Offset can be added to the program</a:t>
            </a:r>
            <a:endParaRPr b="0" lang="en-US" sz="1800" spc="-1" strike="noStrike">
              <a:latin typeface="Arial"/>
            </a:endParaRPr>
          </a:p>
        </p:txBody>
      </p:sp>
    </p:spTree>
  </p:cSld>
  <p:transition>
    <p:fade/>
  </p:transition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0" lang="zh-TW" sz="3200" spc="-1" strike="noStrike">
                <a:solidFill>
                  <a:srgbClr val="4e5b6f"/>
                </a:solidFill>
                <a:latin typeface="Bookman Old Style"/>
              </a:rPr>
              <a:t>Next time…</a:t>
            </a:r>
            <a:endParaRPr b="0" lang="zh-TW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50" name="TextShape 2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Sensors tested in King</a:t>
            </a:r>
            <a:r>
              <a:rPr b="0" lang="zh-TW" sz="2600" spc="-1" strike="noStrike">
                <a:solidFill>
                  <a:srgbClr val="000000"/>
                </a:solidFill>
                <a:latin typeface="Times New Roman"/>
              </a:rPr>
              <a:t>’</a:t>
            </a: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s Park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300" spc="-1" strike="noStrike">
                <a:solidFill>
                  <a:srgbClr val="4e5b6f"/>
                </a:solidFill>
                <a:latin typeface="Gill Sans MT"/>
              </a:rPr>
              <a:t>Humidity</a:t>
            </a: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300" spc="-1" strike="noStrike">
                <a:solidFill>
                  <a:srgbClr val="4e5b6f"/>
                </a:solidFill>
                <a:latin typeface="Gill Sans MT"/>
              </a:rPr>
              <a:t>Light</a:t>
            </a: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300" spc="-1" strike="noStrike">
                <a:solidFill>
                  <a:srgbClr val="4e5b6f"/>
                </a:solidFill>
                <a:latin typeface="Gill Sans MT"/>
              </a:rPr>
              <a:t>UV</a:t>
            </a: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  <a:p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Circuit Board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300" spc="-1" strike="noStrike">
                <a:solidFill>
                  <a:srgbClr val="4e5b6f"/>
                </a:solidFill>
                <a:latin typeface="Gill Sans MT"/>
              </a:rPr>
              <a:t>Design</a:t>
            </a: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300" spc="-1" strike="noStrike">
                <a:solidFill>
                  <a:srgbClr val="4e5b6f"/>
                </a:solidFill>
                <a:latin typeface="Gill Sans MT"/>
              </a:rPr>
              <a:t>Comparison Test</a:t>
            </a: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  <a:p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  <a:p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  <a:p>
            <a:pPr marL="274320" algn="ctr">
              <a:lnSpc>
                <a:spcPct val="100000"/>
              </a:lnSpc>
              <a:spcBef>
                <a:spcPts val="499"/>
              </a:spcBef>
            </a:pPr>
            <a:r>
              <a:rPr b="0" lang="zh-TW" sz="4400" spc="-1" strike="noStrike">
                <a:solidFill>
                  <a:srgbClr val="4e5b6f"/>
                </a:solidFill>
                <a:latin typeface="Showcard Gothic"/>
              </a:rPr>
              <a:t>~~Thank you~~</a:t>
            </a:r>
            <a:endParaRPr b="0" lang="zh-TW" sz="44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  <p:transition>
    <p:fade/>
  </p:transition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>
              <a:lnSpc>
                <a:spcPct val="100000"/>
              </a:lnSpc>
            </a:pPr>
            <a:r>
              <a:rPr b="0" lang="zh-TW" sz="3200" spc="-1" strike="noStrike">
                <a:solidFill>
                  <a:srgbClr val="4e5b6f"/>
                </a:solidFill>
                <a:latin typeface="Bookman Old Style"/>
              </a:rPr>
              <a:t>Problems should be encountered in Phase II</a:t>
            </a:r>
            <a:endParaRPr b="0" lang="zh-TW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352" name="TextShape 2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marL="274320" indent="-273960">
              <a:lnSpc>
                <a:spcPct val="100000"/>
              </a:lnSpc>
              <a:spcBef>
                <a:spcPts val="601"/>
              </a:spcBef>
              <a:buClr>
                <a:srgbClr val="41d7d7"/>
              </a:buClr>
              <a:buSzPct val="76000"/>
              <a:buFont typeface="Wingdings 3" charset="2"/>
              <a:buChar char=""/>
            </a:pPr>
            <a:r>
              <a:rPr b="0" lang="zh-TW" sz="2600" spc="-1" strike="noStrike">
                <a:solidFill>
                  <a:srgbClr val="000000"/>
                </a:solidFill>
                <a:latin typeface="Gill Sans MT"/>
              </a:rPr>
              <a:t>Temperature</a:t>
            </a:r>
            <a:endParaRPr b="0" lang="zh-TW" sz="26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300" spc="-1" strike="noStrike">
                <a:solidFill>
                  <a:srgbClr val="4e5b6f"/>
                </a:solidFill>
                <a:latin typeface="Gill Sans MT"/>
              </a:rPr>
              <a:t>Mobile phone can reach 60 </a:t>
            </a:r>
            <a:r>
              <a:rPr b="0" lang="zh-TW" sz="2300" spc="-1" strike="noStrike" baseline="30000">
                <a:solidFill>
                  <a:srgbClr val="4e5b6f"/>
                </a:solidFill>
                <a:latin typeface="Gill Sans MT"/>
              </a:rPr>
              <a:t>o</a:t>
            </a:r>
            <a:r>
              <a:rPr b="0" lang="zh-TW" sz="2300" spc="-1" strike="noStrike">
                <a:solidFill>
                  <a:srgbClr val="4e5b6f"/>
                </a:solidFill>
                <a:latin typeface="Gill Sans MT"/>
              </a:rPr>
              <a:t>C in summer on the roof top</a:t>
            </a: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300" spc="-1" strike="noStrike">
                <a:solidFill>
                  <a:srgbClr val="4e5b6f"/>
                </a:solidFill>
                <a:latin typeface="Gill Sans MT"/>
              </a:rPr>
              <a:t>Will such a temperature affect the sensitivity and accuracy of the sensors?</a:t>
            </a: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</p:txBody>
      </p:sp>
    </p:spTree>
  </p:cSld>
  <p:transition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3200" spc="-1" strike="noStrike">
                <a:solidFill>
                  <a:srgbClr val="000000"/>
                </a:solidFill>
                <a:latin typeface="Gill Sans MT"/>
              </a:rPr>
              <a:t>Mobile Sensors Analysis </a:t>
            </a:r>
            <a:endParaRPr b="0" lang="zh-TW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19" name="TextShape 2"/>
          <p:cNvSpPr txBox="1"/>
          <p:nvPr/>
        </p:nvSpPr>
        <p:spPr>
          <a:xfrm>
            <a:off x="457200" y="129528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rmAutofit/>
          </a:bodyPr>
          <a:p>
            <a:pPr lvl="2" marL="343080" indent="-342720">
              <a:lnSpc>
                <a:spcPct val="100000"/>
              </a:lnSpc>
              <a:spcBef>
                <a:spcPts val="499"/>
              </a:spcBef>
              <a:buClr>
                <a:srgbClr val="bcbcbc"/>
              </a:buClr>
              <a:buSzPct val="76000"/>
              <a:buFont typeface="Wingdings 3" charset="2"/>
              <a:buChar char=""/>
            </a:pPr>
            <a:r>
              <a:rPr b="0" lang="zh-TW" sz="2000" spc="-1" strike="noStrike">
                <a:solidFill>
                  <a:srgbClr val="000000"/>
                </a:solidFill>
                <a:latin typeface="Gill Sans MT"/>
              </a:rPr>
              <a:t>Type of sensors</a:t>
            </a:r>
            <a:endParaRPr b="0" lang="zh-TW" sz="2000" spc="-1" strike="noStrike">
              <a:solidFill>
                <a:srgbClr val="000000"/>
              </a:solidFill>
              <a:latin typeface="Gill Sans MT"/>
            </a:endParaRPr>
          </a:p>
          <a:p>
            <a:pPr marL="343080" indent="-342720">
              <a:lnSpc>
                <a:spcPct val="100000"/>
              </a:lnSpc>
              <a:spcBef>
                <a:spcPts val="499"/>
              </a:spcBef>
            </a:pPr>
            <a:endParaRPr b="0" lang="zh-TW" sz="2000" spc="-1" strike="noStrike">
              <a:solidFill>
                <a:srgbClr val="000000"/>
              </a:solidFill>
              <a:latin typeface="Gill Sans MT"/>
            </a:endParaRPr>
          </a:p>
          <a:p>
            <a:pPr lvl="3" marL="800280" indent="-342720">
              <a:lnSpc>
                <a:spcPct val="100000"/>
              </a:lnSpc>
              <a:spcBef>
                <a:spcPts val="400"/>
              </a:spcBef>
              <a:buClr>
                <a:srgbClr val="ce126b"/>
              </a:buClr>
              <a:buSzPct val="70000"/>
              <a:buFont typeface="Wingdings" charset="2"/>
              <a:buChar char=""/>
            </a:pPr>
            <a:r>
              <a:rPr b="0" lang="zh-TW" sz="1800" spc="-1" strike="noStrike">
                <a:solidFill>
                  <a:srgbClr val="000000"/>
                </a:solidFill>
                <a:latin typeface="Gill Sans MT"/>
              </a:rPr>
              <a:t>Thermistor (Temperature sensor)</a:t>
            </a:r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  <a:p>
            <a:pPr marL="800280" indent="-342720">
              <a:lnSpc>
                <a:spcPct val="100000"/>
              </a:lnSpc>
              <a:spcBef>
                <a:spcPts val="400"/>
              </a:spcBef>
            </a:pPr>
            <a:r>
              <a:rPr b="0" lang="zh-TW" sz="1800" spc="-1" strike="noStrike">
                <a:solidFill>
                  <a:srgbClr val="000000"/>
                </a:solidFill>
                <a:latin typeface="Gill Sans MT"/>
              </a:rPr>
              <a:t>	</a:t>
            </a:r>
            <a:r>
              <a:rPr b="0" lang="zh-TW" sz="1800" spc="-1" strike="noStrike">
                <a:solidFill>
                  <a:srgbClr val="000000"/>
                </a:solidFill>
                <a:latin typeface="Gill Sans MT"/>
              </a:rPr>
              <a:t>Resistance depends on temperature ∆R = k ∆T</a:t>
            </a:r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  <a:p>
            <a:pPr marL="800280" indent="-342720">
              <a:lnSpc>
                <a:spcPct val="100000"/>
              </a:lnSpc>
              <a:spcBef>
                <a:spcPts val="400"/>
              </a:spcBef>
            </a:pPr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  <a:p>
            <a:pPr lvl="3" marL="800280" indent="-342720">
              <a:lnSpc>
                <a:spcPct val="100000"/>
              </a:lnSpc>
              <a:spcBef>
                <a:spcPts val="400"/>
              </a:spcBef>
              <a:buClr>
                <a:srgbClr val="ce126b"/>
              </a:buClr>
              <a:buSzPct val="70000"/>
              <a:buFont typeface="Wingdings" charset="2"/>
              <a:buChar char=""/>
            </a:pPr>
            <a:r>
              <a:rPr b="0" lang="zh-TW" sz="1800" spc="-1" strike="noStrike">
                <a:solidFill>
                  <a:srgbClr val="000000"/>
                </a:solidFill>
                <a:latin typeface="Gill Sans MT"/>
              </a:rPr>
              <a:t>Photodiode (Photon sensor)</a:t>
            </a:r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  <a:p>
            <a:pPr marL="800280" indent="-342720">
              <a:lnSpc>
                <a:spcPct val="100000"/>
              </a:lnSpc>
              <a:spcBef>
                <a:spcPts val="400"/>
              </a:spcBef>
            </a:pPr>
            <a:r>
              <a:rPr b="0" lang="zh-TW" sz="1800" spc="-1" strike="noStrike">
                <a:solidFill>
                  <a:srgbClr val="000000"/>
                </a:solidFill>
                <a:latin typeface="Gill Sans MT"/>
              </a:rPr>
              <a:t>	</a:t>
            </a:r>
            <a:r>
              <a:rPr b="0" lang="zh-TW" sz="1800" spc="-1" strike="noStrike">
                <a:solidFill>
                  <a:srgbClr val="000000"/>
                </a:solidFill>
                <a:latin typeface="Gill Sans MT"/>
              </a:rPr>
              <a:t>Photon generates current and current was amplified</a:t>
            </a:r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  <a:p>
            <a:pPr lvl="4" marL="1257480" indent="-342720">
              <a:lnSpc>
                <a:spcPct val="100000"/>
              </a:lnSpc>
              <a:spcBef>
                <a:spcPts val="300"/>
              </a:spcBef>
              <a:buClr>
                <a:srgbClr val="ea157a"/>
              </a:buClr>
              <a:buSzPct val="70000"/>
              <a:buFont typeface="Wingdings" charset="2"/>
              <a:buChar char=""/>
            </a:pPr>
            <a:r>
              <a:rPr b="0" lang="zh-TW" sz="1600" spc="-1" strike="noStrike">
                <a:solidFill>
                  <a:srgbClr val="000000"/>
                </a:solidFill>
                <a:latin typeface="Gill Sans MT"/>
              </a:rPr>
              <a:t>Phototransistor (Light sensor)</a:t>
            </a:r>
            <a:endParaRPr b="0" lang="zh-TW" sz="1600" spc="-1" strike="noStrike">
              <a:solidFill>
                <a:srgbClr val="000000"/>
              </a:solidFill>
              <a:latin typeface="Gill Sans MT"/>
            </a:endParaRPr>
          </a:p>
          <a:p>
            <a:pPr lvl="4" marL="1257480" indent="-342720">
              <a:lnSpc>
                <a:spcPct val="100000"/>
              </a:lnSpc>
              <a:spcBef>
                <a:spcPts val="300"/>
              </a:spcBef>
              <a:buClr>
                <a:srgbClr val="ea157a"/>
              </a:buClr>
              <a:buSzPct val="70000"/>
              <a:buFont typeface="Wingdings" charset="2"/>
              <a:buChar char=""/>
            </a:pPr>
            <a:r>
              <a:rPr b="0" lang="zh-TW" sz="1600" spc="-1" strike="noStrike">
                <a:solidFill>
                  <a:srgbClr val="000000"/>
                </a:solidFill>
                <a:latin typeface="Gill Sans MT"/>
              </a:rPr>
              <a:t>Schottky-type Photodiode (UV sensor)</a:t>
            </a:r>
            <a:endParaRPr b="0" lang="zh-TW" sz="1600" spc="-1" strike="noStrike">
              <a:solidFill>
                <a:srgbClr val="000000"/>
              </a:solidFill>
              <a:latin typeface="Gill Sans MT"/>
            </a:endParaRPr>
          </a:p>
          <a:p>
            <a:pPr marL="1257480" indent="-342720">
              <a:lnSpc>
                <a:spcPct val="100000"/>
              </a:lnSpc>
              <a:spcBef>
                <a:spcPts val="300"/>
              </a:spcBef>
            </a:pPr>
            <a:endParaRPr b="0" lang="zh-TW" sz="1600" spc="-1" strike="noStrike">
              <a:solidFill>
                <a:srgbClr val="000000"/>
              </a:solidFill>
              <a:latin typeface="Gill Sans MT"/>
            </a:endParaRPr>
          </a:p>
          <a:p>
            <a:pPr lvl="3" marL="800280" indent="-342720">
              <a:lnSpc>
                <a:spcPct val="100000"/>
              </a:lnSpc>
              <a:spcBef>
                <a:spcPts val="400"/>
              </a:spcBef>
              <a:buClr>
                <a:srgbClr val="ce126b"/>
              </a:buClr>
              <a:buSzPct val="70000"/>
              <a:buFont typeface="Wingdings" charset="2"/>
              <a:buChar char=""/>
            </a:pPr>
            <a:r>
              <a:rPr b="0" lang="zh-TW" sz="1800" spc="-1" strike="noStrike">
                <a:solidFill>
                  <a:srgbClr val="000000"/>
                </a:solidFill>
                <a:latin typeface="Gill Sans MT"/>
              </a:rPr>
              <a:t>MEMS sensor</a:t>
            </a:r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  <a:p>
            <a:pPr marL="800280" indent="-342720">
              <a:lnSpc>
                <a:spcPct val="100000"/>
              </a:lnSpc>
              <a:spcBef>
                <a:spcPts val="400"/>
              </a:spcBef>
            </a:pPr>
            <a:r>
              <a:rPr b="0" lang="zh-TW" sz="1800" spc="-1" strike="noStrike">
                <a:solidFill>
                  <a:srgbClr val="000000"/>
                </a:solidFill>
                <a:latin typeface="Gill Sans MT"/>
              </a:rPr>
              <a:t>	</a:t>
            </a:r>
            <a:r>
              <a:rPr b="0" lang="zh-TW" sz="1800" spc="-1" strike="noStrike">
                <a:solidFill>
                  <a:srgbClr val="000000"/>
                </a:solidFill>
                <a:latin typeface="Gill Sans MT"/>
              </a:rPr>
              <a:t>Micro-electro-mechanical system sensor</a:t>
            </a:r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  <a:p>
            <a:pPr marL="800280" indent="-342720">
              <a:lnSpc>
                <a:spcPct val="100000"/>
              </a:lnSpc>
              <a:spcBef>
                <a:spcPts val="400"/>
              </a:spcBef>
            </a:pPr>
            <a:r>
              <a:rPr b="0" lang="zh-TW" sz="1800" spc="-1" strike="noStrike">
                <a:solidFill>
                  <a:srgbClr val="000000"/>
                </a:solidFill>
                <a:latin typeface="Gill Sans MT"/>
              </a:rPr>
              <a:t>	</a:t>
            </a:r>
            <a:r>
              <a:rPr b="0" lang="zh-TW" sz="1800" spc="-1" strike="noStrike">
                <a:solidFill>
                  <a:srgbClr val="000000"/>
                </a:solidFill>
                <a:latin typeface="Gill Sans MT"/>
              </a:rPr>
              <a:t>Technology of very small devices</a:t>
            </a:r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  <a:p>
            <a:pPr marL="274320" indent="-273960">
              <a:lnSpc>
                <a:spcPct val="100000"/>
              </a:lnSpc>
              <a:spcBef>
                <a:spcPts val="601"/>
              </a:spcBef>
            </a:pPr>
            <a:endParaRPr b="0" lang="zh-TW" sz="18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0" name="CustomShape 3"/>
          <p:cNvSpPr/>
          <p:nvPr/>
        </p:nvSpPr>
        <p:spPr>
          <a:xfrm>
            <a:off x="0" y="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4"/>
          <p:cNvSpPr/>
          <p:nvPr/>
        </p:nvSpPr>
        <p:spPr>
          <a:xfrm>
            <a:off x="0" y="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5"/>
          <p:cNvSpPr/>
          <p:nvPr/>
        </p:nvSpPr>
        <p:spPr>
          <a:xfrm>
            <a:off x="0" y="0"/>
            <a:ext cx="184320" cy="36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3" name="Picture 8" descr=""/>
          <p:cNvPicPr/>
          <p:nvPr/>
        </p:nvPicPr>
        <p:blipFill>
          <a:blip r:embed="rId1"/>
          <a:stretch/>
        </p:blipFill>
        <p:spPr>
          <a:xfrm>
            <a:off x="4952880" y="5257800"/>
            <a:ext cx="1386360" cy="979920"/>
          </a:xfrm>
          <a:prstGeom prst="rect">
            <a:avLst/>
          </a:prstGeom>
          <a:ln>
            <a:noFill/>
          </a:ln>
        </p:spPr>
      </p:pic>
      <p:pic>
        <p:nvPicPr>
          <p:cNvPr id="124" name="Picture 2" descr=""/>
          <p:cNvPicPr/>
          <p:nvPr/>
        </p:nvPicPr>
        <p:blipFill>
          <a:blip r:embed="rId2"/>
          <a:stretch/>
        </p:blipFill>
        <p:spPr>
          <a:xfrm>
            <a:off x="6477120" y="3657600"/>
            <a:ext cx="2447640" cy="213336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3200" spc="-1" strike="noStrike">
                <a:solidFill>
                  <a:srgbClr val="000000"/>
                </a:solidFill>
                <a:latin typeface="Gill Sans MT"/>
              </a:rPr>
              <a:t>Mobile Sensors Analysis </a:t>
            </a:r>
            <a:endParaRPr b="0" lang="zh-TW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lvl="2" marL="343080" indent="-342720">
              <a:lnSpc>
                <a:spcPct val="100000"/>
              </a:lnSpc>
              <a:spcBef>
                <a:spcPts val="499"/>
              </a:spcBef>
              <a:buClr>
                <a:srgbClr val="bcbcbc"/>
              </a:buClr>
              <a:buSzPct val="76000"/>
              <a:buFont typeface="Wingdings 3" charset="2"/>
              <a:buChar char=""/>
            </a:pPr>
            <a:r>
              <a:rPr b="1" lang="zh-TW" sz="2000" spc="-1" strike="noStrike" u="sng">
                <a:solidFill>
                  <a:srgbClr val="000000"/>
                </a:solidFill>
                <a:uFillTx/>
                <a:latin typeface="Gill Sans MT"/>
              </a:rPr>
              <a:t>Weather Shield</a:t>
            </a:r>
            <a:endParaRPr b="0" lang="zh-TW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1700" spc="-1" strike="noStrike">
                <a:solidFill>
                  <a:srgbClr val="4e5b6f"/>
                </a:solidFill>
                <a:latin typeface="Gill Sans MT"/>
              </a:rPr>
              <a:t>HTU21D (Temperature, Humidity) [MEMS]</a:t>
            </a:r>
            <a:endParaRPr b="0" lang="zh-TW" sz="17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1700" spc="-1" strike="noStrike">
                <a:solidFill>
                  <a:srgbClr val="4e5b6f"/>
                </a:solidFill>
                <a:latin typeface="Gill Sans MT"/>
              </a:rPr>
              <a:t>MPL3115A2LGA8  (Pressure) [MEMS]</a:t>
            </a:r>
            <a:endParaRPr b="0" lang="zh-TW" sz="17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1700" spc="-1" strike="noStrike">
                <a:solidFill>
                  <a:srgbClr val="4e5b6f"/>
                </a:solidFill>
                <a:latin typeface="Gill Sans MT"/>
              </a:rPr>
              <a:t>ALS-PT19 (Light level) [Photodiode]</a:t>
            </a:r>
            <a:endParaRPr b="0" lang="zh-TW" sz="17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27" name="圖片 4" descr=""/>
          <p:cNvPicPr/>
          <p:nvPr/>
        </p:nvPicPr>
        <p:blipFill>
          <a:blip r:embed="rId1"/>
          <a:stretch/>
        </p:blipFill>
        <p:spPr>
          <a:xfrm>
            <a:off x="5410080" y="2590920"/>
            <a:ext cx="3504960" cy="3428640"/>
          </a:xfrm>
          <a:prstGeom prst="rect">
            <a:avLst/>
          </a:prstGeom>
          <a:ln>
            <a:noFill/>
          </a:ln>
        </p:spPr>
      </p:pic>
      <p:grpSp>
        <p:nvGrpSpPr>
          <p:cNvPr id="128" name="Group 3"/>
          <p:cNvGrpSpPr/>
          <p:nvPr/>
        </p:nvGrpSpPr>
        <p:grpSpPr>
          <a:xfrm>
            <a:off x="1143000" y="1828800"/>
            <a:ext cx="5943240" cy="4190760"/>
            <a:chOff x="1143000" y="1828800"/>
            <a:chExt cx="5943240" cy="4190760"/>
          </a:xfrm>
        </p:grpSpPr>
        <p:sp>
          <p:nvSpPr>
            <p:cNvPr id="129" name="CustomShape 4"/>
            <p:cNvSpPr/>
            <p:nvPr/>
          </p:nvSpPr>
          <p:spPr>
            <a:xfrm>
              <a:off x="6781680" y="3962520"/>
              <a:ext cx="304560" cy="304560"/>
            </a:xfrm>
            <a:prstGeom prst="rect">
              <a:avLst/>
            </a:prstGeom>
            <a:noFill/>
            <a:ln w="38160">
              <a:solidFill>
                <a:srgbClr val="8bf9f4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130" name="CustomShape 5"/>
            <p:cNvSpPr/>
            <p:nvPr/>
          </p:nvSpPr>
          <p:spPr>
            <a:xfrm flipH="1" rot="16200000">
              <a:off x="5105880" y="2133720"/>
              <a:ext cx="2133360" cy="1523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8bf9f4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1" name="Picture 2" descr=""/>
            <p:cNvPicPr/>
            <p:nvPr/>
          </p:nvPicPr>
          <p:blipFill>
            <a:blip r:embed="rId2"/>
            <a:stretch/>
          </p:blipFill>
          <p:spPr>
            <a:xfrm>
              <a:off x="1143000" y="3733920"/>
              <a:ext cx="3019680" cy="2285640"/>
            </a:xfrm>
            <a:prstGeom prst="rect">
              <a:avLst/>
            </a:prstGeom>
            <a:ln w="9360">
              <a:noFill/>
            </a:ln>
          </p:spPr>
        </p:pic>
      </p:grpSp>
      <p:grpSp>
        <p:nvGrpSpPr>
          <p:cNvPr id="132" name="Group 6"/>
          <p:cNvGrpSpPr/>
          <p:nvPr/>
        </p:nvGrpSpPr>
        <p:grpSpPr>
          <a:xfrm>
            <a:off x="1752480" y="2514600"/>
            <a:ext cx="5943240" cy="3041280"/>
            <a:chOff x="1752480" y="2514600"/>
            <a:chExt cx="5943240" cy="3041280"/>
          </a:xfrm>
        </p:grpSpPr>
        <p:sp>
          <p:nvSpPr>
            <p:cNvPr id="133" name="CustomShape 7"/>
            <p:cNvSpPr/>
            <p:nvPr/>
          </p:nvSpPr>
          <p:spPr>
            <a:xfrm>
              <a:off x="7543800" y="3962520"/>
              <a:ext cx="151920" cy="228240"/>
            </a:xfrm>
            <a:prstGeom prst="rect">
              <a:avLst/>
            </a:prstGeom>
            <a:noFill/>
            <a:ln w="38160">
              <a:solidFill>
                <a:srgbClr val="8bf9f4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134" name="CustomShape 8"/>
            <p:cNvSpPr/>
            <p:nvPr/>
          </p:nvSpPr>
          <p:spPr>
            <a:xfrm>
              <a:off x="4724280" y="2514600"/>
              <a:ext cx="2819160" cy="152352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8bf9f4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5" name="Picture 3" descr=""/>
            <p:cNvPicPr/>
            <p:nvPr/>
          </p:nvPicPr>
          <p:blipFill>
            <a:blip r:embed="rId3"/>
            <a:stretch/>
          </p:blipFill>
          <p:spPr>
            <a:xfrm>
              <a:off x="1752480" y="3886200"/>
              <a:ext cx="1882440" cy="1669680"/>
            </a:xfrm>
            <a:prstGeom prst="rect">
              <a:avLst/>
            </a:prstGeom>
            <a:ln w="9360">
              <a:noFill/>
            </a:ln>
          </p:spPr>
        </p:pic>
      </p:grpSp>
      <p:grpSp>
        <p:nvGrpSpPr>
          <p:cNvPr id="136" name="Group 9"/>
          <p:cNvGrpSpPr/>
          <p:nvPr/>
        </p:nvGrpSpPr>
        <p:grpSpPr>
          <a:xfrm>
            <a:off x="1066680" y="2133720"/>
            <a:ext cx="6400440" cy="3817440"/>
            <a:chOff x="1066680" y="2133720"/>
            <a:chExt cx="6400440" cy="3817440"/>
          </a:xfrm>
        </p:grpSpPr>
        <p:sp>
          <p:nvSpPr>
            <p:cNvPr id="137" name="CustomShape 10"/>
            <p:cNvSpPr/>
            <p:nvPr/>
          </p:nvSpPr>
          <p:spPr>
            <a:xfrm>
              <a:off x="7086600" y="3962520"/>
              <a:ext cx="380520" cy="304560"/>
            </a:xfrm>
            <a:prstGeom prst="rect">
              <a:avLst/>
            </a:prstGeom>
            <a:noFill/>
            <a:ln w="38160">
              <a:solidFill>
                <a:srgbClr val="8bf9f4"/>
              </a:solidFill>
              <a:round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/>
          </p:style>
        </p:sp>
        <p:sp>
          <p:nvSpPr>
            <p:cNvPr id="138" name="CustomShape 11"/>
            <p:cNvSpPr/>
            <p:nvPr/>
          </p:nvSpPr>
          <p:spPr>
            <a:xfrm>
              <a:off x="4876920" y="2133720"/>
              <a:ext cx="2400120" cy="182844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rgbClr val="8bf9f4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139" name="Picture 4" descr=""/>
            <p:cNvPicPr/>
            <p:nvPr/>
          </p:nvPicPr>
          <p:blipFill>
            <a:blip r:embed="rId4"/>
            <a:stretch/>
          </p:blipFill>
          <p:spPr>
            <a:xfrm>
              <a:off x="1066680" y="3429000"/>
              <a:ext cx="3085920" cy="2522160"/>
            </a:xfrm>
            <a:prstGeom prst="rect">
              <a:avLst/>
            </a:prstGeom>
            <a:ln w="9360">
              <a:noFill/>
            </a:ln>
          </p:spPr>
        </p:pic>
      </p:grpSp>
    </p:spTree>
  </p:cSld>
  <p:transition>
    <p:fade/>
  </p:transition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3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4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5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3200" spc="-1" strike="noStrike">
                <a:solidFill>
                  <a:srgbClr val="000000"/>
                </a:solidFill>
                <a:latin typeface="Gill Sans MT"/>
              </a:rPr>
              <a:t>Mobile Sensors Analysis </a:t>
            </a:r>
            <a:endParaRPr b="0" lang="zh-TW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1" name="TextShape 2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lvl="2" marL="343080" indent="-342720">
              <a:lnSpc>
                <a:spcPct val="100000"/>
              </a:lnSpc>
              <a:spcBef>
                <a:spcPts val="499"/>
              </a:spcBef>
              <a:buClr>
                <a:srgbClr val="bcbcbc"/>
              </a:buClr>
              <a:buSzPct val="76000"/>
              <a:buFont typeface="Wingdings 3" charset="2"/>
              <a:buChar char=""/>
            </a:pPr>
            <a:r>
              <a:rPr b="1" lang="zh-TW" sz="2000" spc="-1" strike="noStrike" u="sng">
                <a:solidFill>
                  <a:srgbClr val="000000"/>
                </a:solidFill>
                <a:uFillTx/>
                <a:latin typeface="Gill Sans MT"/>
              </a:rPr>
              <a:t>Grove – Temperature and Humidity Sensor Pro</a:t>
            </a:r>
            <a:endParaRPr b="0" lang="zh-TW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300" spc="-1" strike="noStrike">
                <a:solidFill>
                  <a:srgbClr val="4e5b6f"/>
                </a:solidFill>
                <a:latin typeface="Gill Sans MT"/>
              </a:rPr>
              <a:t>AM2320 (Temperature, Humidity) [Thermister]</a:t>
            </a: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42" name="圖片 6" descr=""/>
          <p:cNvPicPr/>
          <p:nvPr/>
        </p:nvPicPr>
        <p:blipFill>
          <a:blip r:embed="rId1"/>
          <a:stretch/>
        </p:blipFill>
        <p:spPr>
          <a:xfrm>
            <a:off x="5410080" y="3276720"/>
            <a:ext cx="2158560" cy="2026440"/>
          </a:xfrm>
          <a:prstGeom prst="rect">
            <a:avLst/>
          </a:prstGeom>
          <a:ln>
            <a:noFill/>
          </a:ln>
        </p:spPr>
      </p:pic>
      <p:pic>
        <p:nvPicPr>
          <p:cNvPr id="143" name="圖片 7" descr=""/>
          <p:cNvPicPr/>
          <p:nvPr/>
        </p:nvPicPr>
        <p:blipFill>
          <a:blip r:embed="rId2"/>
          <a:srcRect l="0" t="0" r="2468" b="0"/>
          <a:stretch/>
        </p:blipFill>
        <p:spPr>
          <a:xfrm>
            <a:off x="762120" y="3124080"/>
            <a:ext cx="3962160" cy="238464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54" dur="indefinite" restart="never" nodeType="tmRoot">
          <p:childTnLst>
            <p:seq>
              <p:cTn id="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3200" spc="-1" strike="noStrike">
                <a:solidFill>
                  <a:srgbClr val="000000"/>
                </a:solidFill>
                <a:latin typeface="Gill Sans MT"/>
              </a:rPr>
              <a:t>Mobile Sensors Analysis </a:t>
            </a:r>
            <a:endParaRPr b="0" lang="zh-TW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lvl="2" marL="343080" indent="-342720">
              <a:lnSpc>
                <a:spcPct val="100000"/>
              </a:lnSpc>
              <a:spcBef>
                <a:spcPts val="499"/>
              </a:spcBef>
              <a:buClr>
                <a:srgbClr val="bcbcbc"/>
              </a:buClr>
              <a:buSzPct val="76000"/>
              <a:buFont typeface="Wingdings 3" charset="2"/>
              <a:buChar char=""/>
            </a:pPr>
            <a:r>
              <a:rPr b="1" lang="zh-TW" sz="2000" spc="-1" strike="noStrike" u="sng">
                <a:solidFill>
                  <a:srgbClr val="000000"/>
                </a:solidFill>
                <a:uFillTx/>
                <a:latin typeface="Gill Sans MT"/>
              </a:rPr>
              <a:t>Grove – Barometer (High-accuracy)</a:t>
            </a:r>
            <a:endParaRPr b="0" lang="zh-TW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300" spc="-1" strike="noStrike">
                <a:solidFill>
                  <a:srgbClr val="4e5b6f"/>
                </a:solidFill>
                <a:latin typeface="Gill Sans MT"/>
              </a:rPr>
              <a:t>HP206C (Pressure, Temperature) [MEMS]</a:t>
            </a: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  <a:p>
            <a:pPr marL="274320" indent="-273960">
              <a:lnSpc>
                <a:spcPct val="100000"/>
              </a:lnSpc>
              <a:spcBef>
                <a:spcPts val="601"/>
              </a:spcBef>
            </a:pP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46" name="圖片 5" descr=""/>
          <p:cNvPicPr/>
          <p:nvPr/>
        </p:nvPicPr>
        <p:blipFill>
          <a:blip r:embed="rId1"/>
          <a:stretch/>
        </p:blipFill>
        <p:spPr>
          <a:xfrm>
            <a:off x="685800" y="2895480"/>
            <a:ext cx="4045680" cy="3339000"/>
          </a:xfrm>
          <a:prstGeom prst="rect">
            <a:avLst/>
          </a:prstGeom>
          <a:ln>
            <a:noFill/>
          </a:ln>
        </p:spPr>
      </p:pic>
      <p:pic>
        <p:nvPicPr>
          <p:cNvPr id="147" name="Picture 2" descr=""/>
          <p:cNvPicPr/>
          <p:nvPr/>
        </p:nvPicPr>
        <p:blipFill>
          <a:blip r:embed="rId2"/>
          <a:stretch/>
        </p:blipFill>
        <p:spPr>
          <a:xfrm>
            <a:off x="5410080" y="3276720"/>
            <a:ext cx="2835720" cy="2590560"/>
          </a:xfrm>
          <a:prstGeom prst="rect">
            <a:avLst/>
          </a:prstGeom>
          <a:ln w="9360">
            <a:noFill/>
          </a:ln>
        </p:spPr>
      </p:pic>
    </p:spTree>
  </p:cSld>
  <p:transition>
    <p:fade/>
  </p:transition>
  <p:timing>
    <p:tnLst>
      <p:par>
        <p:cTn id="56" dur="indefinite" restart="never" nodeType="tmRoot">
          <p:childTnLst>
            <p:seq>
              <p:cTn id="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457200" y="152280"/>
            <a:ext cx="8229240" cy="990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 anchor="b">
            <a:normAutofit/>
          </a:bodyPr>
          <a:p>
            <a:pPr algn="ctr">
              <a:lnSpc>
                <a:spcPct val="100000"/>
              </a:lnSpc>
            </a:pPr>
            <a:r>
              <a:rPr b="0" lang="zh-TW" sz="3200" spc="-1" strike="noStrike">
                <a:solidFill>
                  <a:srgbClr val="000000"/>
                </a:solidFill>
                <a:latin typeface="Gill Sans MT"/>
              </a:rPr>
              <a:t>Mobile Sensors Analysis </a:t>
            </a:r>
            <a:endParaRPr b="0" lang="zh-TW" sz="3200" spc="-1" strike="noStrike">
              <a:solidFill>
                <a:srgbClr val="000000"/>
              </a:solidFill>
              <a:latin typeface="Gill Sans MT"/>
            </a:endParaRPr>
          </a:p>
        </p:txBody>
      </p:sp>
      <p:sp>
        <p:nvSpPr>
          <p:cNvPr id="149" name="TextShape 2"/>
          <p:cNvSpPr txBox="1"/>
          <p:nvPr/>
        </p:nvSpPr>
        <p:spPr>
          <a:xfrm>
            <a:off x="457200" y="1219320"/>
            <a:ext cx="8229240" cy="49374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lvl="2" marL="343080" indent="-342720">
              <a:lnSpc>
                <a:spcPct val="100000"/>
              </a:lnSpc>
              <a:spcBef>
                <a:spcPts val="499"/>
              </a:spcBef>
              <a:buClr>
                <a:srgbClr val="bcbcbc"/>
              </a:buClr>
              <a:buSzPct val="76000"/>
              <a:buFont typeface="Wingdings 3" charset="2"/>
              <a:buChar char=""/>
            </a:pPr>
            <a:r>
              <a:rPr b="1" lang="zh-TW" sz="2000" spc="-1" strike="noStrike" u="sng">
                <a:solidFill>
                  <a:srgbClr val="000000"/>
                </a:solidFill>
                <a:uFillTx/>
                <a:latin typeface="Gill Sans MT"/>
              </a:rPr>
              <a:t>Grove – UV sensor</a:t>
            </a:r>
            <a:endParaRPr b="0" lang="zh-TW" sz="2000" spc="-1" strike="noStrike">
              <a:solidFill>
                <a:srgbClr val="000000"/>
              </a:solidFill>
              <a:latin typeface="Gill Sans MT"/>
            </a:endParaRPr>
          </a:p>
          <a:p>
            <a:pPr lvl="1" marL="548640" indent="-273960">
              <a:lnSpc>
                <a:spcPct val="100000"/>
              </a:lnSpc>
              <a:spcBef>
                <a:spcPts val="499"/>
              </a:spcBef>
              <a:buClr>
                <a:srgbClr val="ea157a"/>
              </a:buClr>
              <a:buSzPct val="76000"/>
              <a:buFont typeface="Wingdings 3" charset="2"/>
              <a:buChar char=""/>
            </a:pPr>
            <a:r>
              <a:rPr b="0" lang="zh-TW" sz="2300" spc="-1" strike="noStrike">
                <a:solidFill>
                  <a:srgbClr val="4e5b6f"/>
                </a:solidFill>
                <a:latin typeface="Gill Sans MT"/>
              </a:rPr>
              <a:t>GUVA – S21D (Ultraviolet) [Photodiode]</a:t>
            </a:r>
            <a:endParaRPr b="0" lang="zh-TW" sz="2300" spc="-1" strike="noStrike">
              <a:solidFill>
                <a:srgbClr val="000000"/>
              </a:solidFill>
              <a:latin typeface="Gill Sans MT"/>
            </a:endParaRPr>
          </a:p>
        </p:txBody>
      </p:sp>
      <p:pic>
        <p:nvPicPr>
          <p:cNvPr id="150" name="圖片 4" descr=""/>
          <p:cNvPicPr/>
          <p:nvPr/>
        </p:nvPicPr>
        <p:blipFill>
          <a:blip r:embed="rId1"/>
          <a:stretch/>
        </p:blipFill>
        <p:spPr>
          <a:xfrm>
            <a:off x="2666880" y="2971800"/>
            <a:ext cx="3885840" cy="3123720"/>
          </a:xfrm>
          <a:prstGeom prst="rect">
            <a:avLst/>
          </a:prstGeom>
          <a:ln>
            <a:noFill/>
          </a:ln>
        </p:spPr>
      </p:pic>
    </p:spTree>
  </p:cSld>
  <p:transition>
    <p:fade/>
  </p:transition>
  <p:timing>
    <p:tnLst>
      <p:par>
        <p:cTn id="58" dur="indefinite" restart="never" nodeType="tmRoot">
          <p:childTnLst>
            <p:seq>
              <p:cTn id="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41d7d7"/>
      </a:accent1>
      <a:accent2>
        <a:srgbClr val="ea157a"/>
      </a:accent2>
      <a:accent3>
        <a:srgbClr val="51d9ff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41d7d7"/>
      </a:accent1>
      <a:accent2>
        <a:srgbClr val="ea157a"/>
      </a:accent2>
      <a:accent3>
        <a:srgbClr val="51d9ff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41d7d7"/>
      </a:accent1>
      <a:accent2>
        <a:srgbClr val="ea157a"/>
      </a:accent2>
      <a:accent3>
        <a:srgbClr val="51d9ff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2633</TotalTime>
  <Application>LibreOffice/6.0.7.3$Linux_X86_64 LibreOffice_project/00m0$Build-3</Application>
  <Words>994</Words>
  <Paragraphs>307</Paragraphs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2015-07-07T03:47:30Z</dcterms:created>
  <dc:creator>ARMS</dc:creator>
  <dc:description/>
  <dc:language>en-US</dc:language>
  <cp:lastModifiedBy>SSOR3</cp:lastModifiedBy>
  <dcterms:modified xsi:type="dcterms:W3CDTF">2015-09-09T07:52:26Z</dcterms:modified>
  <cp:revision>243</cp:revision>
  <dc:subject/>
  <dc:title>Evaluation of meteorological sensors for use in portable automatic weather station development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Company">
    <vt:lpwstr>Microsoft</vt:lpwstr>
  </property>
  <property fmtid="{D5CDD505-2E9C-101B-9397-08002B2CF9AE}" pid="4" name="HiddenSlides">
    <vt:i4>12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4</vt:i4>
  </property>
  <property fmtid="{D5CDD505-2E9C-101B-9397-08002B2CF9AE}" pid="9" name="PresentationFormat">
    <vt:lpwstr>如螢幕大小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47</vt:i4>
  </property>
</Properties>
</file>